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4.xml" ContentType="application/vnd.openxmlformats-officedocument.presentationml.slideLayout+xml"/>
  <Override PartName="/ppt/notesMasters/notesMaster1.xml" ContentType="application/vnd.openxmlformats-officedocument.presentationml.notesMaster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1"/>
  </p:sldMasterIdLst>
  <p:notesMasterIdLst>
    <p:notesMasterId r:id="rId7"/>
  </p:notesMasterIdLst>
  <p:sldIdLst>
    <p:sldId id="257" r:id="rId2"/>
    <p:sldId id="264" r:id="rId3"/>
    <p:sldId id="262" r:id="rId4"/>
    <p:sldId id="263" r:id="rId5"/>
    <p:sldId id="265" r:id="rId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505FF"/>
    <a:srgbClr val="434343"/>
    <a:srgbClr val="E9A039"/>
    <a:srgbClr val="003366"/>
    <a:srgbClr val="009900"/>
    <a:srgbClr val="008000"/>
    <a:srgbClr val="DBDEDE"/>
    <a:srgbClr val="000000"/>
    <a:srgbClr val="003399"/>
    <a:srgbClr val="00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FEEC0E88-3E26-42D8-B199-3B8B29695699}" v="5" dt="2022-04-29T13:22:55.144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1526" autoAdjust="0"/>
    <p:restoredTop sz="94660"/>
  </p:normalViewPr>
  <p:slideViewPr>
    <p:cSldViewPr snapToGrid="0">
      <p:cViewPr varScale="1">
        <p:scale>
          <a:sx n="90" d="100"/>
          <a:sy n="90" d="100"/>
        </p:scale>
        <p:origin x="738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13" Type="http://schemas.openxmlformats.org/officeDocument/2006/relationships/customXml" Target="../customXml/item1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12" Type="http://schemas.microsoft.com/office/2015/10/relationships/revisionInfo" Target="revisionInfo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customXml" Target="../customXml/item3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Relationship Id="rId14" Type="http://schemas.openxmlformats.org/officeDocument/2006/relationships/customXml" Target="../customXml/item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9F913F5-6A19-4CAB-8322-AC50F82A60C6}" type="datetimeFigureOut">
              <a:rPr lang="en-US" smtClean="0"/>
              <a:t>7/20/2023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775F871-0899-4C30-9551-ACB932A38A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276431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609601"/>
            <a:ext cx="8676222" cy="3200400"/>
          </a:xfrm>
        </p:spPr>
        <p:txBody>
          <a:bodyPr anchor="b">
            <a:normAutofit/>
          </a:bodyPr>
          <a:lstStyle>
            <a:lvl1pPr algn="ctr">
              <a:defRPr sz="4800">
                <a:effectLst>
                  <a:glow rad="38100">
                    <a:schemeClr val="bg1">
                      <a:lumMod val="65000"/>
                      <a:lumOff val="35000"/>
                      <a:alpha val="50000"/>
                    </a:schemeClr>
                  </a:glow>
                  <a:outerShdw blurRad="28575" dist="31750" dir="132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8676222" cy="1905000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D0D01-F3A0-44B6-B1AC-EAC8E5012E1D}" type="datetime1">
              <a:rPr lang="en-US" smtClean="0"/>
              <a:t>7/20/2023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MDOT MAA RFP-22-001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8795B-1690-4A10-86DF-4D23249800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04587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4732865"/>
            <a:ext cx="99060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979612" y="932112"/>
            <a:ext cx="8225944" cy="3164976"/>
          </a:xfrm>
          <a:prstGeom prst="roundRect">
            <a:avLst>
              <a:gd name="adj" fmla="val 43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3" y="5299603"/>
            <a:ext cx="9906000" cy="493712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1CC56B-2592-400B-9629-9EF0D4EB6E48}" type="datetime1">
              <a:rPr lang="en-US" smtClean="0"/>
              <a:t>7/20/2023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MDOT MAA RFP-22-001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8795B-1690-4A10-86DF-4D23249800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11081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609601"/>
            <a:ext cx="9905999" cy="3124199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343400"/>
            <a:ext cx="9906000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409C15-766B-44D0-97D5-B1BB4311E62D}" type="datetime1">
              <a:rPr lang="en-US" smtClean="0"/>
              <a:t>7/20/2023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MDOT MAA RFP-22-001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8795B-1690-4A10-86DF-4D23249800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513383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836612" y="7868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accent1"/>
                </a:solidFill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437812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accent1"/>
                </a:solidFill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609601"/>
            <a:ext cx="9296398" cy="2743199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343400"/>
            <a:ext cx="9906000" cy="14478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buNone/>
              <a:defRPr lang="en-US" sz="20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C8C070-16B2-479E-9250-BFA49E87F9B1}" type="datetime1">
              <a:rPr lang="en-US" smtClean="0"/>
              <a:t>7/20/2023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MDOT MAA RFP-22-001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8795B-1690-4A10-86DF-4D23249800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094540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3308581"/>
            <a:ext cx="9906000" cy="14688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0" y="4777381"/>
            <a:ext cx="9906001" cy="860400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defRPr lang="en-US" sz="20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0138CB-1629-4406-BF94-27715AB6B829}" type="datetime1">
              <a:rPr lang="en-US" smtClean="0"/>
              <a:t>7/20/2023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MDOT MAA RFP-22-001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8795B-1690-4A10-86DF-4D23249800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955889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836612" y="7868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accent1"/>
                </a:solidFill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437812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accent1"/>
                </a:solidFill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609601"/>
            <a:ext cx="9296398" cy="2743199"/>
          </a:xfrm>
        </p:spPr>
        <p:txBody>
          <a:bodyPr anchor="ctr">
            <a:normAutofit/>
          </a:bodyPr>
          <a:lstStyle>
            <a:lvl1pPr algn="l">
              <a:defRPr sz="3200" b="0" cap="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41412" y="3886200"/>
            <a:ext cx="9906000" cy="8890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775200"/>
            <a:ext cx="9906000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148E9F-2B1B-4847-AD48-24121E3FC872}" type="datetime1">
              <a:rPr lang="en-US" smtClean="0"/>
              <a:t>7/20/2023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MDOT MAA RFP-22-001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8795B-1690-4A10-86DF-4D23249800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587202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609601"/>
            <a:ext cx="9905999" cy="2743199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41412" y="3505200"/>
            <a:ext cx="99060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all" dirty="0">
                <a:ln w="3175" cmpd="sng">
                  <a:noFill/>
                </a:ln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343400"/>
            <a:ext cx="9906000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15199C-72B2-4F33-8520-0439ED164E4E}" type="datetime1">
              <a:rPr lang="en-US" smtClean="0"/>
              <a:t>7/20/2023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MDOT MAA RFP-22-001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8795B-1690-4A10-86DF-4D23249800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097644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B4050-AADD-4B39-97AA-6047EDF2CA51}" type="datetime1">
              <a:rPr lang="en-US" smtClean="0"/>
              <a:t>7/20/2023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MDOT MAA RFP-22-001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8795B-1690-4A10-86DF-4D23249800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566399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6898" y="609599"/>
            <a:ext cx="2210514" cy="5181601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1412" y="609600"/>
            <a:ext cx="7543800" cy="5181600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FFD466-43C1-4D8D-8537-DF881ED74880}" type="datetime1">
              <a:rPr lang="en-US" smtClean="0"/>
              <a:t>7/20/2023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MDOT MAA RFP-22-001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8795B-1690-4A10-86DF-4D23249800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09322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47F0F8-0963-4DED-BC60-F9DFF5441043}" type="datetime1">
              <a:rPr lang="en-US" smtClean="0"/>
              <a:t>7/20/2023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MDOT MAA RFP-22-001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8795B-1690-4A10-86DF-4D23249800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30703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51013" y="3308581"/>
            <a:ext cx="8686800" cy="1468800"/>
          </a:xfrm>
        </p:spPr>
        <p:txBody>
          <a:bodyPr anchor="b"/>
          <a:lstStyle>
            <a:lvl1pPr algn="r">
              <a:defRPr sz="40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51011" y="4777381"/>
            <a:ext cx="8686801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9A2C7C-70AA-4D39-80BA-7E86F7A17295}" type="datetime1">
              <a:rPr lang="en-US" smtClean="0"/>
              <a:t>7/20/2023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MDOT MAA RFP-22-001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8795B-1690-4A10-86DF-4D23249800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32970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1412" y="2666999"/>
            <a:ext cx="4876800" cy="3124201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0612" y="2667000"/>
            <a:ext cx="4876800" cy="3124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2C729B-21E8-48CA-8B9E-1BA9B9CF97F1}" type="datetime1">
              <a:rPr lang="en-US" smtClean="0"/>
              <a:t>7/20/2023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MDOT MAA RFP-22-001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8795B-1690-4A10-86DF-4D23249800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29971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29280" y="2658533"/>
            <a:ext cx="4588931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1412" y="3243262"/>
            <a:ext cx="4876800" cy="2547937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43133" y="2667000"/>
            <a:ext cx="4604280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0612" y="3243262"/>
            <a:ext cx="4876801" cy="2547937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0CCD3F-C7FD-4298-AF4E-1DEE1390718A}" type="datetime1">
              <a:rPr lang="en-US" smtClean="0"/>
              <a:t>7/20/2023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MDOT MAA RFP-22-001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8795B-1690-4A10-86DF-4D23249800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2824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9D3848-ADE4-41C2-BBCD-D578A32B6C7B}" type="datetime1">
              <a:rPr lang="en-US" smtClean="0"/>
              <a:t>7/20/2023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MDOT MAA RFP-22-001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8795B-1690-4A10-86DF-4D23249800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24201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CCB3B5-78AC-4695-AFDE-B2238648B34A}" type="datetime1">
              <a:rPr lang="en-US" smtClean="0"/>
              <a:t>7/20/2023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MDOT MAA RFP-22-001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8795B-1690-4A10-86DF-4D23249800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22559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600200"/>
            <a:ext cx="3549121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03812" y="609601"/>
            <a:ext cx="5943601" cy="51816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2971800"/>
            <a:ext cx="3549121" cy="1828800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B7150D-4FBD-4562-8743-55F894DD860B}" type="datetime1">
              <a:rPr lang="en-US" smtClean="0"/>
              <a:t>7/20/2023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MDOT MAA RFP-22-001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8795B-1690-4A10-86DF-4D23249800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87970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600200"/>
            <a:ext cx="5334001" cy="13716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33733" y="-18288"/>
            <a:ext cx="3276599" cy="6903720"/>
          </a:xfr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080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2971800"/>
            <a:ext cx="5334001" cy="1828800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399212" y="5883275"/>
            <a:ext cx="914400" cy="365125"/>
          </a:xfrm>
        </p:spPr>
        <p:txBody>
          <a:bodyPr/>
          <a:lstStyle/>
          <a:p>
            <a:fld id="{E067F957-299E-4EDB-A9BA-C930845C0220}" type="datetime1">
              <a:rPr lang="en-US" smtClean="0"/>
              <a:t>7/20/2023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141412" y="5883275"/>
            <a:ext cx="5105400" cy="365125"/>
          </a:xfrm>
        </p:spPr>
        <p:txBody>
          <a:bodyPr/>
          <a:lstStyle/>
          <a:p>
            <a:r>
              <a:rPr lang="en-US" dirty="0"/>
              <a:t>MDOT MAA RFP-22-001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42612" y="5883275"/>
            <a:ext cx="322567" cy="365125"/>
          </a:xfrm>
        </p:spPr>
        <p:txBody>
          <a:bodyPr/>
          <a:lstStyle/>
          <a:p>
            <a:fld id="{5658795B-1690-4A10-86DF-4D23249800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55979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3" y="2666999"/>
            <a:ext cx="9905998" cy="31242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837612" y="5883275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fld id="{1EAF8D8C-DF80-4861-8ABB-8EB2B73D364C}" type="datetime1">
              <a:rPr lang="en-US" smtClean="0"/>
              <a:t>7/20/2023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41412" y="5883275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r>
              <a:rPr lang="en-US" dirty="0"/>
              <a:t>MDOT MAA RFP-22-001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2" y="5883275"/>
            <a:ext cx="5511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fld id="{5658795B-1690-4A10-86DF-4D23249800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4466211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hf hdr="0" dt="0"/>
  <p:txStyles>
    <p:titleStyle>
      <a:lvl1pPr algn="l" defTabSz="457200" rtl="0" eaLnBrk="1" latinLnBrk="0" hangingPunct="1">
        <a:spcBef>
          <a:spcPct val="0"/>
        </a:spcBef>
        <a:buNone/>
        <a:defRPr sz="3200" kern="1200" cap="all">
          <a:ln w="3175" cmpd="sng">
            <a:noFill/>
          </a:ln>
          <a:gradFill flip="none" rotWithShape="1">
            <a:gsLst>
              <a:gs pos="0">
                <a:schemeClr val="tx1"/>
              </a:gs>
              <a:gs pos="100000">
                <a:schemeClr val="tx1">
                  <a:lumMod val="6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65000"/>
                <a:lumOff val="35000"/>
                <a:alpha val="40000"/>
              </a:schemeClr>
            </a:glow>
            <a:outerShdw blurRad="28575" dist="38100" dir="1404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20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8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6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4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4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CF94B0-154B-4FD4-9D47-DDC2D61CE7D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10206" y="4937021"/>
            <a:ext cx="11771588" cy="1066801"/>
          </a:xfrm>
        </p:spPr>
        <p:txBody>
          <a:bodyPr>
            <a:normAutofit/>
          </a:bodyPr>
          <a:lstStyle/>
          <a:p>
            <a:r>
              <a:rPr lang="en-US" dirty="0"/>
              <a:t>SUBLEASE EXPIRY REPORT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D6FE8D1-AED3-443B-8453-D3472AEA6A1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31918" y="6064000"/>
            <a:ext cx="10825655" cy="722243"/>
          </a:xfrm>
        </p:spPr>
        <p:txBody>
          <a:bodyPr>
            <a:normAutofit lnSpcReduction="10000"/>
          </a:bodyPr>
          <a:lstStyle/>
          <a:p>
            <a:pPr algn="r"/>
            <a:r>
              <a:rPr lang="en-US" dirty="0"/>
              <a:t>MDOT-AC-2023 </a:t>
            </a:r>
            <a:br>
              <a:rPr lang="en-US" dirty="0"/>
            </a:br>
            <a:r>
              <a:rPr lang="en-US" dirty="0"/>
              <a:t>General Information No. 1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0B69E44-86F5-4A55-89F3-3FA6E2C8E5E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917" b="20917"/>
          <a:stretch/>
        </p:blipFill>
        <p:spPr>
          <a:xfrm>
            <a:off x="20" y="-1"/>
            <a:ext cx="12191980" cy="4718203"/>
          </a:xfrm>
          <a:prstGeom prst="rect">
            <a:avLst/>
          </a:prstGeom>
        </p:spPr>
      </p:pic>
      <p:sp>
        <p:nvSpPr>
          <p:cNvPr id="7" name="Subtitle 2">
            <a:extLst>
              <a:ext uri="{FF2B5EF4-FFF2-40B4-BE49-F238E27FC236}">
                <a16:creationId xmlns:a16="http://schemas.microsoft.com/office/drawing/2014/main" id="{6E9A2ED2-5BC2-4AA0-B5DC-349405B14F19}"/>
              </a:ext>
            </a:extLst>
          </p:cNvPr>
          <p:cNvSpPr txBox="1">
            <a:spLocks/>
          </p:cNvSpPr>
          <p:nvPr/>
        </p:nvSpPr>
        <p:spPr>
          <a:xfrm>
            <a:off x="513407" y="4778381"/>
            <a:ext cx="10825655" cy="392767"/>
          </a:xfrm>
          <a:prstGeom prst="rect">
            <a:avLst/>
          </a:prstGeom>
        </p:spPr>
        <p:txBody>
          <a:bodyPr vert="horz" lIns="91440" tIns="45720" rIns="91440" bIns="45720" rtlCol="0" anchor="t">
            <a:normAutofit lnSpcReduction="10000"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None/>
              <a:defRPr sz="2100" kern="1200" cap="sm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None/>
              <a:defRPr sz="1800" kern="1200" cap="small">
                <a:solidFill>
                  <a:schemeClr val="tx1">
                    <a:tint val="75000"/>
                  </a:schemeClr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None/>
              <a:defRPr sz="1600" kern="1200" cap="small">
                <a:solidFill>
                  <a:schemeClr val="tx1">
                    <a:tint val="75000"/>
                  </a:schemeClr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None/>
              <a:defRPr sz="1400" kern="1200" cap="small">
                <a:solidFill>
                  <a:schemeClr val="tx1">
                    <a:tint val="75000"/>
                  </a:schemeClr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None/>
              <a:defRPr sz="1400" kern="1200" cap="small">
                <a:solidFill>
                  <a:schemeClr val="tx1">
                    <a:tint val="75000"/>
                  </a:schemeClr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None/>
              <a:defRPr sz="1200" kern="1200" cap="small">
                <a:solidFill>
                  <a:schemeClr val="tx1">
                    <a:tint val="75000"/>
                  </a:schemeClr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None/>
              <a:defRPr sz="1200" kern="1200" cap="small">
                <a:solidFill>
                  <a:schemeClr val="tx1">
                    <a:tint val="75000"/>
                  </a:schemeClr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None/>
              <a:defRPr sz="1200" kern="1200" cap="small">
                <a:solidFill>
                  <a:schemeClr val="tx1">
                    <a:tint val="75000"/>
                  </a:schemeClr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None/>
              <a:defRPr sz="1200" kern="1200" cap="small">
                <a:solidFill>
                  <a:schemeClr val="tx1">
                    <a:tint val="75000"/>
                  </a:schemeClr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Baltimore-Washington international Thurgood marshall airport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90EA50F4-B722-4A99-8E23-780E3A32505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764" y="6033382"/>
            <a:ext cx="4333461" cy="7233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65090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C599358-70DB-45B0-B300-BBEC6113EB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0" y="6481787"/>
            <a:ext cx="7543800" cy="365125"/>
          </a:xfrm>
        </p:spPr>
        <p:txBody>
          <a:bodyPr/>
          <a:lstStyle/>
          <a:p>
            <a:r>
              <a:rPr lang="en-US" dirty="0"/>
              <a:t>MDOT-AC-2023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0179E4E-4D56-4D35-8FC2-16A310A6D7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526886" y="6475392"/>
            <a:ext cx="551167" cy="365125"/>
          </a:xfrm>
        </p:spPr>
        <p:txBody>
          <a:bodyPr/>
          <a:lstStyle/>
          <a:p>
            <a:fld id="{5658795B-1690-4A10-86DF-4D232498001E}" type="slidenum">
              <a:rPr lang="en-US" smtClean="0"/>
              <a:t>2</a:t>
            </a:fld>
            <a:endParaRPr lang="en-US" dirty="0"/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BCF62F82-98E3-4767-B4B0-25A3DF1AA809}"/>
              </a:ext>
            </a:extLst>
          </p:cNvPr>
          <p:cNvGrpSpPr/>
          <p:nvPr/>
        </p:nvGrpSpPr>
        <p:grpSpPr>
          <a:xfrm>
            <a:off x="0" y="105725"/>
            <a:ext cx="12179666" cy="6632482"/>
            <a:chOff x="0" y="-2985"/>
            <a:chExt cx="12179666" cy="6632482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A5175083-01D7-49AA-86FC-D533B0B77A00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0" y="-2985"/>
              <a:ext cx="12179666" cy="6234967"/>
            </a:xfrm>
            <a:prstGeom prst="rect">
              <a:avLst/>
            </a:prstGeom>
          </p:spPr>
        </p:pic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18B01BC9-DB1C-41D4-AE1C-AF9CFC77E91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922857" y="6229391"/>
              <a:ext cx="2333951" cy="40010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51581142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C599358-70DB-45B0-B300-BBEC6113EB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0" y="6481787"/>
            <a:ext cx="7543800" cy="365125"/>
          </a:xfrm>
        </p:spPr>
        <p:txBody>
          <a:bodyPr/>
          <a:lstStyle/>
          <a:p>
            <a:r>
              <a:rPr lang="en-US" dirty="0"/>
              <a:t>MDOT-AC-2023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0179E4E-4D56-4D35-8FC2-16A310A6D7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526886" y="6475392"/>
            <a:ext cx="551167" cy="365125"/>
          </a:xfrm>
        </p:spPr>
        <p:txBody>
          <a:bodyPr/>
          <a:lstStyle/>
          <a:p>
            <a:fld id="{5658795B-1690-4A10-86DF-4D232498001E}" type="slidenum">
              <a:rPr lang="en-US" smtClean="0"/>
              <a:t>3</a:t>
            </a:fld>
            <a:endParaRPr lang="en-US" dirty="0"/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E1DA97B0-9C85-46DA-93C3-9C6F8859365E}"/>
              </a:ext>
            </a:extLst>
          </p:cNvPr>
          <p:cNvGrpSpPr/>
          <p:nvPr/>
        </p:nvGrpSpPr>
        <p:grpSpPr>
          <a:xfrm>
            <a:off x="15240" y="692018"/>
            <a:ext cx="12161520" cy="5459897"/>
            <a:chOff x="15240" y="1352484"/>
            <a:chExt cx="12161520" cy="5459897"/>
          </a:xfrm>
        </p:grpSpPr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3D591658-88CA-4792-AAEA-63A6E4632AA0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4922857" y="6412275"/>
              <a:ext cx="2333951" cy="400106"/>
            </a:xfrm>
            <a:prstGeom prst="rect">
              <a:avLst/>
            </a:prstGeom>
          </p:spPr>
        </p:pic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520C658D-118B-4BFF-A051-D2A393C20E3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5240" y="1352484"/>
              <a:ext cx="12161520" cy="50634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04784344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C599358-70DB-45B0-B300-BBEC6113EB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0" y="6481787"/>
            <a:ext cx="7543800" cy="365125"/>
          </a:xfrm>
        </p:spPr>
        <p:txBody>
          <a:bodyPr/>
          <a:lstStyle/>
          <a:p>
            <a:r>
              <a:rPr lang="en-US" dirty="0"/>
              <a:t>MDOT-AC-2023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0179E4E-4D56-4D35-8FC2-16A310A6D7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526886" y="6475392"/>
            <a:ext cx="551167" cy="365125"/>
          </a:xfrm>
        </p:spPr>
        <p:txBody>
          <a:bodyPr/>
          <a:lstStyle/>
          <a:p>
            <a:fld id="{5658795B-1690-4A10-86DF-4D232498001E}" type="slidenum">
              <a:rPr lang="en-US" smtClean="0"/>
              <a:t>4</a:t>
            </a:fld>
            <a:endParaRPr lang="en-US" dirty="0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2601DF09-794F-48CE-B883-F11B37BB39C2}"/>
              </a:ext>
            </a:extLst>
          </p:cNvPr>
          <p:cNvGrpSpPr/>
          <p:nvPr/>
        </p:nvGrpSpPr>
        <p:grpSpPr>
          <a:xfrm>
            <a:off x="15240" y="689634"/>
            <a:ext cx="12161520" cy="5464664"/>
            <a:chOff x="15240" y="1361785"/>
            <a:chExt cx="12161520" cy="5464664"/>
          </a:xfrm>
        </p:grpSpPr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9805A5DC-BC7B-4F4A-827B-1F789A105C19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4922857" y="6426343"/>
              <a:ext cx="2333951" cy="400106"/>
            </a:xfrm>
            <a:prstGeom prst="rect">
              <a:avLst/>
            </a:prstGeom>
          </p:spPr>
        </p:pic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A86B22D0-43E2-494D-842F-8B8822B0595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5240" y="1361785"/>
              <a:ext cx="12161520" cy="507022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7651658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C599358-70DB-45B0-B300-BBEC6113EB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0" y="6481787"/>
            <a:ext cx="7543800" cy="365125"/>
          </a:xfrm>
        </p:spPr>
        <p:txBody>
          <a:bodyPr/>
          <a:lstStyle/>
          <a:p>
            <a:r>
              <a:rPr lang="en-US" dirty="0"/>
              <a:t>MDOT-AC-2023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0179E4E-4D56-4D35-8FC2-16A310A6D7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526886" y="6475392"/>
            <a:ext cx="551167" cy="365125"/>
          </a:xfrm>
        </p:spPr>
        <p:txBody>
          <a:bodyPr/>
          <a:lstStyle/>
          <a:p>
            <a:fld id="{5658795B-1690-4A10-86DF-4D232498001E}" type="slidenum">
              <a:rPr lang="en-US" smtClean="0"/>
              <a:t>5</a:t>
            </a:fld>
            <a:endParaRPr lang="en-US" dirty="0"/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D0036D2E-EEA3-4969-BAB9-0318BD59A8E0}"/>
              </a:ext>
            </a:extLst>
          </p:cNvPr>
          <p:cNvGrpSpPr/>
          <p:nvPr/>
        </p:nvGrpSpPr>
        <p:grpSpPr>
          <a:xfrm>
            <a:off x="146232" y="165976"/>
            <a:ext cx="11887200" cy="6267585"/>
            <a:chOff x="146232" y="165976"/>
            <a:chExt cx="11887200" cy="6267585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3A364257-6A78-4602-B593-A3F7979746A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46232" y="165976"/>
              <a:ext cx="11887200" cy="5969074"/>
            </a:xfrm>
            <a:prstGeom prst="rect">
              <a:avLst/>
            </a:prstGeom>
          </p:spPr>
        </p:pic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D73E372D-D71B-4076-B824-74E478BC520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922857" y="6033455"/>
              <a:ext cx="2333951" cy="40010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637730149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esh">
  <a:themeElements>
    <a:clrScheme name="Mesh">
      <a:dk1>
        <a:sysClr val="windowText" lastClr="000000"/>
      </a:dk1>
      <a:lt1>
        <a:sysClr val="window" lastClr="FFFFFF"/>
      </a:lt1>
      <a:dk2>
        <a:srgbClr val="363D46"/>
      </a:dk2>
      <a:lt2>
        <a:srgbClr val="EBEBEB"/>
      </a:lt2>
      <a:accent1>
        <a:srgbClr val="6F6F6F"/>
      </a:accent1>
      <a:accent2>
        <a:srgbClr val="BFBFA5"/>
      </a:accent2>
      <a:accent3>
        <a:srgbClr val="DCD084"/>
      </a:accent3>
      <a:accent4>
        <a:srgbClr val="E7BF5F"/>
      </a:accent4>
      <a:accent5>
        <a:srgbClr val="E9A039"/>
      </a:accent5>
      <a:accent6>
        <a:srgbClr val="CF7133"/>
      </a:accent6>
      <a:hlink>
        <a:srgbClr val="F28943"/>
      </a:hlink>
      <a:folHlink>
        <a:srgbClr val="F1B76C"/>
      </a:folHlink>
    </a:clrScheme>
    <a:fontScheme name="Mesh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Mesh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84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50800" dist="25400" dir="13500000">
              <a:srgbClr val="000000">
                <a:alpha val="5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>
            <a:bevelT w="25400" h="25400" prst="slope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98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28000"/>
                <a:satMod val="94000"/>
                <a:lumMod val="20000"/>
              </a:schemeClr>
              <a:schemeClr val="phClr">
                <a:tint val="94000"/>
                <a:shade val="84000"/>
                <a:satMod val="148000"/>
                <a:lumMod val="114000"/>
              </a:schemeClr>
            </a:duotone>
          </a:blip>
          <a:stretch/>
        </a:blipFill>
      </a:bgFillStyleLst>
    </a:fmtScheme>
  </a:themeElements>
  <a:objectDefaults>
    <a:spDef>
      <a:spPr/>
      <a:bodyPr rtlCol="0" anchor="ctr"/>
      <a:lstStyle>
        <a:defPPr algn="ctr">
          <a:defRPr dirty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Mesh" id="{789EC3FE-34FD-429C-9918-760025E6C145}" vid="{B8BE45C0-8141-4D58-8C71-A009BC26FBBB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B2F0892382E27B4D9C3763931635D32C" ma:contentTypeVersion="0" ma:contentTypeDescription="Create a new document." ma:contentTypeScope="" ma:versionID="d98dc2df638e728870b80f453eb2eee7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6834f8c0c0eabdc6c42b2f987c760c09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B774729F-574A-48C0-AB8E-ABC63A853C02}"/>
</file>

<file path=customXml/itemProps2.xml><?xml version="1.0" encoding="utf-8"?>
<ds:datastoreItem xmlns:ds="http://schemas.openxmlformats.org/officeDocument/2006/customXml" ds:itemID="{43803FDF-24C9-4E5C-BB53-090A02C4FDB7}"/>
</file>

<file path=customXml/itemProps3.xml><?xml version="1.0" encoding="utf-8"?>
<ds:datastoreItem xmlns:ds="http://schemas.openxmlformats.org/officeDocument/2006/customXml" ds:itemID="{ACC27A4B-C7D6-4EDB-AF6E-334E69316BCC}"/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7622</TotalTime>
  <Words>23</Words>
  <Application>Microsoft Office PowerPoint</Application>
  <PresentationFormat>Widescreen</PresentationFormat>
  <Paragraphs>11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9" baseType="lpstr">
      <vt:lpstr>Arial</vt:lpstr>
      <vt:lpstr>Calibri</vt:lpstr>
      <vt:lpstr>Century Gothic</vt:lpstr>
      <vt:lpstr>Mesh</vt:lpstr>
      <vt:lpstr>SUBLEASE EXPIRY REPORT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OPPORTUNITY Performance &amp; analysis</dc:title>
  <dc:creator>Morris Williams, III</dc:creator>
  <cp:lastModifiedBy>Trey Hanna</cp:lastModifiedBy>
  <cp:revision>188</cp:revision>
  <dcterms:created xsi:type="dcterms:W3CDTF">2021-02-25T06:40:48Z</dcterms:created>
  <dcterms:modified xsi:type="dcterms:W3CDTF">2023-07-20T15:45:07Z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0x010100B2F0892382E27B4D9C3763931635D32C</vt:lpwstr>
  </property>
</Properties>
</file>