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notesSlides/notesSlide16.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notesSlides/notesSlide17.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notesSlides/notesSlide21.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notesSlides/notesSlide22.xml" ContentType="application/vnd.openxmlformats-officedocument.presentationml.notesSlide+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charts/chart57.xml" ContentType="application/vnd.openxmlformats-officedocument.drawingml.chart+xml"/>
  <Override PartName="/ppt/charts/chart58.xml" ContentType="application/vnd.openxmlformats-officedocument.drawingml.chart+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charts/chart77.xml" ContentType="application/vnd.openxmlformats-officedocument.drawingml.chart+xml"/>
  <Override PartName="/ppt/notesSlides/notesSlide23.xml" ContentType="application/vnd.openxmlformats-officedocument.presentationml.notesSlide+xml"/>
  <Override PartName="/ppt/charts/chart78.xml" ContentType="application/vnd.openxmlformats-officedocument.drawingml.chart+xml"/>
  <Override PartName="/ppt/charts/chart79.xml" ContentType="application/vnd.openxmlformats-officedocument.drawingml.chart+xml"/>
  <Override PartName="/ppt/charts/chart80.xml" ContentType="application/vnd.openxmlformats-officedocument.drawingml.chart+xml"/>
  <Override PartName="/ppt/notesSlides/notesSlide24.xml" ContentType="application/vnd.openxmlformats-officedocument.presentationml.notesSlide+xml"/>
  <Override PartName="/ppt/charts/chart81.xml" ContentType="application/vnd.openxmlformats-officedocument.drawingml.chart+xml"/>
  <Override PartName="/ppt/charts/chart82.xml" ContentType="application/vnd.openxmlformats-officedocument.drawingml.chart+xml"/>
  <Override PartName="/ppt/charts/chart83.xml" ContentType="application/vnd.openxmlformats-officedocument.drawingml.chart+xml"/>
  <Override PartName="/ppt/notesSlides/notesSlide25.xml" ContentType="application/vnd.openxmlformats-officedocument.presentationml.notesSlide+xml"/>
  <Override PartName="/ppt/charts/chart84.xml" ContentType="application/vnd.openxmlformats-officedocument.drawingml.chart+xml"/>
  <Override PartName="/ppt/charts/chart85.xml" ContentType="application/vnd.openxmlformats-officedocument.drawingml.chart+xml"/>
  <Override PartName="/ppt/charts/chart86.xml" ContentType="application/vnd.openxmlformats-officedocument.drawingml.chart+xml"/>
  <Override PartName="/ppt/notesSlides/notesSlide26.xml" ContentType="application/vnd.openxmlformats-officedocument.presentationml.notesSlide+xml"/>
  <Override PartName="/ppt/charts/chart87.xml" ContentType="application/vnd.openxmlformats-officedocument.drawingml.chart+xml"/>
  <Override PartName="/ppt/charts/chart88.xml" ContentType="application/vnd.openxmlformats-officedocument.drawingml.chart+xml"/>
  <Override PartName="/ppt/charts/chart89.xml" ContentType="application/vnd.openxmlformats-officedocument.drawingml.chart+xml"/>
  <Override PartName="/ppt/notesSlides/notesSlide27.xml" ContentType="application/vnd.openxmlformats-officedocument.presentationml.notesSlide+xml"/>
  <Override PartName="/ppt/charts/chart90.xml" ContentType="application/vnd.openxmlformats-officedocument.drawingml.chart+xml"/>
  <Override PartName="/ppt/charts/chart91.xml" ContentType="application/vnd.openxmlformats-officedocument.drawingml.chart+xml"/>
  <Override PartName="/ppt/charts/chart92.xml" ContentType="application/vnd.openxmlformats-officedocument.drawingml.chart+xml"/>
  <Override PartName="/ppt/notesSlides/notesSlide28.xml" ContentType="application/vnd.openxmlformats-officedocument.presentationml.notesSlide+xml"/>
  <Override PartName="/ppt/charts/chart93.xml" ContentType="application/vnd.openxmlformats-officedocument.drawingml.chart+xml"/>
  <Override PartName="/ppt/charts/chart94.xml" ContentType="application/vnd.openxmlformats-officedocument.drawingml.chart+xml"/>
  <Override PartName="/ppt/charts/chart95.xml" ContentType="application/vnd.openxmlformats-officedocument.drawingml.chart+xml"/>
  <Override PartName="/ppt/notesSlides/notesSlide29.xml" ContentType="application/vnd.openxmlformats-officedocument.presentationml.notesSlide+xml"/>
  <Override PartName="/ppt/charts/chart96.xml" ContentType="application/vnd.openxmlformats-officedocument.drawingml.chart+xml"/>
  <Override PartName="/ppt/charts/chart97.xml" ContentType="application/vnd.openxmlformats-officedocument.drawingml.chart+xml"/>
  <Override PartName="/ppt/charts/chart98.xml" ContentType="application/vnd.openxmlformats-officedocument.drawingml.chart+xml"/>
  <Override PartName="/ppt/charts/chart99.xml" ContentType="application/vnd.openxmlformats-officedocument.drawingml.chart+xml"/>
  <Override PartName="/ppt/charts/chart100.xml" ContentType="application/vnd.openxmlformats-officedocument.drawingml.chart+xml"/>
  <Override PartName="/ppt/charts/chart101.xml" ContentType="application/vnd.openxmlformats-officedocument.drawingml.chart+xml"/>
  <Override PartName="/ppt/charts/chart102.xml" ContentType="application/vnd.openxmlformats-officedocument.drawingml.chart+xml"/>
  <Override PartName="/ppt/charts/chart103.xml" ContentType="application/vnd.openxmlformats-officedocument.drawingml.chart+xml"/>
  <Override PartName="/ppt/charts/chart104.xml" ContentType="application/vnd.openxmlformats-officedocument.drawingml.chart+xml"/>
  <Override PartName="/ppt/charts/chart105.xml" ContentType="application/vnd.openxmlformats-officedocument.drawingml.chart+xml"/>
  <Override PartName="/ppt/charts/chart106.xml" ContentType="application/vnd.openxmlformats-officedocument.drawingml.chart+xml"/>
  <Override PartName="/ppt/charts/chart107.xml" ContentType="application/vnd.openxmlformats-officedocument.drawingml.chart+xml"/>
  <Override PartName="/ppt/charts/chart108.xml" ContentType="application/vnd.openxmlformats-officedocument.drawingml.chart+xml"/>
  <Override PartName="/ppt/charts/chart109.xml" ContentType="application/vnd.openxmlformats-officedocument.drawingml.chart+xml"/>
  <Override PartName="/ppt/charts/chart110.xml" ContentType="application/vnd.openxmlformats-officedocument.drawingml.chart+xml"/>
  <Override PartName="/ppt/charts/chart111.xml" ContentType="application/vnd.openxmlformats-officedocument.drawingml.chart+xml"/>
  <Override PartName="/ppt/charts/chart112.xml" ContentType="application/vnd.openxmlformats-officedocument.drawingml.chart+xml"/>
  <Override PartName="/ppt/charts/chart113.xml" ContentType="application/vnd.openxmlformats-officedocument.drawingml.chart+xml"/>
  <Override PartName="/ppt/charts/chart114.xml" ContentType="application/vnd.openxmlformats-officedocument.drawingml.chart+xml"/>
  <Override PartName="/ppt/charts/chart115.xml" ContentType="application/vnd.openxmlformats-officedocument.drawingml.chart+xml"/>
  <Override PartName="/ppt/charts/chart116.xml" ContentType="application/vnd.openxmlformats-officedocument.drawingml.chart+xml"/>
  <Override PartName="/ppt/charts/chart117.xml" ContentType="application/vnd.openxmlformats-officedocument.drawingml.chart+xml"/>
  <Override PartName="/ppt/charts/chart118.xml" ContentType="application/vnd.openxmlformats-officedocument.drawingml.chart+xml"/>
  <Override PartName="/ppt/charts/chart119.xml" ContentType="application/vnd.openxmlformats-officedocument.drawingml.chart+xml"/>
  <Override PartName="/ppt/notesSlides/notesSlide30.xml" ContentType="application/vnd.openxmlformats-officedocument.presentationml.notesSlide+xml"/>
  <Override PartName="/ppt/charts/chart120.xml" ContentType="application/vnd.openxmlformats-officedocument.drawingml.chart+xml"/>
  <Override PartName="/ppt/charts/chart121.xml" ContentType="application/vnd.openxmlformats-officedocument.drawingml.chart+xml"/>
  <Override PartName="/ppt/charts/chart122.xml" ContentType="application/vnd.openxmlformats-officedocument.drawingml.chart+xml"/>
  <Override PartName="/ppt/notesSlides/notesSlide31.xml" ContentType="application/vnd.openxmlformats-officedocument.presentationml.notesSlide+xml"/>
  <Override PartName="/ppt/charts/chart123.xml" ContentType="application/vnd.openxmlformats-officedocument.drawingml.chart+xml"/>
  <Override PartName="/ppt/charts/chart124.xml" ContentType="application/vnd.openxmlformats-officedocument.drawingml.chart+xml"/>
  <Override PartName="/ppt/charts/chart125.xml" ContentType="application/vnd.openxmlformats-officedocument.drawingml.chart+xml"/>
  <Override PartName="/ppt/notesSlides/notesSlide32.xml" ContentType="application/vnd.openxmlformats-officedocument.presentationml.notesSlide+xml"/>
  <Override PartName="/ppt/charts/chart126.xml" ContentType="application/vnd.openxmlformats-officedocument.drawingml.chart+xml"/>
  <Override PartName="/ppt/charts/chart127.xml" ContentType="application/vnd.openxmlformats-officedocument.drawingml.chart+xml"/>
  <Override PartName="/ppt/charts/chart128.xml" ContentType="application/vnd.openxmlformats-officedocument.drawingml.chart+xml"/>
  <Override PartName="/ppt/charts/chart129.xml" ContentType="application/vnd.openxmlformats-officedocument.drawingml.chart+xml"/>
  <Override PartName="/ppt/charts/chart130.xml" ContentType="application/vnd.openxmlformats-officedocument.drawingml.chart+xml"/>
  <Override PartName="/ppt/charts/chart131.xml" ContentType="application/vnd.openxmlformats-officedocument.drawingml.chart+xml"/>
  <Override PartName="/ppt/charts/chart132.xml" ContentType="application/vnd.openxmlformats-officedocument.drawingml.chart+xml"/>
  <Override PartName="/ppt/charts/chart133.xml" ContentType="application/vnd.openxmlformats-officedocument.drawingml.chart+xml"/>
  <Override PartName="/ppt/charts/chart134.xml" ContentType="application/vnd.openxmlformats-officedocument.drawingml.chart+xml"/>
  <Override PartName="/ppt/charts/chart135.xml" ContentType="application/vnd.openxmlformats-officedocument.drawingml.chart+xml"/>
  <Override PartName="/ppt/charts/chart136.xml" ContentType="application/vnd.openxmlformats-officedocument.drawingml.chart+xml"/>
  <Override PartName="/ppt/charts/chart137.xml" ContentType="application/vnd.openxmlformats-officedocument.drawingml.chart+xml"/>
  <Override PartName="/ppt/charts/chart138.xml" ContentType="application/vnd.openxmlformats-officedocument.drawingml.chart+xml"/>
  <Override PartName="/ppt/charts/chart139.xml" ContentType="application/vnd.openxmlformats-officedocument.drawingml.chart+xml"/>
  <Override PartName="/ppt/charts/chart140.xml" ContentType="application/vnd.openxmlformats-officedocument.drawingml.chart+xml"/>
  <Override PartName="/ppt/charts/chart141.xml" ContentType="application/vnd.openxmlformats-officedocument.drawingml.chart+xml"/>
  <Override PartName="/ppt/charts/chart142.xml" ContentType="application/vnd.openxmlformats-officedocument.drawingml.chart+xml"/>
  <Override PartName="/ppt/charts/chart143.xml" ContentType="application/vnd.openxmlformats-officedocument.drawingml.chart+xml"/>
  <Override PartName="/ppt/notesSlides/notesSlide33.xml" ContentType="application/vnd.openxmlformats-officedocument.presentationml.notesSlide+xml"/>
  <Override PartName="/ppt/charts/chart144.xml" ContentType="application/vnd.openxmlformats-officedocument.drawingml.chart+xml"/>
  <Override PartName="/ppt/charts/chart145.xml" ContentType="application/vnd.openxmlformats-officedocument.drawingml.chart+xml"/>
  <Override PartName="/ppt/charts/chart146.xml" ContentType="application/vnd.openxmlformats-officedocument.drawingml.chart+xml"/>
  <Override PartName="/ppt/charts/chart147.xml" ContentType="application/vnd.openxmlformats-officedocument.drawingml.chart+xml"/>
  <Override PartName="/ppt/charts/chart148.xml" ContentType="application/vnd.openxmlformats-officedocument.drawingml.chart+xml"/>
  <Override PartName="/ppt/charts/chart149.xml" ContentType="application/vnd.openxmlformats-officedocument.drawingml.chart+xml"/>
  <Override PartName="/ppt/charts/chart150.xml" ContentType="application/vnd.openxmlformats-officedocument.drawingml.chart+xml"/>
  <Override PartName="/ppt/charts/chart151.xml" ContentType="application/vnd.openxmlformats-officedocument.drawingml.chart+xml"/>
  <Override PartName="/ppt/charts/chart152.xml" ContentType="application/vnd.openxmlformats-officedocument.drawingml.chart+xml"/>
  <Override PartName="/ppt/charts/chart153.xml" ContentType="application/vnd.openxmlformats-officedocument.drawingml.chart+xml"/>
  <Override PartName="/ppt/charts/chart154.xml" ContentType="application/vnd.openxmlformats-officedocument.drawingml.chart+xml"/>
  <Override PartName="/ppt/charts/chart155.xml" ContentType="application/vnd.openxmlformats-officedocument.drawingml.chart+xml"/>
  <Override PartName="/ppt/charts/chart156.xml" ContentType="application/vnd.openxmlformats-officedocument.drawingml.chart+xml"/>
  <Override PartName="/ppt/charts/chart157.xml" ContentType="application/vnd.openxmlformats-officedocument.drawingml.chart+xml"/>
  <Override PartName="/ppt/charts/chart158.xml" ContentType="application/vnd.openxmlformats-officedocument.drawingml.chart+xml"/>
  <Override PartName="/ppt/charts/chart159.xml" ContentType="application/vnd.openxmlformats-officedocument.drawingml.chart+xml"/>
  <Override PartName="/ppt/charts/chart160.xml" ContentType="application/vnd.openxmlformats-officedocument.drawingml.chart+xml"/>
  <Override PartName="/ppt/charts/chart161.xml" ContentType="application/vnd.openxmlformats-officedocument.drawingml.chart+xml"/>
  <Override PartName="/ppt/charts/chart162.xml" ContentType="application/vnd.openxmlformats-officedocument.drawingml.chart+xml"/>
  <Override PartName="/ppt/charts/chart163.xml" ContentType="application/vnd.openxmlformats-officedocument.drawingml.chart+xml"/>
  <Override PartName="/ppt/charts/chart164.xml" ContentType="application/vnd.openxmlformats-officedocument.drawingml.chart+xml"/>
  <Override PartName="/ppt/charts/chart165.xml" ContentType="application/vnd.openxmlformats-officedocument.drawingml.chart+xml"/>
  <Override PartName="/ppt/charts/chart166.xml" ContentType="application/vnd.openxmlformats-officedocument.drawingml.chart+xml"/>
  <Override PartName="/ppt/charts/chart167.xml" ContentType="application/vnd.openxmlformats-officedocument.drawingml.chart+xml"/>
  <Override PartName="/ppt/charts/chart168.xml" ContentType="application/vnd.openxmlformats-officedocument.drawingml.chart+xml"/>
  <Override PartName="/ppt/charts/chart169.xml" ContentType="application/vnd.openxmlformats-officedocument.drawingml.chart+xml"/>
  <Override PartName="/ppt/charts/chart170.xml" ContentType="application/vnd.openxmlformats-officedocument.drawingml.chart+xml"/>
  <Override PartName="/ppt/charts/chart171.xml" ContentType="application/vnd.openxmlformats-officedocument.drawingml.chart+xml"/>
  <Override PartName="/ppt/charts/chart172.xml" ContentType="application/vnd.openxmlformats-officedocument.drawingml.chart+xml"/>
  <Override PartName="/ppt/charts/chart173.xml" ContentType="application/vnd.openxmlformats-officedocument.drawingml.chart+xml"/>
  <Override PartName="/ppt/charts/chart174.xml" ContentType="application/vnd.openxmlformats-officedocument.drawingml.chart+xml"/>
  <Override PartName="/ppt/charts/chart175.xml" ContentType="application/vnd.openxmlformats-officedocument.drawingml.chart+xml"/>
  <Override PartName="/ppt/charts/chart176.xml" ContentType="application/vnd.openxmlformats-officedocument.drawingml.chart+xml"/>
  <Override PartName="/ppt/charts/chart177.xml" ContentType="application/vnd.openxmlformats-officedocument.drawingml.chart+xml"/>
  <Override PartName="/ppt/charts/chart178.xml" ContentType="application/vnd.openxmlformats-officedocument.drawingml.chart+xml"/>
  <Override PartName="/ppt/charts/chart179.xml" ContentType="application/vnd.openxmlformats-officedocument.drawingml.chart+xml"/>
  <Override PartName="/ppt/charts/chart180.xml" ContentType="application/vnd.openxmlformats-officedocument.drawingml.chart+xml"/>
  <Override PartName="/ppt/charts/chart181.xml" ContentType="application/vnd.openxmlformats-officedocument.drawingml.chart+xml"/>
  <Override PartName="/ppt/charts/chart182.xml" ContentType="application/vnd.openxmlformats-officedocument.drawingml.chart+xml"/>
  <Override PartName="/ppt/charts/chart183.xml" ContentType="application/vnd.openxmlformats-officedocument.drawingml.chart+xml"/>
  <Override PartName="/ppt/charts/chart184.xml" ContentType="application/vnd.openxmlformats-officedocument.drawingml.chart+xml"/>
  <Override PartName="/ppt/charts/chart185.xml" ContentType="application/vnd.openxmlformats-officedocument.drawingml.chart+xml"/>
  <Override PartName="/ppt/charts/chart186.xml" ContentType="application/vnd.openxmlformats-officedocument.drawingml.chart+xml"/>
  <Override PartName="/ppt/charts/chart187.xml" ContentType="application/vnd.openxmlformats-officedocument.drawingml.chart+xml"/>
  <Override PartName="/ppt/charts/chart188.xml" ContentType="application/vnd.openxmlformats-officedocument.drawingml.chart+xml"/>
  <Override PartName="/ppt/charts/chart189.xml" ContentType="application/vnd.openxmlformats-officedocument.drawingml.chart+xml"/>
  <Override PartName="/ppt/charts/chart190.xml" ContentType="application/vnd.openxmlformats-officedocument.drawingml.chart+xml"/>
  <Override PartName="/ppt/charts/chart191.xml" ContentType="application/vnd.openxmlformats-officedocument.drawingml.chart+xml"/>
  <Override PartName="/ppt/charts/chart192.xml" ContentType="application/vnd.openxmlformats-officedocument.drawingml.chart+xml"/>
  <Override PartName="/ppt/charts/chart193.xml" ContentType="application/vnd.openxmlformats-officedocument.drawingml.chart+xml"/>
  <Override PartName="/ppt/charts/chart194.xml" ContentType="application/vnd.openxmlformats-officedocument.drawingml.chart+xml"/>
  <Override PartName="/ppt/charts/chart195.xml" ContentType="application/vnd.openxmlformats-officedocument.drawingml.chart+xml"/>
  <Override PartName="/ppt/charts/chart196.xml" ContentType="application/vnd.openxmlformats-officedocument.drawingml.chart+xml"/>
  <Override PartName="/ppt/charts/chart197.xml" ContentType="application/vnd.openxmlformats-officedocument.drawingml.chart+xml"/>
  <Override PartName="/ppt/charts/chart198.xml" ContentType="application/vnd.openxmlformats-officedocument.drawingml.chart+xml"/>
  <Override PartName="/ppt/charts/chart199.xml" ContentType="application/vnd.openxmlformats-officedocument.drawingml.chart+xml"/>
  <Override PartName="/ppt/charts/chart200.xml" ContentType="application/vnd.openxmlformats-officedocument.drawingml.chart+xml"/>
  <Override PartName="/ppt/charts/chart201.xml" ContentType="application/vnd.openxmlformats-officedocument.drawingml.chart+xml"/>
  <Override PartName="/ppt/charts/chart202.xml" ContentType="application/vnd.openxmlformats-officedocument.drawingml.chart+xml"/>
  <Override PartName="/ppt/charts/chart203.xml" ContentType="application/vnd.openxmlformats-officedocument.drawingml.chart+xml"/>
  <Override PartName="/ppt/notesSlides/notesSlide34.xml" ContentType="application/vnd.openxmlformats-officedocument.presentationml.notesSlide+xml"/>
  <Override PartName="/ppt/charts/chart204.xml" ContentType="application/vnd.openxmlformats-officedocument.drawingml.chart+xml"/>
  <Override PartName="/ppt/charts/chart205.xml" ContentType="application/vnd.openxmlformats-officedocument.drawingml.chart+xml"/>
  <Override PartName="/ppt/charts/chart206.xml" ContentType="application/vnd.openxmlformats-officedocument.drawingml.chart+xml"/>
  <Override PartName="/ppt/charts/chart207.xml" ContentType="application/vnd.openxmlformats-officedocument.drawingml.chart+xml"/>
  <Override PartName="/ppt/notesSlides/notesSlide35.xml" ContentType="application/vnd.openxmlformats-officedocument.presentationml.notesSlide+xml"/>
  <Override PartName="/ppt/charts/chart208.xml" ContentType="application/vnd.openxmlformats-officedocument.drawingml.chart+xml"/>
  <Override PartName="/ppt/charts/chart209.xml" ContentType="application/vnd.openxmlformats-officedocument.drawingml.chart+xml"/>
  <Override PartName="/ppt/charts/chart210.xml" ContentType="application/vnd.openxmlformats-officedocument.drawingml.chart+xml"/>
  <Override PartName="/ppt/charts/chart211.xml" ContentType="application/vnd.openxmlformats-officedocument.drawingml.chart+xml"/>
  <Override PartName="/ppt/notesSlides/notesSlide36.xml" ContentType="application/vnd.openxmlformats-officedocument.presentationml.notesSlide+xml"/>
  <Override PartName="/ppt/charts/chart212.xml" ContentType="application/vnd.openxmlformats-officedocument.drawingml.chart+xml"/>
  <Override PartName="/ppt/charts/chart213.xml" ContentType="application/vnd.openxmlformats-officedocument.drawingml.chart+xml"/>
  <Override PartName="/ppt/charts/chart214.xml" ContentType="application/vnd.openxmlformats-officedocument.drawingml.chart+xml"/>
  <Override PartName="/ppt/charts/chart215.xml" ContentType="application/vnd.openxmlformats-officedocument.drawingml.chart+xml"/>
  <Override PartName="/ppt/notesSlides/notesSlide37.xml" ContentType="application/vnd.openxmlformats-officedocument.presentationml.notesSlide+xml"/>
  <Override PartName="/ppt/charts/chart216.xml" ContentType="application/vnd.openxmlformats-officedocument.drawingml.chart+xml"/>
  <Override PartName="/ppt/charts/chart217.xml" ContentType="application/vnd.openxmlformats-officedocument.drawingml.chart+xml"/>
  <Override PartName="/ppt/charts/chart218.xml" ContentType="application/vnd.openxmlformats-officedocument.drawingml.chart+xml"/>
  <Override PartName="/ppt/charts/chart219.xml" ContentType="application/vnd.openxmlformats-officedocument.drawingml.chart+xml"/>
  <Override PartName="/ppt/notesSlides/notesSlide38.xml" ContentType="application/vnd.openxmlformats-officedocument.presentationml.notesSlide+xml"/>
  <Override PartName="/ppt/charts/chart220.xml" ContentType="application/vnd.openxmlformats-officedocument.drawingml.chart+xml"/>
  <Override PartName="/ppt/charts/chart221.xml" ContentType="application/vnd.openxmlformats-officedocument.drawingml.chart+xml"/>
  <Override PartName="/ppt/charts/chart222.xml" ContentType="application/vnd.openxmlformats-officedocument.drawingml.chart+xml"/>
  <Override PartName="/ppt/charts/chart223.xml" ContentType="application/vnd.openxmlformats-officedocument.drawingml.chart+xml"/>
  <Override PartName="/ppt/notesSlides/notesSlide39.xml" ContentType="application/vnd.openxmlformats-officedocument.presentationml.notesSlide+xml"/>
  <Override PartName="/ppt/charts/chart224.xml" ContentType="application/vnd.openxmlformats-officedocument.drawingml.chart+xml"/>
  <Override PartName="/ppt/charts/chart225.xml" ContentType="application/vnd.openxmlformats-officedocument.drawingml.chart+xml"/>
  <Override PartName="/ppt/charts/chart226.xml" ContentType="application/vnd.openxmlformats-officedocument.drawingml.chart+xml"/>
  <Override PartName="/ppt/charts/chart227.xml" ContentType="application/vnd.openxmlformats-officedocument.drawingml.chart+xml"/>
  <Override PartName="/ppt/notesSlides/notesSlide40.xml" ContentType="application/vnd.openxmlformats-officedocument.presentationml.notesSlide+xml"/>
  <Override PartName="/ppt/charts/chart228.xml" ContentType="application/vnd.openxmlformats-officedocument.drawingml.chart+xml"/>
  <Override PartName="/ppt/charts/chart229.xml" ContentType="application/vnd.openxmlformats-officedocument.drawingml.chart+xml"/>
  <Override PartName="/ppt/charts/chart230.xml" ContentType="application/vnd.openxmlformats-officedocument.drawingml.chart+xml"/>
  <Override PartName="/ppt/charts/chart231.xml" ContentType="application/vnd.openxmlformats-officedocument.drawingml.chart+xml"/>
  <Override PartName="/ppt/charts/chart232.xml" ContentType="application/vnd.openxmlformats-officedocument.drawingml.chart+xml"/>
  <Override PartName="/ppt/charts/chart233.xml" ContentType="application/vnd.openxmlformats-officedocument.drawingml.chart+xml"/>
  <Override PartName="/ppt/charts/chart234.xml" ContentType="application/vnd.openxmlformats-officedocument.drawingml.chart+xml"/>
  <Override PartName="/ppt/charts/chart235.xml" ContentType="application/vnd.openxmlformats-officedocument.drawingml.chart+xml"/>
  <Override PartName="/ppt/charts/chart236.xml" ContentType="application/vnd.openxmlformats-officedocument.drawingml.chart+xml"/>
  <Override PartName="/ppt/charts/chart237.xml" ContentType="application/vnd.openxmlformats-officedocument.drawingml.chart+xml"/>
  <Override PartName="/ppt/charts/chart238.xml" ContentType="application/vnd.openxmlformats-officedocument.drawingml.chart+xml"/>
  <Override PartName="/ppt/charts/chart239.xml" ContentType="application/vnd.openxmlformats-officedocument.drawingml.chart+xml"/>
  <Override PartName="/ppt/charts/chart240.xml" ContentType="application/vnd.openxmlformats-officedocument.drawingml.chart+xml"/>
  <Override PartName="/ppt/charts/chart241.xml" ContentType="application/vnd.openxmlformats-officedocument.drawingml.chart+xml"/>
  <Override PartName="/ppt/charts/chart242.xml" ContentType="application/vnd.openxmlformats-officedocument.drawingml.chart+xml"/>
  <Override PartName="/ppt/charts/chart243.xml" ContentType="application/vnd.openxmlformats-officedocument.drawingml.chart+xml"/>
  <Override PartName="/ppt/charts/chart244.xml" ContentType="application/vnd.openxmlformats-officedocument.drawingml.chart+xml"/>
  <Override PartName="/ppt/charts/chart245.xml" ContentType="application/vnd.openxmlformats-officedocument.drawingml.chart+xml"/>
  <Override PartName="/ppt/charts/chart246.xml" ContentType="application/vnd.openxmlformats-officedocument.drawingml.chart+xml"/>
  <Override PartName="/ppt/charts/chart247.xml" ContentType="application/vnd.openxmlformats-officedocument.drawingml.chart+xml"/>
  <Override PartName="/ppt/charts/chart248.xml" ContentType="application/vnd.openxmlformats-officedocument.drawingml.chart+xml"/>
  <Override PartName="/ppt/charts/chart249.xml" ContentType="application/vnd.openxmlformats-officedocument.drawingml.chart+xml"/>
  <Override PartName="/ppt/charts/chart250.xml" ContentType="application/vnd.openxmlformats-officedocument.drawingml.chart+xml"/>
  <Override PartName="/ppt/charts/chart251.xml" ContentType="application/vnd.openxmlformats-officedocument.drawingml.chart+xml"/>
  <Override PartName="/ppt/charts/chart252.xml" ContentType="application/vnd.openxmlformats-officedocument.drawingml.chart+xml"/>
  <Override PartName="/ppt/charts/chart253.xml" ContentType="application/vnd.openxmlformats-officedocument.drawingml.chart+xml"/>
  <Override PartName="/ppt/charts/chart254.xml" ContentType="application/vnd.openxmlformats-officedocument.drawingml.chart+xml"/>
  <Override PartName="/ppt/charts/chart255.xml" ContentType="application/vnd.openxmlformats-officedocument.drawingml.chart+xml"/>
  <Override PartName="/ppt/charts/chart256.xml" ContentType="application/vnd.openxmlformats-officedocument.drawingml.chart+xml"/>
  <Override PartName="/ppt/charts/chart257.xml" ContentType="application/vnd.openxmlformats-officedocument.drawingml.chart+xml"/>
  <Override PartName="/ppt/charts/chart258.xml" ContentType="application/vnd.openxmlformats-officedocument.drawingml.chart+xml"/>
  <Override PartName="/ppt/charts/chart259.xml" ContentType="application/vnd.openxmlformats-officedocument.drawingml.chart+xml"/>
  <Override PartName="/ppt/notesSlides/notesSlide41.xml" ContentType="application/vnd.openxmlformats-officedocument.presentationml.notesSlide+xml"/>
  <Override PartName="/ppt/charts/chart260.xml" ContentType="application/vnd.openxmlformats-officedocument.drawingml.chart+xml"/>
  <Override PartName="/ppt/charts/chart261.xml" ContentType="application/vnd.openxmlformats-officedocument.drawingml.chart+xml"/>
  <Override PartName="/ppt/charts/chart262.xml" ContentType="application/vnd.openxmlformats-officedocument.drawingml.chart+xml"/>
  <Override PartName="/ppt/charts/chart263.xml" ContentType="application/vnd.openxmlformats-officedocument.drawingml.chart+xml"/>
  <Override PartName="/ppt/notesSlides/notesSlide42.xml" ContentType="application/vnd.openxmlformats-officedocument.presentationml.notesSlide+xml"/>
  <Override PartName="/ppt/charts/chart264.xml" ContentType="application/vnd.openxmlformats-officedocument.drawingml.chart+xml"/>
  <Override PartName="/ppt/charts/chart265.xml" ContentType="application/vnd.openxmlformats-officedocument.drawingml.chart+xml"/>
  <Override PartName="/ppt/charts/chart266.xml" ContentType="application/vnd.openxmlformats-officedocument.drawingml.chart+xml"/>
  <Override PartName="/ppt/charts/chart267.xml" ContentType="application/vnd.openxmlformats-officedocument.drawingml.chart+xml"/>
  <Override PartName="/ppt/notesSlides/notesSlide43.xml" ContentType="application/vnd.openxmlformats-officedocument.presentationml.notesSlide+xml"/>
  <Override PartName="/ppt/charts/chart268.xml" ContentType="application/vnd.openxmlformats-officedocument.drawingml.chart+xml"/>
  <Override PartName="/ppt/charts/chart269.xml" ContentType="application/vnd.openxmlformats-officedocument.drawingml.chart+xml"/>
  <Override PartName="/ppt/charts/chart270.xml" ContentType="application/vnd.openxmlformats-officedocument.drawingml.chart+xml"/>
  <Override PartName="/ppt/charts/chart271.xml" ContentType="application/vnd.openxmlformats-officedocument.drawingml.chart+xml"/>
  <Override PartName="/ppt/charts/chart272.xml" ContentType="application/vnd.openxmlformats-officedocument.drawingml.chart+xml"/>
  <Override PartName="/ppt/charts/chart273.xml" ContentType="application/vnd.openxmlformats-officedocument.drawingml.chart+xml"/>
  <Override PartName="/ppt/charts/chart274.xml" ContentType="application/vnd.openxmlformats-officedocument.drawingml.chart+xml"/>
  <Override PartName="/ppt/charts/chart275.xml" ContentType="application/vnd.openxmlformats-officedocument.drawingml.chart+xml"/>
  <Override PartName="/ppt/charts/chart276.xml" ContentType="application/vnd.openxmlformats-officedocument.drawingml.chart+xml"/>
  <Override PartName="/ppt/charts/chart277.xml" ContentType="application/vnd.openxmlformats-officedocument.drawingml.chart+xml"/>
  <Override PartName="/ppt/charts/chart278.xml" ContentType="application/vnd.openxmlformats-officedocument.drawingml.chart+xml"/>
  <Override PartName="/ppt/charts/chart279.xml" ContentType="application/vnd.openxmlformats-officedocument.drawingml.chart+xml"/>
  <Override PartName="/ppt/charts/chart280.xml" ContentType="application/vnd.openxmlformats-officedocument.drawingml.chart+xml"/>
  <Override PartName="/ppt/charts/chart281.xml" ContentType="application/vnd.openxmlformats-officedocument.drawingml.chart+xml"/>
  <Override PartName="/ppt/charts/chart282.xml" ContentType="application/vnd.openxmlformats-officedocument.drawingml.chart+xml"/>
  <Override PartName="/ppt/charts/chart283.xml" ContentType="application/vnd.openxmlformats-officedocument.drawingml.chart+xml"/>
  <Override PartName="/ppt/charts/chart284.xml" ContentType="application/vnd.openxmlformats-officedocument.drawingml.chart+xml"/>
  <Override PartName="/ppt/charts/chart285.xml" ContentType="application/vnd.openxmlformats-officedocument.drawingml.chart+xml"/>
  <Override PartName="/ppt/charts/chart286.xml" ContentType="application/vnd.openxmlformats-officedocument.drawingml.chart+xml"/>
  <Override PartName="/ppt/charts/chart287.xml" ContentType="application/vnd.openxmlformats-officedocument.drawingml.chart+xml"/>
  <Override PartName="/ppt/charts/chart288.xml" ContentType="application/vnd.openxmlformats-officedocument.drawingml.chart+xml"/>
  <Override PartName="/ppt/charts/chart289.xml" ContentType="application/vnd.openxmlformats-officedocument.drawingml.chart+xml"/>
  <Override PartName="/ppt/charts/chart290.xml" ContentType="application/vnd.openxmlformats-officedocument.drawingml.chart+xml"/>
  <Override PartName="/ppt/charts/chart291.xml" ContentType="application/vnd.openxmlformats-officedocument.drawingml.chart+xml"/>
  <Override PartName="/ppt/notesSlides/notesSlide44.xml" ContentType="application/vnd.openxmlformats-officedocument.presentationml.notesSlide+xml"/>
  <Override PartName="/ppt/charts/chart292.xml" ContentType="application/vnd.openxmlformats-officedocument.drawingml.chart+xml"/>
  <Override PartName="/ppt/charts/chart293.xml" ContentType="application/vnd.openxmlformats-officedocument.drawingml.chart+xml"/>
  <Override PartName="/ppt/charts/chart294.xml" ContentType="application/vnd.openxmlformats-officedocument.drawingml.chart+xml"/>
  <Override PartName="/ppt/charts/chart295.xml" ContentType="application/vnd.openxmlformats-officedocument.drawingml.chart+xml"/>
  <Override PartName="/ppt/charts/chart296.xml" ContentType="application/vnd.openxmlformats-officedocument.drawingml.chart+xml"/>
  <Override PartName="/ppt/charts/chart297.xml" ContentType="application/vnd.openxmlformats-officedocument.drawingml.chart+xml"/>
  <Override PartName="/ppt/charts/chart298.xml" ContentType="application/vnd.openxmlformats-officedocument.drawingml.chart+xml"/>
  <Override PartName="/ppt/charts/chart299.xml" ContentType="application/vnd.openxmlformats-officedocument.drawingml.chart+xml"/>
  <Override PartName="/ppt/charts/chart300.xml" ContentType="application/vnd.openxmlformats-officedocument.drawingml.chart+xml"/>
  <Override PartName="/ppt/charts/chart301.xml" ContentType="application/vnd.openxmlformats-officedocument.drawingml.chart+xml"/>
  <Override PartName="/ppt/charts/chart302.xml" ContentType="application/vnd.openxmlformats-officedocument.drawingml.chart+xml"/>
  <Override PartName="/ppt/charts/chart303.xml" ContentType="application/vnd.openxmlformats-officedocument.drawingml.chart+xml"/>
  <Override PartName="/ppt/charts/chart304.xml" ContentType="application/vnd.openxmlformats-officedocument.drawingml.chart+xml"/>
  <Override PartName="/ppt/charts/chart305.xml" ContentType="application/vnd.openxmlformats-officedocument.drawingml.chart+xml"/>
  <Override PartName="/ppt/charts/chart306.xml" ContentType="application/vnd.openxmlformats-officedocument.drawingml.chart+xml"/>
  <Override PartName="/ppt/charts/chart307.xml" ContentType="application/vnd.openxmlformats-officedocument.drawingml.chart+xml"/>
  <Override PartName="/ppt/charts/chart308.xml" ContentType="application/vnd.openxmlformats-officedocument.drawingml.chart+xml"/>
  <Override PartName="/ppt/charts/chart309.xml" ContentType="application/vnd.openxmlformats-officedocument.drawingml.chart+xml"/>
  <Override PartName="/ppt/charts/chart310.xml" ContentType="application/vnd.openxmlformats-officedocument.drawingml.chart+xml"/>
  <Override PartName="/ppt/charts/chart311.xml" ContentType="application/vnd.openxmlformats-officedocument.drawingml.chart+xml"/>
  <Override PartName="/ppt/charts/chart312.xml" ContentType="application/vnd.openxmlformats-officedocument.drawingml.chart+xml"/>
  <Override PartName="/ppt/charts/chart313.xml" ContentType="application/vnd.openxmlformats-officedocument.drawingml.chart+xml"/>
  <Override PartName="/ppt/charts/chart314.xml" ContentType="application/vnd.openxmlformats-officedocument.drawingml.chart+xml"/>
  <Override PartName="/ppt/charts/chart315.xml" ContentType="application/vnd.openxmlformats-officedocument.drawingml.chart+xml"/>
  <Override PartName="/ppt/charts/chart316.xml" ContentType="application/vnd.openxmlformats-officedocument.drawingml.chart+xml"/>
  <Override PartName="/ppt/charts/chart317.xml" ContentType="application/vnd.openxmlformats-officedocument.drawingml.chart+xml"/>
  <Override PartName="/ppt/charts/chart318.xml" ContentType="application/vnd.openxmlformats-officedocument.drawingml.chart+xml"/>
  <Override PartName="/ppt/charts/chart319.xml" ContentType="application/vnd.openxmlformats-officedocument.drawingml.chart+xml"/>
  <Override PartName="/ppt/charts/chart320.xml" ContentType="application/vnd.openxmlformats-officedocument.drawingml.chart+xml"/>
  <Override PartName="/ppt/charts/chart321.xml" ContentType="application/vnd.openxmlformats-officedocument.drawingml.chart+xml"/>
  <Override PartName="/ppt/charts/chart322.xml" ContentType="application/vnd.openxmlformats-officedocument.drawingml.chart+xml"/>
  <Override PartName="/ppt/charts/chart323.xml" ContentType="application/vnd.openxmlformats-officedocument.drawingml.chart+xml"/>
  <Override PartName="/ppt/charts/chart324.xml" ContentType="application/vnd.openxmlformats-officedocument.drawingml.chart+xml"/>
  <Override PartName="/ppt/charts/chart325.xml" ContentType="application/vnd.openxmlformats-officedocument.drawingml.chart+xml"/>
  <Override PartName="/ppt/charts/chart326.xml" ContentType="application/vnd.openxmlformats-officedocument.drawingml.chart+xml"/>
  <Override PartName="/ppt/charts/chart327.xml" ContentType="application/vnd.openxmlformats-officedocument.drawingml.chart+xml"/>
  <Override PartName="/ppt/charts/chart328.xml" ContentType="application/vnd.openxmlformats-officedocument.drawingml.chart+xml"/>
  <Override PartName="/ppt/charts/chart329.xml" ContentType="application/vnd.openxmlformats-officedocument.drawingml.chart+xml"/>
  <Override PartName="/ppt/charts/chart330.xml" ContentType="application/vnd.openxmlformats-officedocument.drawingml.chart+xml"/>
  <Override PartName="/ppt/charts/chart331.xml" ContentType="application/vnd.openxmlformats-officedocument.drawingml.chart+xml"/>
  <Override PartName="/ppt/charts/chart332.xml" ContentType="application/vnd.openxmlformats-officedocument.drawingml.chart+xml"/>
  <Override PartName="/ppt/charts/chart333.xml" ContentType="application/vnd.openxmlformats-officedocument.drawingml.chart+xml"/>
  <Override PartName="/ppt/charts/chart334.xml" ContentType="application/vnd.openxmlformats-officedocument.drawingml.chart+xml"/>
  <Override PartName="/ppt/charts/chart335.xml" ContentType="application/vnd.openxmlformats-officedocument.drawingml.chart+xml"/>
  <Override PartName="/ppt/charts/chart336.xml" ContentType="application/vnd.openxmlformats-officedocument.drawingml.chart+xml"/>
  <Override PartName="/ppt/charts/chart337.xml" ContentType="application/vnd.openxmlformats-officedocument.drawingml.chart+xml"/>
  <Override PartName="/ppt/charts/chart338.xml" ContentType="application/vnd.openxmlformats-officedocument.drawingml.chart+xml"/>
  <Override PartName="/ppt/charts/chart339.xml" ContentType="application/vnd.openxmlformats-officedocument.drawingml.chart+xml"/>
  <Override PartName="/ppt/charts/chart340.xml" ContentType="application/vnd.openxmlformats-officedocument.drawingml.chart+xml"/>
  <Override PartName="/ppt/charts/chart341.xml" ContentType="application/vnd.openxmlformats-officedocument.drawingml.chart+xml"/>
  <Override PartName="/ppt/charts/chart342.xml" ContentType="application/vnd.openxmlformats-officedocument.drawingml.chart+xml"/>
  <Override PartName="/ppt/charts/chart343.xml" ContentType="application/vnd.openxmlformats-officedocument.drawingml.chart+xml"/>
  <Override PartName="/ppt/charts/chart344.xml" ContentType="application/vnd.openxmlformats-officedocument.drawingml.chart+xml"/>
  <Override PartName="/ppt/charts/chart345.xml" ContentType="application/vnd.openxmlformats-officedocument.drawingml.chart+xml"/>
  <Override PartName="/ppt/charts/chart346.xml" ContentType="application/vnd.openxmlformats-officedocument.drawingml.chart+xml"/>
  <Override PartName="/ppt/charts/chart347.xml" ContentType="application/vnd.openxmlformats-officedocument.drawingml.chart+xml"/>
  <Override PartName="/ppt/charts/chart348.xml" ContentType="application/vnd.openxmlformats-officedocument.drawingml.chart+xml"/>
  <Override PartName="/ppt/charts/chart349.xml" ContentType="application/vnd.openxmlformats-officedocument.drawingml.chart+xml"/>
  <Override PartName="/ppt/charts/chart350.xml" ContentType="application/vnd.openxmlformats-officedocument.drawingml.chart+xml"/>
  <Override PartName="/ppt/charts/chart351.xml" ContentType="application/vnd.openxmlformats-officedocument.drawingml.chart+xml"/>
  <Override PartName="/ppt/notesSlides/notesSlide45.xml" ContentType="application/vnd.openxmlformats-officedocument.presentationml.notesSlide+xml"/>
  <Override PartName="/ppt/charts/chart352.xml" ContentType="application/vnd.openxmlformats-officedocument.drawingml.chart+xml"/>
  <Override PartName="/ppt/charts/chart353.xml" ContentType="application/vnd.openxmlformats-officedocument.drawingml.chart+xml"/>
  <Override PartName="/ppt/charts/chart354.xml" ContentType="application/vnd.openxmlformats-officedocument.drawingml.chart+xml"/>
  <Override PartName="/ppt/charts/chart355.xml" ContentType="application/vnd.openxmlformats-officedocument.drawingml.chart+xml"/>
  <Override PartName="/ppt/notesSlides/notesSlide46.xml" ContentType="application/vnd.openxmlformats-officedocument.presentationml.notesSlide+xml"/>
  <Override PartName="/ppt/charts/chart356.xml" ContentType="application/vnd.openxmlformats-officedocument.drawingml.chart+xml"/>
  <Override PartName="/ppt/charts/chart357.xml" ContentType="application/vnd.openxmlformats-officedocument.drawingml.chart+xml"/>
  <Override PartName="/ppt/charts/chart358.xml" ContentType="application/vnd.openxmlformats-officedocument.drawingml.chart+xml"/>
  <Override PartName="/ppt/charts/chart359.xml" ContentType="application/vnd.openxmlformats-officedocument.drawingml.chart+xml"/>
  <Override PartName="/ppt/notesSlides/notesSlide47.xml" ContentType="application/vnd.openxmlformats-officedocument.presentationml.notesSlide+xml"/>
  <Override PartName="/ppt/charts/chart360.xml" ContentType="application/vnd.openxmlformats-officedocument.drawingml.chart+xml"/>
  <Override PartName="/ppt/charts/chart361.xml" ContentType="application/vnd.openxmlformats-officedocument.drawingml.chart+xml"/>
  <Override PartName="/ppt/charts/chart362.xml" ContentType="application/vnd.openxmlformats-officedocument.drawingml.chart+xml"/>
  <Override PartName="/ppt/charts/chart363.xml" ContentType="application/vnd.openxmlformats-officedocument.drawingml.chart+xml"/>
  <Override PartName="/ppt/notesSlides/notesSlide48.xml" ContentType="application/vnd.openxmlformats-officedocument.presentationml.notesSlide+xml"/>
  <Override PartName="/ppt/charts/chart364.xml" ContentType="application/vnd.openxmlformats-officedocument.drawingml.chart+xml"/>
  <Override PartName="/ppt/charts/chart365.xml" ContentType="application/vnd.openxmlformats-officedocument.drawingml.chart+xml"/>
  <Override PartName="/ppt/charts/chart366.xml" ContentType="application/vnd.openxmlformats-officedocument.drawingml.chart+xml"/>
  <Override PartName="/ppt/charts/chart367.xml" ContentType="application/vnd.openxmlformats-officedocument.drawingml.chart+xml"/>
  <Override PartName="/ppt/notesSlides/notesSlide49.xml" ContentType="application/vnd.openxmlformats-officedocument.presentationml.notesSlide+xml"/>
  <Override PartName="/ppt/charts/chart368.xml" ContentType="application/vnd.openxmlformats-officedocument.drawingml.chart+xml"/>
  <Override PartName="/ppt/charts/chart369.xml" ContentType="application/vnd.openxmlformats-officedocument.drawingml.chart+xml"/>
  <Override PartName="/ppt/charts/chart370.xml" ContentType="application/vnd.openxmlformats-officedocument.drawingml.chart+xml"/>
  <Override PartName="/ppt/charts/chart371.xml" ContentType="application/vnd.openxmlformats-officedocument.drawingml.chart+xml"/>
  <Override PartName="/ppt/notesSlides/notesSlide50.xml" ContentType="application/vnd.openxmlformats-officedocument.presentationml.notesSlide+xml"/>
  <Override PartName="/ppt/charts/chart372.xml" ContentType="application/vnd.openxmlformats-officedocument.drawingml.chart+xml"/>
  <Override PartName="/ppt/charts/chart373.xml" ContentType="application/vnd.openxmlformats-officedocument.drawingml.chart+xml"/>
  <Override PartName="/ppt/charts/chart374.xml" ContentType="application/vnd.openxmlformats-officedocument.drawingml.chart+xml"/>
  <Override PartName="/ppt/charts/chart375.xml" ContentType="application/vnd.openxmlformats-officedocument.drawingml.chart+xml"/>
  <Override PartName="/ppt/notesSlides/notesSlide51.xml" ContentType="application/vnd.openxmlformats-officedocument.presentationml.notesSlide+xml"/>
  <Override PartName="/ppt/charts/chart376.xml" ContentType="application/vnd.openxmlformats-officedocument.drawingml.chart+xml"/>
  <Override PartName="/ppt/charts/chart377.xml" ContentType="application/vnd.openxmlformats-officedocument.drawingml.chart+xml"/>
  <Override PartName="/ppt/charts/chart378.xml" ContentType="application/vnd.openxmlformats-officedocument.drawingml.chart+xml"/>
  <Override PartName="/ppt/charts/chart379.xml" ContentType="application/vnd.openxmlformats-officedocument.drawingml.chart+xml"/>
  <Override PartName="/ppt/charts/chart380.xml" ContentType="application/vnd.openxmlformats-officedocument.drawingml.chart+xml"/>
  <Override PartName="/ppt/charts/chart381.xml" ContentType="application/vnd.openxmlformats-officedocument.drawingml.chart+xml"/>
  <Override PartName="/ppt/charts/chart382.xml" ContentType="application/vnd.openxmlformats-officedocument.drawingml.chart+xml"/>
  <Override PartName="/ppt/charts/chart383.xml" ContentType="application/vnd.openxmlformats-officedocument.drawingml.chart+xml"/>
  <Override PartName="/ppt/charts/chart384.xml" ContentType="application/vnd.openxmlformats-officedocument.drawingml.chart+xml"/>
  <Override PartName="/ppt/charts/chart385.xml" ContentType="application/vnd.openxmlformats-officedocument.drawingml.chart+xml"/>
  <Override PartName="/ppt/charts/chart386.xml" ContentType="application/vnd.openxmlformats-officedocument.drawingml.chart+xml"/>
  <Override PartName="/ppt/charts/chart387.xml" ContentType="application/vnd.openxmlformats-officedocument.drawingml.chart+xml"/>
  <Override PartName="/ppt/notesSlides/notesSlide52.xml" ContentType="application/vnd.openxmlformats-officedocument.presentationml.notesSlide+xml"/>
  <Override PartName="/ppt/charts/chart388.xml" ContentType="application/vnd.openxmlformats-officedocument.drawingml.chart+xml"/>
  <Override PartName="/ppt/charts/chart389.xml" ContentType="application/vnd.openxmlformats-officedocument.drawingml.chart+xml"/>
  <Override PartName="/ppt/charts/chart390.xml" ContentType="application/vnd.openxmlformats-officedocument.drawingml.chart+xml"/>
  <Override PartName="/ppt/charts/chart391.xml" ContentType="application/vnd.openxmlformats-officedocument.drawingml.chart+xml"/>
  <Override PartName="/ppt/charts/chart392.xml" ContentType="application/vnd.openxmlformats-officedocument.drawingml.chart+xml"/>
  <Override PartName="/ppt/charts/chart393.xml" ContentType="application/vnd.openxmlformats-officedocument.drawingml.chart+xml"/>
  <Override PartName="/ppt/charts/chart394.xml" ContentType="application/vnd.openxmlformats-officedocument.drawingml.chart+xml"/>
  <Override PartName="/ppt/charts/chart395.xml" ContentType="application/vnd.openxmlformats-officedocument.drawingml.chart+xml"/>
  <Override PartName="/ppt/charts/chart396.xml" ContentType="application/vnd.openxmlformats-officedocument.drawingml.chart+xml"/>
  <Override PartName="/ppt/charts/chart397.xml" ContentType="application/vnd.openxmlformats-officedocument.drawingml.chart+xml"/>
  <Override PartName="/ppt/charts/chart398.xml" ContentType="application/vnd.openxmlformats-officedocument.drawingml.chart+xml"/>
  <Override PartName="/ppt/charts/chart399.xml" ContentType="application/vnd.openxmlformats-officedocument.drawingml.chart+xml"/>
  <Override PartName="/ppt/charts/chart400.xml" ContentType="application/vnd.openxmlformats-officedocument.drawingml.chart+xml"/>
  <Override PartName="/ppt/charts/chart401.xml" ContentType="application/vnd.openxmlformats-officedocument.drawingml.chart+xml"/>
  <Override PartName="/ppt/charts/chart402.xml" ContentType="application/vnd.openxmlformats-officedocument.drawingml.chart+xml"/>
  <Override PartName="/ppt/charts/chart403.xml" ContentType="application/vnd.openxmlformats-officedocument.drawingml.chart+xml"/>
  <Override PartName="/ppt/charts/chart404.xml" ContentType="application/vnd.openxmlformats-officedocument.drawingml.chart+xml"/>
  <Override PartName="/ppt/charts/chart405.xml" ContentType="application/vnd.openxmlformats-officedocument.drawingml.chart+xml"/>
  <Override PartName="/ppt/charts/chart406.xml" ContentType="application/vnd.openxmlformats-officedocument.drawingml.chart+xml"/>
  <Override PartName="/ppt/charts/chart407.xml" ContentType="application/vnd.openxmlformats-officedocument.drawingml.chart+xml"/>
  <Override PartName="/ppt/notesSlides/notesSlide53.xml" ContentType="application/vnd.openxmlformats-officedocument.presentationml.notesSlide+xml"/>
  <Override PartName="/ppt/charts/chart408.xml" ContentType="application/vnd.openxmlformats-officedocument.drawingml.chart+xml"/>
  <Override PartName="/ppt/charts/chart409.xml" ContentType="application/vnd.openxmlformats-officedocument.drawingml.chart+xml"/>
  <Override PartName="/ppt/charts/chart410.xml" ContentType="application/vnd.openxmlformats-officedocument.drawingml.chart+xml"/>
  <Override PartName="/ppt/charts/chart411.xml" ContentType="application/vnd.openxmlformats-officedocument.drawingml.chart+xml"/>
  <Override PartName="/ppt/notesSlides/notesSlide54.xml" ContentType="application/vnd.openxmlformats-officedocument.presentationml.notesSlide+xml"/>
  <Override PartName="/ppt/charts/chart412.xml" ContentType="application/vnd.openxmlformats-officedocument.drawingml.chart+xml"/>
  <Override PartName="/ppt/charts/chart413.xml" ContentType="application/vnd.openxmlformats-officedocument.drawingml.chart+xml"/>
  <Override PartName="/ppt/charts/chart414.xml" ContentType="application/vnd.openxmlformats-officedocument.drawingml.chart+xml"/>
  <Override PartName="/ppt/charts/chart415.xml" ContentType="application/vnd.openxmlformats-officedocument.drawingml.chart+xml"/>
  <Override PartName="/ppt/notesSlides/notesSlide55.xml" ContentType="application/vnd.openxmlformats-officedocument.presentationml.notesSlide+xml"/>
  <Override PartName="/ppt/charts/chart416.xml" ContentType="application/vnd.openxmlformats-officedocument.drawingml.chart+xml"/>
  <Override PartName="/ppt/charts/chart417.xml" ContentType="application/vnd.openxmlformats-officedocument.drawingml.chart+xml"/>
  <Override PartName="/ppt/charts/chart418.xml" ContentType="application/vnd.openxmlformats-officedocument.drawingml.chart+xml"/>
  <Override PartName="/ppt/charts/chart419.xml" ContentType="application/vnd.openxmlformats-officedocument.drawingml.chart+xml"/>
  <Override PartName="/ppt/charts/chart420.xml" ContentType="application/vnd.openxmlformats-officedocument.drawingml.chart+xml"/>
  <Override PartName="/ppt/charts/chart421.xml" ContentType="application/vnd.openxmlformats-officedocument.drawingml.chart+xml"/>
  <Override PartName="/ppt/charts/chart422.xml" ContentType="application/vnd.openxmlformats-officedocument.drawingml.chart+xml"/>
  <Override PartName="/ppt/charts/chart423.xml" ContentType="application/vnd.openxmlformats-officedocument.drawingml.chart+xml"/>
  <Override PartName="/ppt/charts/chart424.xml" ContentType="application/vnd.openxmlformats-officedocument.drawingml.chart+xml"/>
  <Override PartName="/ppt/charts/chart425.xml" ContentType="application/vnd.openxmlformats-officedocument.drawingml.chart+xml"/>
  <Override PartName="/ppt/charts/chart426.xml" ContentType="application/vnd.openxmlformats-officedocument.drawingml.chart+xml"/>
  <Override PartName="/ppt/charts/chart427.xml" ContentType="application/vnd.openxmlformats-officedocument.drawingml.chart+xml"/>
  <Override PartName="/ppt/charts/chart428.xml" ContentType="application/vnd.openxmlformats-officedocument.drawingml.chart+xml"/>
  <Override PartName="/ppt/charts/chart429.xml" ContentType="application/vnd.openxmlformats-officedocument.drawingml.chart+xml"/>
  <Override PartName="/ppt/charts/chart430.xml" ContentType="application/vnd.openxmlformats-officedocument.drawingml.chart+xml"/>
  <Override PartName="/ppt/charts/chart431.xml" ContentType="application/vnd.openxmlformats-officedocument.drawingml.chart+xml"/>
  <Override PartName="/ppt/charts/chart432.xml" ContentType="application/vnd.openxmlformats-officedocument.drawingml.chart+xml"/>
  <Override PartName="/ppt/charts/chart433.xml" ContentType="application/vnd.openxmlformats-officedocument.drawingml.chart+xml"/>
  <Override PartName="/ppt/charts/chart434.xml" ContentType="application/vnd.openxmlformats-officedocument.drawingml.chart+xml"/>
  <Override PartName="/ppt/charts/chart435.xml" ContentType="application/vnd.openxmlformats-officedocument.drawingml.chart+xml"/>
  <Override PartName="/ppt/charts/chart436.xml" ContentType="application/vnd.openxmlformats-officedocument.drawingml.chart+xml"/>
  <Override PartName="/ppt/charts/chart437.xml" ContentType="application/vnd.openxmlformats-officedocument.drawingml.chart+xml"/>
  <Override PartName="/ppt/charts/chart438.xml" ContentType="application/vnd.openxmlformats-officedocument.drawingml.chart+xml"/>
  <Override PartName="/ppt/charts/chart439.xml" ContentType="application/vnd.openxmlformats-officedocument.drawingml.char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7" r:id="rId4"/>
    <p:sldMasterId id="2147483763" r:id="rId5"/>
  </p:sldMasterIdLst>
  <p:notesMasterIdLst>
    <p:notesMasterId r:id="rId155"/>
  </p:notesMasterIdLst>
  <p:handoutMasterIdLst>
    <p:handoutMasterId r:id="rId156"/>
  </p:handoutMasterIdLst>
  <p:sldIdLst>
    <p:sldId id="258" r:id="rId6"/>
    <p:sldId id="261" r:id="rId7"/>
    <p:sldId id="264" r:id="rId8"/>
    <p:sldId id="267" r:id="rId9"/>
    <p:sldId id="270" r:id="rId10"/>
    <p:sldId id="273" r:id="rId11"/>
    <p:sldId id="276" r:id="rId12"/>
    <p:sldId id="279" r:id="rId13"/>
    <p:sldId id="282" r:id="rId14"/>
    <p:sldId id="285" r:id="rId15"/>
    <p:sldId id="288" r:id="rId16"/>
    <p:sldId id="291" r:id="rId17"/>
    <p:sldId id="294" r:id="rId18"/>
    <p:sldId id="297" r:id="rId19"/>
    <p:sldId id="300" r:id="rId20"/>
    <p:sldId id="303" r:id="rId21"/>
    <p:sldId id="306" r:id="rId22"/>
    <p:sldId id="309" r:id="rId23"/>
    <p:sldId id="312" r:id="rId24"/>
    <p:sldId id="315" r:id="rId25"/>
    <p:sldId id="318" r:id="rId26"/>
    <p:sldId id="321" r:id="rId27"/>
    <p:sldId id="324" r:id="rId28"/>
    <p:sldId id="327" r:id="rId29"/>
    <p:sldId id="330" r:id="rId30"/>
    <p:sldId id="333" r:id="rId31"/>
    <p:sldId id="336" r:id="rId32"/>
    <p:sldId id="339" r:id="rId33"/>
    <p:sldId id="342" r:id="rId34"/>
    <p:sldId id="345" r:id="rId35"/>
    <p:sldId id="348" r:id="rId36"/>
    <p:sldId id="351" r:id="rId37"/>
    <p:sldId id="354" r:id="rId38"/>
    <p:sldId id="357" r:id="rId39"/>
    <p:sldId id="360" r:id="rId40"/>
    <p:sldId id="363" r:id="rId41"/>
    <p:sldId id="366" r:id="rId42"/>
    <p:sldId id="369" r:id="rId43"/>
    <p:sldId id="372" r:id="rId44"/>
    <p:sldId id="375" r:id="rId45"/>
    <p:sldId id="378" r:id="rId46"/>
    <p:sldId id="381" r:id="rId47"/>
    <p:sldId id="384" r:id="rId48"/>
    <p:sldId id="387" r:id="rId49"/>
    <p:sldId id="390" r:id="rId50"/>
    <p:sldId id="393" r:id="rId51"/>
    <p:sldId id="396" r:id="rId52"/>
    <p:sldId id="399" r:id="rId53"/>
    <p:sldId id="402" r:id="rId54"/>
    <p:sldId id="405" r:id="rId55"/>
    <p:sldId id="408" r:id="rId56"/>
    <p:sldId id="411" r:id="rId57"/>
    <p:sldId id="414" r:id="rId58"/>
    <p:sldId id="417" r:id="rId59"/>
    <p:sldId id="420" r:id="rId60"/>
    <p:sldId id="423" r:id="rId61"/>
    <p:sldId id="426" r:id="rId62"/>
    <p:sldId id="429" r:id="rId63"/>
    <p:sldId id="432" r:id="rId64"/>
    <p:sldId id="435" r:id="rId65"/>
    <p:sldId id="438" r:id="rId66"/>
    <p:sldId id="441" r:id="rId67"/>
    <p:sldId id="444" r:id="rId68"/>
    <p:sldId id="447" r:id="rId69"/>
    <p:sldId id="450" r:id="rId70"/>
    <p:sldId id="453" r:id="rId71"/>
    <p:sldId id="456" r:id="rId72"/>
    <p:sldId id="459" r:id="rId73"/>
    <p:sldId id="462" r:id="rId74"/>
    <p:sldId id="465" r:id="rId75"/>
    <p:sldId id="468" r:id="rId76"/>
    <p:sldId id="471" r:id="rId77"/>
    <p:sldId id="474" r:id="rId78"/>
    <p:sldId id="477" r:id="rId79"/>
    <p:sldId id="480" r:id="rId80"/>
    <p:sldId id="483" r:id="rId81"/>
    <p:sldId id="486" r:id="rId82"/>
    <p:sldId id="489" r:id="rId83"/>
    <p:sldId id="492" r:id="rId84"/>
    <p:sldId id="495" r:id="rId85"/>
    <p:sldId id="498" r:id="rId86"/>
    <p:sldId id="501" r:id="rId87"/>
    <p:sldId id="504" r:id="rId88"/>
    <p:sldId id="507" r:id="rId89"/>
    <p:sldId id="510" r:id="rId90"/>
    <p:sldId id="513" r:id="rId91"/>
    <p:sldId id="516" r:id="rId92"/>
    <p:sldId id="519" r:id="rId93"/>
    <p:sldId id="522" r:id="rId94"/>
    <p:sldId id="525" r:id="rId95"/>
    <p:sldId id="528" r:id="rId96"/>
    <p:sldId id="531" r:id="rId97"/>
    <p:sldId id="534" r:id="rId98"/>
    <p:sldId id="537" r:id="rId99"/>
    <p:sldId id="540" r:id="rId100"/>
    <p:sldId id="543" r:id="rId101"/>
    <p:sldId id="546" r:id="rId102"/>
    <p:sldId id="549" r:id="rId103"/>
    <p:sldId id="552" r:id="rId104"/>
    <p:sldId id="555" r:id="rId105"/>
    <p:sldId id="558" r:id="rId106"/>
    <p:sldId id="561" r:id="rId107"/>
    <p:sldId id="564" r:id="rId108"/>
    <p:sldId id="567" r:id="rId109"/>
    <p:sldId id="570" r:id="rId110"/>
    <p:sldId id="573" r:id="rId111"/>
    <p:sldId id="576" r:id="rId112"/>
    <p:sldId id="579" r:id="rId113"/>
    <p:sldId id="582" r:id="rId114"/>
    <p:sldId id="585" r:id="rId115"/>
    <p:sldId id="588" r:id="rId116"/>
    <p:sldId id="591" r:id="rId117"/>
    <p:sldId id="594" r:id="rId118"/>
    <p:sldId id="597" r:id="rId119"/>
    <p:sldId id="600" r:id="rId120"/>
    <p:sldId id="603" r:id="rId121"/>
    <p:sldId id="606" r:id="rId122"/>
    <p:sldId id="609" r:id="rId123"/>
    <p:sldId id="612" r:id="rId124"/>
    <p:sldId id="615" r:id="rId125"/>
    <p:sldId id="618" r:id="rId126"/>
    <p:sldId id="621" r:id="rId127"/>
    <p:sldId id="624" r:id="rId128"/>
    <p:sldId id="627" r:id="rId129"/>
    <p:sldId id="630" r:id="rId130"/>
    <p:sldId id="633" r:id="rId131"/>
    <p:sldId id="636" r:id="rId132"/>
    <p:sldId id="639" r:id="rId133"/>
    <p:sldId id="642" r:id="rId134"/>
    <p:sldId id="645" r:id="rId135"/>
    <p:sldId id="648" r:id="rId136"/>
    <p:sldId id="651" r:id="rId137"/>
    <p:sldId id="654" r:id="rId138"/>
    <p:sldId id="657" r:id="rId139"/>
    <p:sldId id="660" r:id="rId140"/>
    <p:sldId id="663" r:id="rId141"/>
    <p:sldId id="666" r:id="rId142"/>
    <p:sldId id="669" r:id="rId143"/>
    <p:sldId id="672" r:id="rId144"/>
    <p:sldId id="675" r:id="rId145"/>
    <p:sldId id="678" r:id="rId146"/>
    <p:sldId id="681" r:id="rId147"/>
    <p:sldId id="684" r:id="rId148"/>
    <p:sldId id="687" r:id="rId149"/>
    <p:sldId id="690" r:id="rId150"/>
    <p:sldId id="693" r:id="rId151"/>
    <p:sldId id="696" r:id="rId152"/>
    <p:sldId id="699" r:id="rId153"/>
    <p:sldId id="702" r:id="rId154"/>
  </p:sldIdLst>
  <p:sldSz cx="12192000" cy="6858000"/>
  <p:notesSz cx="7010400" cy="9296400"/>
  <p:custDataLst>
    <p:tags r:id="rId15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026" userDrawn="1">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rie-Eve Lacombe" initials="ML" lastIdx="0" clrIdx="0">
    <p:extLst>
      <p:ext uri="{19B8F6BF-5375-455C-9EA6-DF929625EA0E}">
        <p15:presenceInfo xmlns:p15="http://schemas.microsoft.com/office/powerpoint/2012/main" userId="S::mlacombe@aci.aero::51dd5ad1-3ad9-457a-9178-d31ee8c2143d" providerId="AD"/>
      </p:ext>
    </p:extLst>
  </p:cmAuthor>
  <p:cmAuthor id="2" name="Avik Chatterjee" initials="AC" lastIdx="0" clrIdx="1">
    <p:extLst>
      <p:ext uri="{19B8F6BF-5375-455C-9EA6-DF929625EA0E}">
        <p15:presenceInfo xmlns:p15="http://schemas.microsoft.com/office/powerpoint/2012/main" userId="S::Avik.chatterjee@aqinsights.com::1e13ee1d-fd1e-478d-b467-b4d610e783b7" providerId="AD"/>
      </p:ext>
    </p:extLst>
  </p:cmAuthor>
  <p:cmAuthor id="3" name="CHATTERJEE, AVIK (MB)" initials="CA(" lastIdx="0" clrIdx="2">
    <p:extLst>
      <p:ext uri="{19B8F6BF-5375-455C-9EA6-DF929625EA0E}">
        <p15:presenceInfo xmlns:p15="http://schemas.microsoft.com/office/powerpoint/2012/main" userId="CHATTERJEE, AVIK (MB)"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8067114-42D8-4B04-9B29-6F6B82096AC3}" v="44" dt="2021-11-10T17:59:36.78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993" autoAdjust="0"/>
    <p:restoredTop sz="92616" autoAdjust="0"/>
  </p:normalViewPr>
  <p:slideViewPr>
    <p:cSldViewPr snapToGrid="0">
      <p:cViewPr varScale="1">
        <p:scale>
          <a:sx n="90" d="100"/>
          <a:sy n="90" d="100"/>
        </p:scale>
        <p:origin x="480" y="78"/>
      </p:cViewPr>
      <p:guideLst>
        <p:guide orient="horz" pos="1026"/>
        <p:guide pos="3840"/>
      </p:guideLst>
    </p:cSldViewPr>
  </p:slideViewPr>
  <p:notesTextViewPr>
    <p:cViewPr>
      <p:scale>
        <a:sx n="1" d="1"/>
        <a:sy n="1" d="1"/>
      </p:scale>
      <p:origin x="0" y="0"/>
    </p:cViewPr>
  </p:notesTextViewPr>
  <p:sorterViewPr>
    <p:cViewPr>
      <p:scale>
        <a:sx n="50" d="100"/>
        <a:sy n="50" d="100"/>
      </p:scale>
      <p:origin x="0" y="0"/>
    </p:cViewPr>
  </p:sorterViewPr>
  <p:notesViewPr>
    <p:cSldViewPr snapToGrid="0">
      <p:cViewPr varScale="1">
        <p:scale>
          <a:sx n="50" d="100"/>
          <a:sy n="50" d="100"/>
        </p:scale>
        <p:origin x="2684" y="28"/>
      </p:cViewPr>
      <p:guideLst/>
    </p:cSldViewPr>
  </p:notesViewPr>
  <p:gridSpacing cx="90001" cy="90001"/>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presProps" Target="presProps.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2.xml"/><Relationship Id="rId95" Type="http://schemas.openxmlformats.org/officeDocument/2006/relationships/slide" Target="slides/slide90.xml"/><Relationship Id="rId160" Type="http://schemas.openxmlformats.org/officeDocument/2006/relationships/viewProps" Target="viewProps.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85" Type="http://schemas.openxmlformats.org/officeDocument/2006/relationships/slide" Target="slides/slide80.xml"/><Relationship Id="rId150" Type="http://schemas.openxmlformats.org/officeDocument/2006/relationships/slide" Target="slides/slide145.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slide" Target="slides/slide119.xml"/><Relationship Id="rId129" Type="http://schemas.openxmlformats.org/officeDocument/2006/relationships/slide" Target="slides/slide124.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slide" Target="slides/slide135.xml"/><Relationship Id="rId145" Type="http://schemas.openxmlformats.org/officeDocument/2006/relationships/slide" Target="slides/slide140.xml"/><Relationship Id="rId16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slide" Target="slides/slide130.xml"/><Relationship Id="rId151" Type="http://schemas.openxmlformats.org/officeDocument/2006/relationships/slide" Target="slides/slide146.xml"/><Relationship Id="rId156" Type="http://schemas.openxmlformats.org/officeDocument/2006/relationships/handoutMaster" Target="handoutMasters/handoutMaster1.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slide" Target="slides/slide136.xml"/><Relationship Id="rId146" Type="http://schemas.openxmlformats.org/officeDocument/2006/relationships/slide" Target="slides/slide141.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openxmlformats.org/officeDocument/2006/relationships/tableStyles" Target="tableStyles.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slide" Target="slides/slide131.xml"/><Relationship Id="rId157" Type="http://schemas.openxmlformats.org/officeDocument/2006/relationships/tags" Target="tags/tag1.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slide" Target="slides/slide14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microsoft.com/office/2015/10/relationships/revisionInfo" Target="revisionInfo.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commentAuthors" Target="commentAuthors.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6" Type="http://schemas.openxmlformats.org/officeDocument/2006/relationships/slide" Target="slides/slide1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80" Type="http://schemas.openxmlformats.org/officeDocument/2006/relationships/slide" Target="slides/slide75.xml"/><Relationship Id="rId155"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00.xml.rels><?xml version="1.0" encoding="UTF-8" standalone="yes"?>
<Relationships xmlns="http://schemas.openxmlformats.org/package/2006/relationships"><Relationship Id="rId1" Type="http://schemas.openxmlformats.org/officeDocument/2006/relationships/package" Target="../embeddings/Microsoft_Excel_Worksheet99.xlsx"/></Relationships>
</file>

<file path=ppt/charts/_rels/chart101.xml.rels><?xml version="1.0" encoding="UTF-8" standalone="yes"?>
<Relationships xmlns="http://schemas.openxmlformats.org/package/2006/relationships"><Relationship Id="rId1" Type="http://schemas.openxmlformats.org/officeDocument/2006/relationships/package" Target="../embeddings/Microsoft_Excel_Worksheet100.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Microsoft_Excel_Worksheet101.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Worksheet102.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05.xml.rels><?xml version="1.0" encoding="UTF-8" standalone="yes"?>
<Relationships xmlns="http://schemas.openxmlformats.org/package/2006/relationships"><Relationship Id="rId1" Type="http://schemas.openxmlformats.org/officeDocument/2006/relationships/package" Target="../embeddings/Microsoft_Excel_Worksheet104.xlsx"/></Relationships>
</file>

<file path=ppt/charts/_rels/chart106.xml.rels><?xml version="1.0" encoding="UTF-8" standalone="yes"?>
<Relationships xmlns="http://schemas.openxmlformats.org/package/2006/relationships"><Relationship Id="rId1" Type="http://schemas.openxmlformats.org/officeDocument/2006/relationships/package" Target="../embeddings/Microsoft_Excel_Worksheet105.xlsx"/></Relationships>
</file>

<file path=ppt/charts/_rels/chart107.xml.rels><?xml version="1.0" encoding="UTF-8" standalone="yes"?>
<Relationships xmlns="http://schemas.openxmlformats.org/package/2006/relationships"><Relationship Id="rId1" Type="http://schemas.openxmlformats.org/officeDocument/2006/relationships/package" Target="../embeddings/Microsoft_Excel_Worksheet106.xlsx"/></Relationships>
</file>

<file path=ppt/charts/_rels/chart108.xml.rels><?xml version="1.0" encoding="UTF-8" standalone="yes"?>
<Relationships xmlns="http://schemas.openxmlformats.org/package/2006/relationships"><Relationship Id="rId1" Type="http://schemas.openxmlformats.org/officeDocument/2006/relationships/package" Target="../embeddings/Microsoft_Excel_Worksheet107.xlsx"/></Relationships>
</file>

<file path=ppt/charts/_rels/chart109.xml.rels><?xml version="1.0" encoding="UTF-8" standalone="yes"?>
<Relationships xmlns="http://schemas.openxmlformats.org/package/2006/relationships"><Relationship Id="rId1" Type="http://schemas.openxmlformats.org/officeDocument/2006/relationships/package" Target="../embeddings/Microsoft_Excel_Worksheet108.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0.xml.rels><?xml version="1.0" encoding="UTF-8" standalone="yes"?>
<Relationships xmlns="http://schemas.openxmlformats.org/package/2006/relationships"><Relationship Id="rId1" Type="http://schemas.openxmlformats.org/officeDocument/2006/relationships/package" Target="../embeddings/Microsoft_Excel_Worksheet109.xlsx"/></Relationships>
</file>

<file path=ppt/charts/_rels/chart111.xml.rels><?xml version="1.0" encoding="UTF-8" standalone="yes"?>
<Relationships xmlns="http://schemas.openxmlformats.org/package/2006/relationships"><Relationship Id="rId1" Type="http://schemas.openxmlformats.org/officeDocument/2006/relationships/package" Target="../embeddings/Microsoft_Excel_Worksheet110.xlsx"/></Relationships>
</file>

<file path=ppt/charts/_rels/chart112.xml.rels><?xml version="1.0" encoding="UTF-8" standalone="yes"?>
<Relationships xmlns="http://schemas.openxmlformats.org/package/2006/relationships"><Relationship Id="rId1" Type="http://schemas.openxmlformats.org/officeDocument/2006/relationships/package" Target="../embeddings/Microsoft_Excel_Worksheet111.xlsx"/></Relationships>
</file>

<file path=ppt/charts/_rels/chart113.xml.rels><?xml version="1.0" encoding="UTF-8" standalone="yes"?>
<Relationships xmlns="http://schemas.openxmlformats.org/package/2006/relationships"><Relationship Id="rId1" Type="http://schemas.openxmlformats.org/officeDocument/2006/relationships/package" Target="../embeddings/Microsoft_Excel_Worksheet112.xlsx"/></Relationships>
</file>

<file path=ppt/charts/_rels/chart114.xml.rels><?xml version="1.0" encoding="UTF-8" standalone="yes"?>
<Relationships xmlns="http://schemas.openxmlformats.org/package/2006/relationships"><Relationship Id="rId1" Type="http://schemas.openxmlformats.org/officeDocument/2006/relationships/package" Target="../embeddings/Microsoft_Excel_Worksheet113.xlsx"/></Relationships>
</file>

<file path=ppt/charts/_rels/chart115.xml.rels><?xml version="1.0" encoding="UTF-8" standalone="yes"?>
<Relationships xmlns="http://schemas.openxmlformats.org/package/2006/relationships"><Relationship Id="rId1" Type="http://schemas.openxmlformats.org/officeDocument/2006/relationships/package" Target="../embeddings/Microsoft_Excel_Worksheet114.xlsx"/></Relationships>
</file>

<file path=ppt/charts/_rels/chart116.xml.rels><?xml version="1.0" encoding="UTF-8" standalone="yes"?>
<Relationships xmlns="http://schemas.openxmlformats.org/package/2006/relationships"><Relationship Id="rId1" Type="http://schemas.openxmlformats.org/officeDocument/2006/relationships/package" Target="../embeddings/Microsoft_Excel_Worksheet115.xlsx"/></Relationships>
</file>

<file path=ppt/charts/_rels/chart117.xml.rels><?xml version="1.0" encoding="UTF-8" standalone="yes"?>
<Relationships xmlns="http://schemas.openxmlformats.org/package/2006/relationships"><Relationship Id="rId1" Type="http://schemas.openxmlformats.org/officeDocument/2006/relationships/package" Target="../embeddings/Microsoft_Excel_Worksheet116.xlsx"/></Relationships>
</file>

<file path=ppt/charts/_rels/chart118.xml.rels><?xml version="1.0" encoding="UTF-8" standalone="yes"?>
<Relationships xmlns="http://schemas.openxmlformats.org/package/2006/relationships"><Relationship Id="rId1" Type="http://schemas.openxmlformats.org/officeDocument/2006/relationships/package" Target="../embeddings/Microsoft_Excel_Worksheet117.xlsx"/></Relationships>
</file>

<file path=ppt/charts/_rels/chart119.xml.rels><?xml version="1.0" encoding="UTF-8" standalone="yes"?>
<Relationships xmlns="http://schemas.openxmlformats.org/package/2006/relationships"><Relationship Id="rId1" Type="http://schemas.openxmlformats.org/officeDocument/2006/relationships/package" Target="../embeddings/Microsoft_Excel_Worksheet118.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0.xml.rels><?xml version="1.0" encoding="UTF-8" standalone="yes"?>
<Relationships xmlns="http://schemas.openxmlformats.org/package/2006/relationships"><Relationship Id="rId1" Type="http://schemas.openxmlformats.org/officeDocument/2006/relationships/package" Target="../embeddings/Microsoft_Excel_Worksheet119.xlsx"/></Relationships>
</file>

<file path=ppt/charts/_rels/chart121.xml.rels><?xml version="1.0" encoding="UTF-8" standalone="yes"?>
<Relationships xmlns="http://schemas.openxmlformats.org/package/2006/relationships"><Relationship Id="rId1" Type="http://schemas.openxmlformats.org/officeDocument/2006/relationships/package" Target="../embeddings/Microsoft_Excel_Worksheet120.xlsx"/></Relationships>
</file>

<file path=ppt/charts/_rels/chart122.xml.rels><?xml version="1.0" encoding="UTF-8" standalone="yes"?>
<Relationships xmlns="http://schemas.openxmlformats.org/package/2006/relationships"><Relationship Id="rId1" Type="http://schemas.openxmlformats.org/officeDocument/2006/relationships/package" Target="../embeddings/Microsoft_Excel_Worksheet121.xlsx"/></Relationships>
</file>

<file path=ppt/charts/_rels/chart123.xml.rels><?xml version="1.0" encoding="UTF-8" standalone="yes"?>
<Relationships xmlns="http://schemas.openxmlformats.org/package/2006/relationships"><Relationship Id="rId1" Type="http://schemas.openxmlformats.org/officeDocument/2006/relationships/package" Target="../embeddings/Microsoft_Excel_Worksheet122.xlsx"/></Relationships>
</file>

<file path=ppt/charts/_rels/chart124.xml.rels><?xml version="1.0" encoding="UTF-8" standalone="yes"?>
<Relationships xmlns="http://schemas.openxmlformats.org/package/2006/relationships"><Relationship Id="rId1" Type="http://schemas.openxmlformats.org/officeDocument/2006/relationships/package" Target="../embeddings/Microsoft_Excel_Worksheet123.xlsx"/></Relationships>
</file>

<file path=ppt/charts/_rels/chart125.xml.rels><?xml version="1.0" encoding="UTF-8" standalone="yes"?>
<Relationships xmlns="http://schemas.openxmlformats.org/package/2006/relationships"><Relationship Id="rId1" Type="http://schemas.openxmlformats.org/officeDocument/2006/relationships/package" Target="../embeddings/Microsoft_Excel_Worksheet124.xlsx"/></Relationships>
</file>

<file path=ppt/charts/_rels/chart126.xml.rels><?xml version="1.0" encoding="UTF-8" standalone="yes"?>
<Relationships xmlns="http://schemas.openxmlformats.org/package/2006/relationships"><Relationship Id="rId1" Type="http://schemas.openxmlformats.org/officeDocument/2006/relationships/package" Target="../embeddings/Microsoft_Excel_Worksheet125.xlsx"/></Relationships>
</file>

<file path=ppt/charts/_rels/chart127.xml.rels><?xml version="1.0" encoding="UTF-8" standalone="yes"?>
<Relationships xmlns="http://schemas.openxmlformats.org/package/2006/relationships"><Relationship Id="rId1" Type="http://schemas.openxmlformats.org/officeDocument/2006/relationships/package" Target="../embeddings/Microsoft_Excel_Worksheet126.xlsx"/></Relationships>
</file>

<file path=ppt/charts/_rels/chart128.xml.rels><?xml version="1.0" encoding="UTF-8" standalone="yes"?>
<Relationships xmlns="http://schemas.openxmlformats.org/package/2006/relationships"><Relationship Id="rId1" Type="http://schemas.openxmlformats.org/officeDocument/2006/relationships/package" Target="../embeddings/Microsoft_Excel_Worksheet127.xlsx"/></Relationships>
</file>

<file path=ppt/charts/_rels/chart129.xml.rels><?xml version="1.0" encoding="UTF-8" standalone="yes"?>
<Relationships xmlns="http://schemas.openxmlformats.org/package/2006/relationships"><Relationship Id="rId1" Type="http://schemas.openxmlformats.org/officeDocument/2006/relationships/package" Target="../embeddings/Microsoft_Excel_Worksheet128.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29.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Microsoft_Excel_Worksheet130.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Microsoft_Excel_Worksheet131.xlsx"/></Relationships>
</file>

<file path=ppt/charts/_rels/chart133.xml.rels><?xml version="1.0" encoding="UTF-8" standalone="yes"?>
<Relationships xmlns="http://schemas.openxmlformats.org/package/2006/relationships"><Relationship Id="rId1" Type="http://schemas.openxmlformats.org/officeDocument/2006/relationships/package" Target="../embeddings/Microsoft_Excel_Worksheet132.xlsx"/></Relationships>
</file>

<file path=ppt/charts/_rels/chart134.xml.rels><?xml version="1.0" encoding="UTF-8" standalone="yes"?>
<Relationships xmlns="http://schemas.openxmlformats.org/package/2006/relationships"><Relationship Id="rId1" Type="http://schemas.openxmlformats.org/officeDocument/2006/relationships/package" Target="../embeddings/Microsoft_Excel_Worksheet133.xlsx"/></Relationships>
</file>

<file path=ppt/charts/_rels/chart135.xml.rels><?xml version="1.0" encoding="UTF-8" standalone="yes"?>
<Relationships xmlns="http://schemas.openxmlformats.org/package/2006/relationships"><Relationship Id="rId1" Type="http://schemas.openxmlformats.org/officeDocument/2006/relationships/package" Target="../embeddings/Microsoft_Excel_Worksheet134.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Microsoft_Excel_Worksheet135.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136.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137.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Microsoft_Excel_Worksheet138.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0.xml.rels><?xml version="1.0" encoding="UTF-8" standalone="yes"?>
<Relationships xmlns="http://schemas.openxmlformats.org/package/2006/relationships"><Relationship Id="rId1" Type="http://schemas.openxmlformats.org/officeDocument/2006/relationships/package" Target="../embeddings/Microsoft_Excel_Worksheet139.xlsx"/></Relationships>
</file>

<file path=ppt/charts/_rels/chart141.xml.rels><?xml version="1.0" encoding="UTF-8" standalone="yes"?>
<Relationships xmlns="http://schemas.openxmlformats.org/package/2006/relationships"><Relationship Id="rId1" Type="http://schemas.openxmlformats.org/officeDocument/2006/relationships/package" Target="../embeddings/Microsoft_Excel_Worksheet140.xlsx"/></Relationships>
</file>

<file path=ppt/charts/_rels/chart142.xml.rels><?xml version="1.0" encoding="UTF-8" standalone="yes"?>
<Relationships xmlns="http://schemas.openxmlformats.org/package/2006/relationships"><Relationship Id="rId1" Type="http://schemas.openxmlformats.org/officeDocument/2006/relationships/package" Target="../embeddings/Microsoft_Excel_Worksheet141.xlsx"/></Relationships>
</file>

<file path=ppt/charts/_rels/chart143.xml.rels><?xml version="1.0" encoding="UTF-8" standalone="yes"?>
<Relationships xmlns="http://schemas.openxmlformats.org/package/2006/relationships"><Relationship Id="rId1" Type="http://schemas.openxmlformats.org/officeDocument/2006/relationships/package" Target="../embeddings/Microsoft_Excel_Worksheet142.xlsx"/></Relationships>
</file>

<file path=ppt/charts/_rels/chart144.xml.rels><?xml version="1.0" encoding="UTF-8" standalone="yes"?>
<Relationships xmlns="http://schemas.openxmlformats.org/package/2006/relationships"><Relationship Id="rId1" Type="http://schemas.openxmlformats.org/officeDocument/2006/relationships/package" Target="../embeddings/Microsoft_Excel_Worksheet143.xlsx"/></Relationships>
</file>

<file path=ppt/charts/_rels/chart145.xml.rels><?xml version="1.0" encoding="UTF-8" standalone="yes"?>
<Relationships xmlns="http://schemas.openxmlformats.org/package/2006/relationships"><Relationship Id="rId1" Type="http://schemas.openxmlformats.org/officeDocument/2006/relationships/package" Target="../embeddings/Microsoft_Excel_Worksheet144.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Microsoft_Excel_Worksheet145.xlsx"/></Relationships>
</file>

<file path=ppt/charts/_rels/chart147.xml.rels><?xml version="1.0" encoding="UTF-8" standalone="yes"?>
<Relationships xmlns="http://schemas.openxmlformats.org/package/2006/relationships"><Relationship Id="rId1" Type="http://schemas.openxmlformats.org/officeDocument/2006/relationships/package" Target="../embeddings/Microsoft_Excel_Worksheet146.xlsx"/></Relationships>
</file>

<file path=ppt/charts/_rels/chart148.xml.rels><?xml version="1.0" encoding="UTF-8" standalone="yes"?>
<Relationships xmlns="http://schemas.openxmlformats.org/package/2006/relationships"><Relationship Id="rId1" Type="http://schemas.openxmlformats.org/officeDocument/2006/relationships/package" Target="../embeddings/Microsoft_Excel_Worksheet147.xlsx"/></Relationships>
</file>

<file path=ppt/charts/_rels/chart149.xml.rels><?xml version="1.0" encoding="UTF-8" standalone="yes"?>
<Relationships xmlns="http://schemas.openxmlformats.org/package/2006/relationships"><Relationship Id="rId1" Type="http://schemas.openxmlformats.org/officeDocument/2006/relationships/package" Target="../embeddings/Microsoft_Excel_Worksheet148.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0.xml.rels><?xml version="1.0" encoding="UTF-8" standalone="yes"?>
<Relationships xmlns="http://schemas.openxmlformats.org/package/2006/relationships"><Relationship Id="rId1" Type="http://schemas.openxmlformats.org/officeDocument/2006/relationships/package" Target="../embeddings/Microsoft_Excel_Worksheet149.xlsx"/></Relationships>
</file>

<file path=ppt/charts/_rels/chart151.xml.rels><?xml version="1.0" encoding="UTF-8" standalone="yes"?>
<Relationships xmlns="http://schemas.openxmlformats.org/package/2006/relationships"><Relationship Id="rId1" Type="http://schemas.openxmlformats.org/officeDocument/2006/relationships/package" Target="../embeddings/Microsoft_Excel_Worksheet150.xlsx"/></Relationships>
</file>

<file path=ppt/charts/_rels/chart152.xml.rels><?xml version="1.0" encoding="UTF-8" standalone="yes"?>
<Relationships xmlns="http://schemas.openxmlformats.org/package/2006/relationships"><Relationship Id="rId1" Type="http://schemas.openxmlformats.org/officeDocument/2006/relationships/package" Target="../embeddings/Microsoft_Excel_Worksheet151.xlsx"/></Relationships>
</file>

<file path=ppt/charts/_rels/chart153.xml.rels><?xml version="1.0" encoding="UTF-8" standalone="yes"?>
<Relationships xmlns="http://schemas.openxmlformats.org/package/2006/relationships"><Relationship Id="rId1" Type="http://schemas.openxmlformats.org/officeDocument/2006/relationships/package" Target="../embeddings/Microsoft_Excel_Worksheet152.xlsx"/></Relationships>
</file>

<file path=ppt/charts/_rels/chart154.xml.rels><?xml version="1.0" encoding="UTF-8" standalone="yes"?>
<Relationships xmlns="http://schemas.openxmlformats.org/package/2006/relationships"><Relationship Id="rId1" Type="http://schemas.openxmlformats.org/officeDocument/2006/relationships/package" Target="../embeddings/Microsoft_Excel_Worksheet153.xlsx"/></Relationships>
</file>

<file path=ppt/charts/_rels/chart155.xml.rels><?xml version="1.0" encoding="UTF-8" standalone="yes"?>
<Relationships xmlns="http://schemas.openxmlformats.org/package/2006/relationships"><Relationship Id="rId1" Type="http://schemas.openxmlformats.org/officeDocument/2006/relationships/package" Target="../embeddings/Microsoft_Excel_Worksheet154.xlsx"/></Relationships>
</file>

<file path=ppt/charts/_rels/chart156.xml.rels><?xml version="1.0" encoding="UTF-8" standalone="yes"?>
<Relationships xmlns="http://schemas.openxmlformats.org/package/2006/relationships"><Relationship Id="rId1" Type="http://schemas.openxmlformats.org/officeDocument/2006/relationships/package" Target="../embeddings/Microsoft_Excel_Worksheet155.xlsx"/></Relationships>
</file>

<file path=ppt/charts/_rels/chart157.xml.rels><?xml version="1.0" encoding="UTF-8" standalone="yes"?>
<Relationships xmlns="http://schemas.openxmlformats.org/package/2006/relationships"><Relationship Id="rId1" Type="http://schemas.openxmlformats.org/officeDocument/2006/relationships/package" Target="../embeddings/Microsoft_Excel_Worksheet156.xlsx"/></Relationships>
</file>

<file path=ppt/charts/_rels/chart158.xml.rels><?xml version="1.0" encoding="UTF-8" standalone="yes"?>
<Relationships xmlns="http://schemas.openxmlformats.org/package/2006/relationships"><Relationship Id="rId1" Type="http://schemas.openxmlformats.org/officeDocument/2006/relationships/package" Target="../embeddings/Microsoft_Excel_Worksheet157.xlsx"/></Relationships>
</file>

<file path=ppt/charts/_rels/chart159.xml.rels><?xml version="1.0" encoding="UTF-8" standalone="yes"?>
<Relationships xmlns="http://schemas.openxmlformats.org/package/2006/relationships"><Relationship Id="rId1" Type="http://schemas.openxmlformats.org/officeDocument/2006/relationships/package" Target="../embeddings/Microsoft_Excel_Worksheet158.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0.xml.rels><?xml version="1.0" encoding="UTF-8" standalone="yes"?>
<Relationships xmlns="http://schemas.openxmlformats.org/package/2006/relationships"><Relationship Id="rId1" Type="http://schemas.openxmlformats.org/officeDocument/2006/relationships/package" Target="../embeddings/Microsoft_Excel_Worksheet159.xlsx"/></Relationships>
</file>

<file path=ppt/charts/_rels/chart161.xml.rels><?xml version="1.0" encoding="UTF-8" standalone="yes"?>
<Relationships xmlns="http://schemas.openxmlformats.org/package/2006/relationships"><Relationship Id="rId1" Type="http://schemas.openxmlformats.org/officeDocument/2006/relationships/package" Target="../embeddings/Microsoft_Excel_Worksheet160.xlsx"/></Relationships>
</file>

<file path=ppt/charts/_rels/chart162.xml.rels><?xml version="1.0" encoding="UTF-8" standalone="yes"?>
<Relationships xmlns="http://schemas.openxmlformats.org/package/2006/relationships"><Relationship Id="rId1" Type="http://schemas.openxmlformats.org/officeDocument/2006/relationships/package" Target="../embeddings/Microsoft_Excel_Worksheet161.xlsx"/></Relationships>
</file>

<file path=ppt/charts/_rels/chart163.xml.rels><?xml version="1.0" encoding="UTF-8" standalone="yes"?>
<Relationships xmlns="http://schemas.openxmlformats.org/package/2006/relationships"><Relationship Id="rId1" Type="http://schemas.openxmlformats.org/officeDocument/2006/relationships/package" Target="../embeddings/Microsoft_Excel_Worksheet162.xlsx"/></Relationships>
</file>

<file path=ppt/charts/_rels/chart164.xml.rels><?xml version="1.0" encoding="UTF-8" standalone="yes"?>
<Relationships xmlns="http://schemas.openxmlformats.org/package/2006/relationships"><Relationship Id="rId1" Type="http://schemas.openxmlformats.org/officeDocument/2006/relationships/package" Target="../embeddings/Microsoft_Excel_Worksheet163.xlsx"/></Relationships>
</file>

<file path=ppt/charts/_rels/chart165.xml.rels><?xml version="1.0" encoding="UTF-8" standalone="yes"?>
<Relationships xmlns="http://schemas.openxmlformats.org/package/2006/relationships"><Relationship Id="rId1" Type="http://schemas.openxmlformats.org/officeDocument/2006/relationships/package" Target="../embeddings/Microsoft_Excel_Worksheet164.xlsx"/></Relationships>
</file>

<file path=ppt/charts/_rels/chart166.xml.rels><?xml version="1.0" encoding="UTF-8" standalone="yes"?>
<Relationships xmlns="http://schemas.openxmlformats.org/package/2006/relationships"><Relationship Id="rId1" Type="http://schemas.openxmlformats.org/officeDocument/2006/relationships/package" Target="../embeddings/Microsoft_Excel_Worksheet165.xlsx"/></Relationships>
</file>

<file path=ppt/charts/_rels/chart167.xml.rels><?xml version="1.0" encoding="UTF-8" standalone="yes"?>
<Relationships xmlns="http://schemas.openxmlformats.org/package/2006/relationships"><Relationship Id="rId1" Type="http://schemas.openxmlformats.org/officeDocument/2006/relationships/package" Target="../embeddings/Microsoft_Excel_Worksheet166.xlsx"/></Relationships>
</file>

<file path=ppt/charts/_rels/chart168.xml.rels><?xml version="1.0" encoding="UTF-8" standalone="yes"?>
<Relationships xmlns="http://schemas.openxmlformats.org/package/2006/relationships"><Relationship Id="rId1" Type="http://schemas.openxmlformats.org/officeDocument/2006/relationships/package" Target="../embeddings/Microsoft_Excel_Worksheet167.xlsx"/></Relationships>
</file>

<file path=ppt/charts/_rels/chart169.xml.rels><?xml version="1.0" encoding="UTF-8" standalone="yes"?>
<Relationships xmlns="http://schemas.openxmlformats.org/package/2006/relationships"><Relationship Id="rId1" Type="http://schemas.openxmlformats.org/officeDocument/2006/relationships/package" Target="../embeddings/Microsoft_Excel_Worksheet168.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0.xml.rels><?xml version="1.0" encoding="UTF-8" standalone="yes"?>
<Relationships xmlns="http://schemas.openxmlformats.org/package/2006/relationships"><Relationship Id="rId1" Type="http://schemas.openxmlformats.org/officeDocument/2006/relationships/package" Target="../embeddings/Microsoft_Excel_Worksheet169.xlsx"/></Relationships>
</file>

<file path=ppt/charts/_rels/chart171.xml.rels><?xml version="1.0" encoding="UTF-8" standalone="yes"?>
<Relationships xmlns="http://schemas.openxmlformats.org/package/2006/relationships"><Relationship Id="rId1" Type="http://schemas.openxmlformats.org/officeDocument/2006/relationships/package" Target="../embeddings/Microsoft_Excel_Worksheet170.xlsx"/></Relationships>
</file>

<file path=ppt/charts/_rels/chart172.xml.rels><?xml version="1.0" encoding="UTF-8" standalone="yes"?>
<Relationships xmlns="http://schemas.openxmlformats.org/package/2006/relationships"><Relationship Id="rId1" Type="http://schemas.openxmlformats.org/officeDocument/2006/relationships/package" Target="../embeddings/Microsoft_Excel_Worksheet171.xlsx"/></Relationships>
</file>

<file path=ppt/charts/_rels/chart173.xml.rels><?xml version="1.0" encoding="UTF-8" standalone="yes"?>
<Relationships xmlns="http://schemas.openxmlformats.org/package/2006/relationships"><Relationship Id="rId1" Type="http://schemas.openxmlformats.org/officeDocument/2006/relationships/package" Target="../embeddings/Microsoft_Excel_Worksheet172.xlsx"/></Relationships>
</file>

<file path=ppt/charts/_rels/chart174.xml.rels><?xml version="1.0" encoding="UTF-8" standalone="yes"?>
<Relationships xmlns="http://schemas.openxmlformats.org/package/2006/relationships"><Relationship Id="rId1" Type="http://schemas.openxmlformats.org/officeDocument/2006/relationships/package" Target="../embeddings/Microsoft_Excel_Worksheet173.xlsx"/></Relationships>
</file>

<file path=ppt/charts/_rels/chart175.xml.rels><?xml version="1.0" encoding="UTF-8" standalone="yes"?>
<Relationships xmlns="http://schemas.openxmlformats.org/package/2006/relationships"><Relationship Id="rId1" Type="http://schemas.openxmlformats.org/officeDocument/2006/relationships/package" Target="../embeddings/Microsoft_Excel_Worksheet174.xlsx"/></Relationships>
</file>

<file path=ppt/charts/_rels/chart176.xml.rels><?xml version="1.0" encoding="UTF-8" standalone="yes"?>
<Relationships xmlns="http://schemas.openxmlformats.org/package/2006/relationships"><Relationship Id="rId1" Type="http://schemas.openxmlformats.org/officeDocument/2006/relationships/package" Target="../embeddings/Microsoft_Excel_Worksheet175.xlsx"/></Relationships>
</file>

<file path=ppt/charts/_rels/chart177.xml.rels><?xml version="1.0" encoding="UTF-8" standalone="yes"?>
<Relationships xmlns="http://schemas.openxmlformats.org/package/2006/relationships"><Relationship Id="rId1" Type="http://schemas.openxmlformats.org/officeDocument/2006/relationships/package" Target="../embeddings/Microsoft_Excel_Worksheet176.xlsx"/></Relationships>
</file>

<file path=ppt/charts/_rels/chart178.xml.rels><?xml version="1.0" encoding="UTF-8" standalone="yes"?>
<Relationships xmlns="http://schemas.openxmlformats.org/package/2006/relationships"><Relationship Id="rId1" Type="http://schemas.openxmlformats.org/officeDocument/2006/relationships/package" Target="../embeddings/Microsoft_Excel_Worksheet177.xlsx"/></Relationships>
</file>

<file path=ppt/charts/_rels/chart179.xml.rels><?xml version="1.0" encoding="UTF-8" standalone="yes"?>
<Relationships xmlns="http://schemas.openxmlformats.org/package/2006/relationships"><Relationship Id="rId1" Type="http://schemas.openxmlformats.org/officeDocument/2006/relationships/package" Target="../embeddings/Microsoft_Excel_Worksheet178.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0.xml.rels><?xml version="1.0" encoding="UTF-8" standalone="yes"?>
<Relationships xmlns="http://schemas.openxmlformats.org/package/2006/relationships"><Relationship Id="rId1" Type="http://schemas.openxmlformats.org/officeDocument/2006/relationships/package" Target="../embeddings/Microsoft_Excel_Worksheet179.xlsx"/></Relationships>
</file>

<file path=ppt/charts/_rels/chart181.xml.rels><?xml version="1.0" encoding="UTF-8" standalone="yes"?>
<Relationships xmlns="http://schemas.openxmlformats.org/package/2006/relationships"><Relationship Id="rId1" Type="http://schemas.openxmlformats.org/officeDocument/2006/relationships/package" Target="../embeddings/Microsoft_Excel_Worksheet180.xlsx"/></Relationships>
</file>

<file path=ppt/charts/_rels/chart182.xml.rels><?xml version="1.0" encoding="UTF-8" standalone="yes"?>
<Relationships xmlns="http://schemas.openxmlformats.org/package/2006/relationships"><Relationship Id="rId1" Type="http://schemas.openxmlformats.org/officeDocument/2006/relationships/package" Target="../embeddings/Microsoft_Excel_Worksheet181.xlsx"/></Relationships>
</file>

<file path=ppt/charts/_rels/chart183.xml.rels><?xml version="1.0" encoding="UTF-8" standalone="yes"?>
<Relationships xmlns="http://schemas.openxmlformats.org/package/2006/relationships"><Relationship Id="rId1" Type="http://schemas.openxmlformats.org/officeDocument/2006/relationships/package" Target="../embeddings/Microsoft_Excel_Worksheet182.xlsx"/></Relationships>
</file>

<file path=ppt/charts/_rels/chart184.xml.rels><?xml version="1.0" encoding="UTF-8" standalone="yes"?>
<Relationships xmlns="http://schemas.openxmlformats.org/package/2006/relationships"><Relationship Id="rId1" Type="http://schemas.openxmlformats.org/officeDocument/2006/relationships/package" Target="../embeddings/Microsoft_Excel_Worksheet183.xlsx"/></Relationships>
</file>

<file path=ppt/charts/_rels/chart185.xml.rels><?xml version="1.0" encoding="UTF-8" standalone="yes"?>
<Relationships xmlns="http://schemas.openxmlformats.org/package/2006/relationships"><Relationship Id="rId1" Type="http://schemas.openxmlformats.org/officeDocument/2006/relationships/package" Target="../embeddings/Microsoft_Excel_Worksheet184.xlsx"/></Relationships>
</file>

<file path=ppt/charts/_rels/chart186.xml.rels><?xml version="1.0" encoding="UTF-8" standalone="yes"?>
<Relationships xmlns="http://schemas.openxmlformats.org/package/2006/relationships"><Relationship Id="rId1" Type="http://schemas.openxmlformats.org/officeDocument/2006/relationships/package" Target="../embeddings/Microsoft_Excel_Worksheet185.xlsx"/></Relationships>
</file>

<file path=ppt/charts/_rels/chart187.xml.rels><?xml version="1.0" encoding="UTF-8" standalone="yes"?>
<Relationships xmlns="http://schemas.openxmlformats.org/package/2006/relationships"><Relationship Id="rId1" Type="http://schemas.openxmlformats.org/officeDocument/2006/relationships/package" Target="../embeddings/Microsoft_Excel_Worksheet186.xlsx"/></Relationships>
</file>

<file path=ppt/charts/_rels/chart188.xml.rels><?xml version="1.0" encoding="UTF-8" standalone="yes"?>
<Relationships xmlns="http://schemas.openxmlformats.org/package/2006/relationships"><Relationship Id="rId1" Type="http://schemas.openxmlformats.org/officeDocument/2006/relationships/package" Target="../embeddings/Microsoft_Excel_Worksheet187.xlsx"/></Relationships>
</file>

<file path=ppt/charts/_rels/chart189.xml.rels><?xml version="1.0" encoding="UTF-8" standalone="yes"?>
<Relationships xmlns="http://schemas.openxmlformats.org/package/2006/relationships"><Relationship Id="rId1" Type="http://schemas.openxmlformats.org/officeDocument/2006/relationships/package" Target="../embeddings/Microsoft_Excel_Worksheet18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0.xml.rels><?xml version="1.0" encoding="UTF-8" standalone="yes"?>
<Relationships xmlns="http://schemas.openxmlformats.org/package/2006/relationships"><Relationship Id="rId1" Type="http://schemas.openxmlformats.org/officeDocument/2006/relationships/package" Target="../embeddings/Microsoft_Excel_Worksheet189.xlsx"/></Relationships>
</file>

<file path=ppt/charts/_rels/chart191.xml.rels><?xml version="1.0" encoding="UTF-8" standalone="yes"?>
<Relationships xmlns="http://schemas.openxmlformats.org/package/2006/relationships"><Relationship Id="rId1" Type="http://schemas.openxmlformats.org/officeDocument/2006/relationships/package" Target="../embeddings/Microsoft_Excel_Worksheet190.xlsx"/></Relationships>
</file>

<file path=ppt/charts/_rels/chart192.xml.rels><?xml version="1.0" encoding="UTF-8" standalone="yes"?>
<Relationships xmlns="http://schemas.openxmlformats.org/package/2006/relationships"><Relationship Id="rId1" Type="http://schemas.openxmlformats.org/officeDocument/2006/relationships/package" Target="../embeddings/Microsoft_Excel_Worksheet191.xlsx"/></Relationships>
</file>

<file path=ppt/charts/_rels/chart193.xml.rels><?xml version="1.0" encoding="UTF-8" standalone="yes"?>
<Relationships xmlns="http://schemas.openxmlformats.org/package/2006/relationships"><Relationship Id="rId1" Type="http://schemas.openxmlformats.org/officeDocument/2006/relationships/package" Target="../embeddings/Microsoft_Excel_Worksheet192.xlsx"/></Relationships>
</file>

<file path=ppt/charts/_rels/chart194.xml.rels><?xml version="1.0" encoding="UTF-8" standalone="yes"?>
<Relationships xmlns="http://schemas.openxmlformats.org/package/2006/relationships"><Relationship Id="rId1" Type="http://schemas.openxmlformats.org/officeDocument/2006/relationships/package" Target="../embeddings/Microsoft_Excel_Worksheet193.xlsx"/></Relationships>
</file>

<file path=ppt/charts/_rels/chart195.xml.rels><?xml version="1.0" encoding="UTF-8" standalone="yes"?>
<Relationships xmlns="http://schemas.openxmlformats.org/package/2006/relationships"><Relationship Id="rId1" Type="http://schemas.openxmlformats.org/officeDocument/2006/relationships/package" Target="../embeddings/Microsoft_Excel_Worksheet194.xlsx"/></Relationships>
</file>

<file path=ppt/charts/_rels/chart196.xml.rels><?xml version="1.0" encoding="UTF-8" standalone="yes"?>
<Relationships xmlns="http://schemas.openxmlformats.org/package/2006/relationships"><Relationship Id="rId1" Type="http://schemas.openxmlformats.org/officeDocument/2006/relationships/package" Target="../embeddings/Microsoft_Excel_Worksheet195.xlsx"/></Relationships>
</file>

<file path=ppt/charts/_rels/chart197.xml.rels><?xml version="1.0" encoding="UTF-8" standalone="yes"?>
<Relationships xmlns="http://schemas.openxmlformats.org/package/2006/relationships"><Relationship Id="rId1" Type="http://schemas.openxmlformats.org/officeDocument/2006/relationships/package" Target="../embeddings/Microsoft_Excel_Worksheet196.xlsx"/></Relationships>
</file>

<file path=ppt/charts/_rels/chart198.xml.rels><?xml version="1.0" encoding="UTF-8" standalone="yes"?>
<Relationships xmlns="http://schemas.openxmlformats.org/package/2006/relationships"><Relationship Id="rId1" Type="http://schemas.openxmlformats.org/officeDocument/2006/relationships/package" Target="../embeddings/Microsoft_Excel_Worksheet197.xlsx"/></Relationships>
</file>

<file path=ppt/charts/_rels/chart199.xml.rels><?xml version="1.0" encoding="UTF-8" standalone="yes"?>
<Relationships xmlns="http://schemas.openxmlformats.org/package/2006/relationships"><Relationship Id="rId1" Type="http://schemas.openxmlformats.org/officeDocument/2006/relationships/package" Target="../embeddings/Microsoft_Excel_Worksheet19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00.xml.rels><?xml version="1.0" encoding="UTF-8" standalone="yes"?>
<Relationships xmlns="http://schemas.openxmlformats.org/package/2006/relationships"><Relationship Id="rId1" Type="http://schemas.openxmlformats.org/officeDocument/2006/relationships/package" Target="../embeddings/Microsoft_Excel_Worksheet199.xlsx"/></Relationships>
</file>

<file path=ppt/charts/_rels/chart201.xml.rels><?xml version="1.0" encoding="UTF-8" standalone="yes"?>
<Relationships xmlns="http://schemas.openxmlformats.org/package/2006/relationships"><Relationship Id="rId1" Type="http://schemas.openxmlformats.org/officeDocument/2006/relationships/package" Target="../embeddings/Microsoft_Excel_Worksheet200.xlsx"/></Relationships>
</file>

<file path=ppt/charts/_rels/chart202.xml.rels><?xml version="1.0" encoding="UTF-8" standalone="yes"?>
<Relationships xmlns="http://schemas.openxmlformats.org/package/2006/relationships"><Relationship Id="rId1" Type="http://schemas.openxmlformats.org/officeDocument/2006/relationships/package" Target="../embeddings/Microsoft_Excel_Worksheet201.xlsx"/></Relationships>
</file>

<file path=ppt/charts/_rels/chart203.xml.rels><?xml version="1.0" encoding="UTF-8" standalone="yes"?>
<Relationships xmlns="http://schemas.openxmlformats.org/package/2006/relationships"><Relationship Id="rId1" Type="http://schemas.openxmlformats.org/officeDocument/2006/relationships/package" Target="../embeddings/Microsoft_Excel_Worksheet202.xlsx"/></Relationships>
</file>

<file path=ppt/charts/_rels/chart204.xml.rels><?xml version="1.0" encoding="UTF-8" standalone="yes"?>
<Relationships xmlns="http://schemas.openxmlformats.org/package/2006/relationships"><Relationship Id="rId1" Type="http://schemas.openxmlformats.org/officeDocument/2006/relationships/package" Target="../embeddings/Microsoft_Excel_Worksheet203.xlsx"/></Relationships>
</file>

<file path=ppt/charts/_rels/chart205.xml.rels><?xml version="1.0" encoding="UTF-8" standalone="yes"?>
<Relationships xmlns="http://schemas.openxmlformats.org/package/2006/relationships"><Relationship Id="rId1" Type="http://schemas.openxmlformats.org/officeDocument/2006/relationships/package" Target="../embeddings/Microsoft_Excel_Worksheet204.xlsx"/></Relationships>
</file>

<file path=ppt/charts/_rels/chart206.xml.rels><?xml version="1.0" encoding="UTF-8" standalone="yes"?>
<Relationships xmlns="http://schemas.openxmlformats.org/package/2006/relationships"><Relationship Id="rId1" Type="http://schemas.openxmlformats.org/officeDocument/2006/relationships/package" Target="../embeddings/Microsoft_Excel_Worksheet205.xlsx"/></Relationships>
</file>

<file path=ppt/charts/_rels/chart207.xml.rels><?xml version="1.0" encoding="UTF-8" standalone="yes"?>
<Relationships xmlns="http://schemas.openxmlformats.org/package/2006/relationships"><Relationship Id="rId1" Type="http://schemas.openxmlformats.org/officeDocument/2006/relationships/package" Target="../embeddings/Microsoft_Excel_Worksheet206.xlsx"/></Relationships>
</file>

<file path=ppt/charts/_rels/chart208.xml.rels><?xml version="1.0" encoding="UTF-8" standalone="yes"?>
<Relationships xmlns="http://schemas.openxmlformats.org/package/2006/relationships"><Relationship Id="rId1" Type="http://schemas.openxmlformats.org/officeDocument/2006/relationships/package" Target="../embeddings/Microsoft_Excel_Worksheet207.xlsx"/></Relationships>
</file>

<file path=ppt/charts/_rels/chart209.xml.rels><?xml version="1.0" encoding="UTF-8" standalone="yes"?>
<Relationships xmlns="http://schemas.openxmlformats.org/package/2006/relationships"><Relationship Id="rId1" Type="http://schemas.openxmlformats.org/officeDocument/2006/relationships/package" Target="../embeddings/Microsoft_Excel_Worksheet208.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0.xml.rels><?xml version="1.0" encoding="UTF-8" standalone="yes"?>
<Relationships xmlns="http://schemas.openxmlformats.org/package/2006/relationships"><Relationship Id="rId1" Type="http://schemas.openxmlformats.org/officeDocument/2006/relationships/package" Target="../embeddings/Microsoft_Excel_Worksheet209.xlsx"/></Relationships>
</file>

<file path=ppt/charts/_rels/chart211.xml.rels><?xml version="1.0" encoding="UTF-8" standalone="yes"?>
<Relationships xmlns="http://schemas.openxmlformats.org/package/2006/relationships"><Relationship Id="rId1" Type="http://schemas.openxmlformats.org/officeDocument/2006/relationships/package" Target="../embeddings/Microsoft_Excel_Worksheet210.xlsx"/></Relationships>
</file>

<file path=ppt/charts/_rels/chart212.xml.rels><?xml version="1.0" encoding="UTF-8" standalone="yes"?>
<Relationships xmlns="http://schemas.openxmlformats.org/package/2006/relationships"><Relationship Id="rId1" Type="http://schemas.openxmlformats.org/officeDocument/2006/relationships/package" Target="../embeddings/Microsoft_Excel_Worksheet211.xlsx"/></Relationships>
</file>

<file path=ppt/charts/_rels/chart213.xml.rels><?xml version="1.0" encoding="UTF-8" standalone="yes"?>
<Relationships xmlns="http://schemas.openxmlformats.org/package/2006/relationships"><Relationship Id="rId1" Type="http://schemas.openxmlformats.org/officeDocument/2006/relationships/package" Target="../embeddings/Microsoft_Excel_Worksheet212.xlsx"/></Relationships>
</file>

<file path=ppt/charts/_rels/chart214.xml.rels><?xml version="1.0" encoding="UTF-8" standalone="yes"?>
<Relationships xmlns="http://schemas.openxmlformats.org/package/2006/relationships"><Relationship Id="rId1" Type="http://schemas.openxmlformats.org/officeDocument/2006/relationships/package" Target="../embeddings/Microsoft_Excel_Worksheet213.xlsx"/></Relationships>
</file>

<file path=ppt/charts/_rels/chart215.xml.rels><?xml version="1.0" encoding="UTF-8" standalone="yes"?>
<Relationships xmlns="http://schemas.openxmlformats.org/package/2006/relationships"><Relationship Id="rId1" Type="http://schemas.openxmlformats.org/officeDocument/2006/relationships/package" Target="../embeddings/Microsoft_Excel_Worksheet214.xlsx"/></Relationships>
</file>

<file path=ppt/charts/_rels/chart216.xml.rels><?xml version="1.0" encoding="UTF-8" standalone="yes"?>
<Relationships xmlns="http://schemas.openxmlformats.org/package/2006/relationships"><Relationship Id="rId1" Type="http://schemas.openxmlformats.org/officeDocument/2006/relationships/package" Target="../embeddings/Microsoft_Excel_Worksheet215.xlsx"/></Relationships>
</file>

<file path=ppt/charts/_rels/chart217.xml.rels><?xml version="1.0" encoding="UTF-8" standalone="yes"?>
<Relationships xmlns="http://schemas.openxmlformats.org/package/2006/relationships"><Relationship Id="rId1" Type="http://schemas.openxmlformats.org/officeDocument/2006/relationships/package" Target="../embeddings/Microsoft_Excel_Worksheet216.xlsx"/></Relationships>
</file>

<file path=ppt/charts/_rels/chart218.xml.rels><?xml version="1.0" encoding="UTF-8" standalone="yes"?>
<Relationships xmlns="http://schemas.openxmlformats.org/package/2006/relationships"><Relationship Id="rId1" Type="http://schemas.openxmlformats.org/officeDocument/2006/relationships/package" Target="../embeddings/Microsoft_Excel_Worksheet217.xlsx"/></Relationships>
</file>

<file path=ppt/charts/_rels/chart219.xml.rels><?xml version="1.0" encoding="UTF-8" standalone="yes"?>
<Relationships xmlns="http://schemas.openxmlformats.org/package/2006/relationships"><Relationship Id="rId1" Type="http://schemas.openxmlformats.org/officeDocument/2006/relationships/package" Target="../embeddings/Microsoft_Excel_Worksheet218.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0.xml.rels><?xml version="1.0" encoding="UTF-8" standalone="yes"?>
<Relationships xmlns="http://schemas.openxmlformats.org/package/2006/relationships"><Relationship Id="rId1" Type="http://schemas.openxmlformats.org/officeDocument/2006/relationships/package" Target="../embeddings/Microsoft_Excel_Worksheet219.xlsx"/></Relationships>
</file>

<file path=ppt/charts/_rels/chart221.xml.rels><?xml version="1.0" encoding="UTF-8" standalone="yes"?>
<Relationships xmlns="http://schemas.openxmlformats.org/package/2006/relationships"><Relationship Id="rId1" Type="http://schemas.openxmlformats.org/officeDocument/2006/relationships/package" Target="../embeddings/Microsoft_Excel_Worksheet220.xlsx"/></Relationships>
</file>

<file path=ppt/charts/_rels/chart222.xml.rels><?xml version="1.0" encoding="UTF-8" standalone="yes"?>
<Relationships xmlns="http://schemas.openxmlformats.org/package/2006/relationships"><Relationship Id="rId1" Type="http://schemas.openxmlformats.org/officeDocument/2006/relationships/package" Target="../embeddings/Microsoft_Excel_Worksheet221.xlsx"/></Relationships>
</file>

<file path=ppt/charts/_rels/chart223.xml.rels><?xml version="1.0" encoding="UTF-8" standalone="yes"?>
<Relationships xmlns="http://schemas.openxmlformats.org/package/2006/relationships"><Relationship Id="rId1" Type="http://schemas.openxmlformats.org/officeDocument/2006/relationships/package" Target="../embeddings/Microsoft_Excel_Worksheet222.xlsx"/></Relationships>
</file>

<file path=ppt/charts/_rels/chart224.xml.rels><?xml version="1.0" encoding="UTF-8" standalone="yes"?>
<Relationships xmlns="http://schemas.openxmlformats.org/package/2006/relationships"><Relationship Id="rId1" Type="http://schemas.openxmlformats.org/officeDocument/2006/relationships/package" Target="../embeddings/Microsoft_Excel_Worksheet223.xlsx"/></Relationships>
</file>

<file path=ppt/charts/_rels/chart225.xml.rels><?xml version="1.0" encoding="UTF-8" standalone="yes"?>
<Relationships xmlns="http://schemas.openxmlformats.org/package/2006/relationships"><Relationship Id="rId1" Type="http://schemas.openxmlformats.org/officeDocument/2006/relationships/package" Target="../embeddings/Microsoft_Excel_Worksheet224.xlsx"/></Relationships>
</file>

<file path=ppt/charts/_rels/chart226.xml.rels><?xml version="1.0" encoding="UTF-8" standalone="yes"?>
<Relationships xmlns="http://schemas.openxmlformats.org/package/2006/relationships"><Relationship Id="rId1" Type="http://schemas.openxmlformats.org/officeDocument/2006/relationships/package" Target="../embeddings/Microsoft_Excel_Worksheet225.xlsx"/></Relationships>
</file>

<file path=ppt/charts/_rels/chart227.xml.rels><?xml version="1.0" encoding="UTF-8" standalone="yes"?>
<Relationships xmlns="http://schemas.openxmlformats.org/package/2006/relationships"><Relationship Id="rId1" Type="http://schemas.openxmlformats.org/officeDocument/2006/relationships/package" Target="../embeddings/Microsoft_Excel_Worksheet226.xlsx"/></Relationships>
</file>

<file path=ppt/charts/_rels/chart228.xml.rels><?xml version="1.0" encoding="UTF-8" standalone="yes"?>
<Relationships xmlns="http://schemas.openxmlformats.org/package/2006/relationships"><Relationship Id="rId1" Type="http://schemas.openxmlformats.org/officeDocument/2006/relationships/package" Target="../embeddings/Microsoft_Excel_Worksheet227.xlsx"/></Relationships>
</file>

<file path=ppt/charts/_rels/chart229.xml.rels><?xml version="1.0" encoding="UTF-8" standalone="yes"?>
<Relationships xmlns="http://schemas.openxmlformats.org/package/2006/relationships"><Relationship Id="rId1" Type="http://schemas.openxmlformats.org/officeDocument/2006/relationships/package" Target="../embeddings/Microsoft_Excel_Worksheet228.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0.xml.rels><?xml version="1.0" encoding="UTF-8" standalone="yes"?>
<Relationships xmlns="http://schemas.openxmlformats.org/package/2006/relationships"><Relationship Id="rId1" Type="http://schemas.openxmlformats.org/officeDocument/2006/relationships/package" Target="../embeddings/Microsoft_Excel_Worksheet229.xlsx"/></Relationships>
</file>

<file path=ppt/charts/_rels/chart231.xml.rels><?xml version="1.0" encoding="UTF-8" standalone="yes"?>
<Relationships xmlns="http://schemas.openxmlformats.org/package/2006/relationships"><Relationship Id="rId1" Type="http://schemas.openxmlformats.org/officeDocument/2006/relationships/package" Target="../embeddings/Microsoft_Excel_Worksheet230.xlsx"/></Relationships>
</file>

<file path=ppt/charts/_rels/chart232.xml.rels><?xml version="1.0" encoding="UTF-8" standalone="yes"?>
<Relationships xmlns="http://schemas.openxmlformats.org/package/2006/relationships"><Relationship Id="rId1" Type="http://schemas.openxmlformats.org/officeDocument/2006/relationships/package" Target="../embeddings/Microsoft_Excel_Worksheet231.xlsx"/></Relationships>
</file>

<file path=ppt/charts/_rels/chart233.xml.rels><?xml version="1.0" encoding="UTF-8" standalone="yes"?>
<Relationships xmlns="http://schemas.openxmlformats.org/package/2006/relationships"><Relationship Id="rId1" Type="http://schemas.openxmlformats.org/officeDocument/2006/relationships/package" Target="../embeddings/Microsoft_Excel_Worksheet232.xlsx"/></Relationships>
</file>

<file path=ppt/charts/_rels/chart234.xml.rels><?xml version="1.0" encoding="UTF-8" standalone="yes"?>
<Relationships xmlns="http://schemas.openxmlformats.org/package/2006/relationships"><Relationship Id="rId1" Type="http://schemas.openxmlformats.org/officeDocument/2006/relationships/package" Target="../embeddings/Microsoft_Excel_Worksheet233.xlsx"/></Relationships>
</file>

<file path=ppt/charts/_rels/chart235.xml.rels><?xml version="1.0" encoding="UTF-8" standalone="yes"?>
<Relationships xmlns="http://schemas.openxmlformats.org/package/2006/relationships"><Relationship Id="rId1" Type="http://schemas.openxmlformats.org/officeDocument/2006/relationships/package" Target="../embeddings/Microsoft_Excel_Worksheet234.xlsx"/></Relationships>
</file>

<file path=ppt/charts/_rels/chart236.xml.rels><?xml version="1.0" encoding="UTF-8" standalone="yes"?>
<Relationships xmlns="http://schemas.openxmlformats.org/package/2006/relationships"><Relationship Id="rId1" Type="http://schemas.openxmlformats.org/officeDocument/2006/relationships/package" Target="../embeddings/Microsoft_Excel_Worksheet235.xlsx"/></Relationships>
</file>

<file path=ppt/charts/_rels/chart237.xml.rels><?xml version="1.0" encoding="UTF-8" standalone="yes"?>
<Relationships xmlns="http://schemas.openxmlformats.org/package/2006/relationships"><Relationship Id="rId1" Type="http://schemas.openxmlformats.org/officeDocument/2006/relationships/package" Target="../embeddings/Microsoft_Excel_Worksheet236.xlsx"/></Relationships>
</file>

<file path=ppt/charts/_rels/chart238.xml.rels><?xml version="1.0" encoding="UTF-8" standalone="yes"?>
<Relationships xmlns="http://schemas.openxmlformats.org/package/2006/relationships"><Relationship Id="rId1" Type="http://schemas.openxmlformats.org/officeDocument/2006/relationships/package" Target="../embeddings/Microsoft_Excel_Worksheet237.xlsx"/></Relationships>
</file>

<file path=ppt/charts/_rels/chart239.xml.rels><?xml version="1.0" encoding="UTF-8" standalone="yes"?>
<Relationships xmlns="http://schemas.openxmlformats.org/package/2006/relationships"><Relationship Id="rId1" Type="http://schemas.openxmlformats.org/officeDocument/2006/relationships/package" Target="../embeddings/Microsoft_Excel_Worksheet238.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0.xml.rels><?xml version="1.0" encoding="UTF-8" standalone="yes"?>
<Relationships xmlns="http://schemas.openxmlformats.org/package/2006/relationships"><Relationship Id="rId1" Type="http://schemas.openxmlformats.org/officeDocument/2006/relationships/package" Target="../embeddings/Microsoft_Excel_Worksheet239.xlsx"/></Relationships>
</file>

<file path=ppt/charts/_rels/chart241.xml.rels><?xml version="1.0" encoding="UTF-8" standalone="yes"?>
<Relationships xmlns="http://schemas.openxmlformats.org/package/2006/relationships"><Relationship Id="rId1" Type="http://schemas.openxmlformats.org/officeDocument/2006/relationships/package" Target="../embeddings/Microsoft_Excel_Worksheet240.xlsx"/></Relationships>
</file>

<file path=ppt/charts/_rels/chart242.xml.rels><?xml version="1.0" encoding="UTF-8" standalone="yes"?>
<Relationships xmlns="http://schemas.openxmlformats.org/package/2006/relationships"><Relationship Id="rId1" Type="http://schemas.openxmlformats.org/officeDocument/2006/relationships/package" Target="../embeddings/Microsoft_Excel_Worksheet241.xlsx"/></Relationships>
</file>

<file path=ppt/charts/_rels/chart243.xml.rels><?xml version="1.0" encoding="UTF-8" standalone="yes"?>
<Relationships xmlns="http://schemas.openxmlformats.org/package/2006/relationships"><Relationship Id="rId1" Type="http://schemas.openxmlformats.org/officeDocument/2006/relationships/package" Target="../embeddings/Microsoft_Excel_Worksheet242.xlsx"/></Relationships>
</file>

<file path=ppt/charts/_rels/chart244.xml.rels><?xml version="1.0" encoding="UTF-8" standalone="yes"?>
<Relationships xmlns="http://schemas.openxmlformats.org/package/2006/relationships"><Relationship Id="rId1" Type="http://schemas.openxmlformats.org/officeDocument/2006/relationships/package" Target="../embeddings/Microsoft_Excel_Worksheet243.xlsx"/></Relationships>
</file>

<file path=ppt/charts/_rels/chart245.xml.rels><?xml version="1.0" encoding="UTF-8" standalone="yes"?>
<Relationships xmlns="http://schemas.openxmlformats.org/package/2006/relationships"><Relationship Id="rId1" Type="http://schemas.openxmlformats.org/officeDocument/2006/relationships/package" Target="../embeddings/Microsoft_Excel_Worksheet244.xlsx"/></Relationships>
</file>

<file path=ppt/charts/_rels/chart246.xml.rels><?xml version="1.0" encoding="UTF-8" standalone="yes"?>
<Relationships xmlns="http://schemas.openxmlformats.org/package/2006/relationships"><Relationship Id="rId1" Type="http://schemas.openxmlformats.org/officeDocument/2006/relationships/package" Target="../embeddings/Microsoft_Excel_Worksheet245.xlsx"/></Relationships>
</file>

<file path=ppt/charts/_rels/chart247.xml.rels><?xml version="1.0" encoding="UTF-8" standalone="yes"?>
<Relationships xmlns="http://schemas.openxmlformats.org/package/2006/relationships"><Relationship Id="rId1" Type="http://schemas.openxmlformats.org/officeDocument/2006/relationships/package" Target="../embeddings/Microsoft_Excel_Worksheet246.xlsx"/></Relationships>
</file>

<file path=ppt/charts/_rels/chart248.xml.rels><?xml version="1.0" encoding="UTF-8" standalone="yes"?>
<Relationships xmlns="http://schemas.openxmlformats.org/package/2006/relationships"><Relationship Id="rId1" Type="http://schemas.openxmlformats.org/officeDocument/2006/relationships/package" Target="../embeddings/Microsoft_Excel_Worksheet247.xlsx"/></Relationships>
</file>

<file path=ppt/charts/_rels/chart249.xml.rels><?xml version="1.0" encoding="UTF-8" standalone="yes"?>
<Relationships xmlns="http://schemas.openxmlformats.org/package/2006/relationships"><Relationship Id="rId1" Type="http://schemas.openxmlformats.org/officeDocument/2006/relationships/package" Target="../embeddings/Microsoft_Excel_Worksheet248.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0.xml.rels><?xml version="1.0" encoding="UTF-8" standalone="yes"?>
<Relationships xmlns="http://schemas.openxmlformats.org/package/2006/relationships"><Relationship Id="rId1" Type="http://schemas.openxmlformats.org/officeDocument/2006/relationships/package" Target="../embeddings/Microsoft_Excel_Worksheet249.xlsx"/></Relationships>
</file>

<file path=ppt/charts/_rels/chart251.xml.rels><?xml version="1.0" encoding="UTF-8" standalone="yes"?>
<Relationships xmlns="http://schemas.openxmlformats.org/package/2006/relationships"><Relationship Id="rId1" Type="http://schemas.openxmlformats.org/officeDocument/2006/relationships/package" Target="../embeddings/Microsoft_Excel_Worksheet250.xlsx"/></Relationships>
</file>

<file path=ppt/charts/_rels/chart252.xml.rels><?xml version="1.0" encoding="UTF-8" standalone="yes"?>
<Relationships xmlns="http://schemas.openxmlformats.org/package/2006/relationships"><Relationship Id="rId1" Type="http://schemas.openxmlformats.org/officeDocument/2006/relationships/package" Target="../embeddings/Microsoft_Excel_Worksheet251.xlsx"/></Relationships>
</file>

<file path=ppt/charts/_rels/chart253.xml.rels><?xml version="1.0" encoding="UTF-8" standalone="yes"?>
<Relationships xmlns="http://schemas.openxmlformats.org/package/2006/relationships"><Relationship Id="rId1" Type="http://schemas.openxmlformats.org/officeDocument/2006/relationships/package" Target="../embeddings/Microsoft_Excel_Worksheet252.xlsx"/></Relationships>
</file>

<file path=ppt/charts/_rels/chart254.xml.rels><?xml version="1.0" encoding="UTF-8" standalone="yes"?>
<Relationships xmlns="http://schemas.openxmlformats.org/package/2006/relationships"><Relationship Id="rId1" Type="http://schemas.openxmlformats.org/officeDocument/2006/relationships/package" Target="../embeddings/Microsoft_Excel_Worksheet253.xlsx"/></Relationships>
</file>

<file path=ppt/charts/_rels/chart255.xml.rels><?xml version="1.0" encoding="UTF-8" standalone="yes"?>
<Relationships xmlns="http://schemas.openxmlformats.org/package/2006/relationships"><Relationship Id="rId1" Type="http://schemas.openxmlformats.org/officeDocument/2006/relationships/package" Target="../embeddings/Microsoft_Excel_Worksheet254.xlsx"/></Relationships>
</file>

<file path=ppt/charts/_rels/chart256.xml.rels><?xml version="1.0" encoding="UTF-8" standalone="yes"?>
<Relationships xmlns="http://schemas.openxmlformats.org/package/2006/relationships"><Relationship Id="rId1" Type="http://schemas.openxmlformats.org/officeDocument/2006/relationships/package" Target="../embeddings/Microsoft_Excel_Worksheet255.xlsx"/></Relationships>
</file>

<file path=ppt/charts/_rels/chart257.xml.rels><?xml version="1.0" encoding="UTF-8" standalone="yes"?>
<Relationships xmlns="http://schemas.openxmlformats.org/package/2006/relationships"><Relationship Id="rId1" Type="http://schemas.openxmlformats.org/officeDocument/2006/relationships/package" Target="../embeddings/Microsoft_Excel_Worksheet256.xlsx"/></Relationships>
</file>

<file path=ppt/charts/_rels/chart258.xml.rels><?xml version="1.0" encoding="UTF-8" standalone="yes"?>
<Relationships xmlns="http://schemas.openxmlformats.org/package/2006/relationships"><Relationship Id="rId1" Type="http://schemas.openxmlformats.org/officeDocument/2006/relationships/package" Target="../embeddings/Microsoft_Excel_Worksheet257.xlsx"/></Relationships>
</file>

<file path=ppt/charts/_rels/chart259.xml.rels><?xml version="1.0" encoding="UTF-8" standalone="yes"?>
<Relationships xmlns="http://schemas.openxmlformats.org/package/2006/relationships"><Relationship Id="rId1" Type="http://schemas.openxmlformats.org/officeDocument/2006/relationships/package" Target="../embeddings/Microsoft_Excel_Worksheet258.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0.xml.rels><?xml version="1.0" encoding="UTF-8" standalone="yes"?>
<Relationships xmlns="http://schemas.openxmlformats.org/package/2006/relationships"><Relationship Id="rId1" Type="http://schemas.openxmlformats.org/officeDocument/2006/relationships/package" Target="../embeddings/Microsoft_Excel_Worksheet259.xlsx"/></Relationships>
</file>

<file path=ppt/charts/_rels/chart261.xml.rels><?xml version="1.0" encoding="UTF-8" standalone="yes"?>
<Relationships xmlns="http://schemas.openxmlformats.org/package/2006/relationships"><Relationship Id="rId1" Type="http://schemas.openxmlformats.org/officeDocument/2006/relationships/package" Target="../embeddings/Microsoft_Excel_Worksheet260.xlsx"/></Relationships>
</file>

<file path=ppt/charts/_rels/chart262.xml.rels><?xml version="1.0" encoding="UTF-8" standalone="yes"?>
<Relationships xmlns="http://schemas.openxmlformats.org/package/2006/relationships"><Relationship Id="rId1" Type="http://schemas.openxmlformats.org/officeDocument/2006/relationships/package" Target="../embeddings/Microsoft_Excel_Worksheet261.xlsx"/></Relationships>
</file>

<file path=ppt/charts/_rels/chart263.xml.rels><?xml version="1.0" encoding="UTF-8" standalone="yes"?>
<Relationships xmlns="http://schemas.openxmlformats.org/package/2006/relationships"><Relationship Id="rId1" Type="http://schemas.openxmlformats.org/officeDocument/2006/relationships/package" Target="../embeddings/Microsoft_Excel_Worksheet262.xlsx"/></Relationships>
</file>

<file path=ppt/charts/_rels/chart264.xml.rels><?xml version="1.0" encoding="UTF-8" standalone="yes"?>
<Relationships xmlns="http://schemas.openxmlformats.org/package/2006/relationships"><Relationship Id="rId1" Type="http://schemas.openxmlformats.org/officeDocument/2006/relationships/package" Target="../embeddings/Microsoft_Excel_Worksheet263.xlsx"/></Relationships>
</file>

<file path=ppt/charts/_rels/chart265.xml.rels><?xml version="1.0" encoding="UTF-8" standalone="yes"?>
<Relationships xmlns="http://schemas.openxmlformats.org/package/2006/relationships"><Relationship Id="rId1" Type="http://schemas.openxmlformats.org/officeDocument/2006/relationships/package" Target="../embeddings/Microsoft_Excel_Worksheet264.xlsx"/></Relationships>
</file>

<file path=ppt/charts/_rels/chart266.xml.rels><?xml version="1.0" encoding="UTF-8" standalone="yes"?>
<Relationships xmlns="http://schemas.openxmlformats.org/package/2006/relationships"><Relationship Id="rId1" Type="http://schemas.openxmlformats.org/officeDocument/2006/relationships/package" Target="../embeddings/Microsoft_Excel_Worksheet265.xlsx"/></Relationships>
</file>

<file path=ppt/charts/_rels/chart267.xml.rels><?xml version="1.0" encoding="UTF-8" standalone="yes"?>
<Relationships xmlns="http://schemas.openxmlformats.org/package/2006/relationships"><Relationship Id="rId1" Type="http://schemas.openxmlformats.org/officeDocument/2006/relationships/package" Target="../embeddings/Microsoft_Excel_Worksheet266.xlsx"/></Relationships>
</file>

<file path=ppt/charts/_rels/chart268.xml.rels><?xml version="1.0" encoding="UTF-8" standalone="yes"?>
<Relationships xmlns="http://schemas.openxmlformats.org/package/2006/relationships"><Relationship Id="rId1" Type="http://schemas.openxmlformats.org/officeDocument/2006/relationships/package" Target="../embeddings/Microsoft_Excel_Worksheet267.xlsx"/></Relationships>
</file>

<file path=ppt/charts/_rels/chart269.xml.rels><?xml version="1.0" encoding="UTF-8" standalone="yes"?>
<Relationships xmlns="http://schemas.openxmlformats.org/package/2006/relationships"><Relationship Id="rId1" Type="http://schemas.openxmlformats.org/officeDocument/2006/relationships/package" Target="../embeddings/Microsoft_Excel_Worksheet268.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0.xml.rels><?xml version="1.0" encoding="UTF-8" standalone="yes"?>
<Relationships xmlns="http://schemas.openxmlformats.org/package/2006/relationships"><Relationship Id="rId1" Type="http://schemas.openxmlformats.org/officeDocument/2006/relationships/package" Target="../embeddings/Microsoft_Excel_Worksheet269.xlsx"/></Relationships>
</file>

<file path=ppt/charts/_rels/chart271.xml.rels><?xml version="1.0" encoding="UTF-8" standalone="yes"?>
<Relationships xmlns="http://schemas.openxmlformats.org/package/2006/relationships"><Relationship Id="rId1" Type="http://schemas.openxmlformats.org/officeDocument/2006/relationships/package" Target="../embeddings/Microsoft_Excel_Worksheet270.xlsx"/></Relationships>
</file>

<file path=ppt/charts/_rels/chart272.xml.rels><?xml version="1.0" encoding="UTF-8" standalone="yes"?>
<Relationships xmlns="http://schemas.openxmlformats.org/package/2006/relationships"><Relationship Id="rId1" Type="http://schemas.openxmlformats.org/officeDocument/2006/relationships/package" Target="../embeddings/Microsoft_Excel_Worksheet271.xlsx"/></Relationships>
</file>

<file path=ppt/charts/_rels/chart273.xml.rels><?xml version="1.0" encoding="UTF-8" standalone="yes"?>
<Relationships xmlns="http://schemas.openxmlformats.org/package/2006/relationships"><Relationship Id="rId1" Type="http://schemas.openxmlformats.org/officeDocument/2006/relationships/package" Target="../embeddings/Microsoft_Excel_Worksheet272.xlsx"/></Relationships>
</file>

<file path=ppt/charts/_rels/chart274.xml.rels><?xml version="1.0" encoding="UTF-8" standalone="yes"?>
<Relationships xmlns="http://schemas.openxmlformats.org/package/2006/relationships"><Relationship Id="rId1" Type="http://schemas.openxmlformats.org/officeDocument/2006/relationships/package" Target="../embeddings/Microsoft_Excel_Worksheet273.xlsx"/></Relationships>
</file>

<file path=ppt/charts/_rels/chart275.xml.rels><?xml version="1.0" encoding="UTF-8" standalone="yes"?>
<Relationships xmlns="http://schemas.openxmlformats.org/package/2006/relationships"><Relationship Id="rId1" Type="http://schemas.openxmlformats.org/officeDocument/2006/relationships/package" Target="../embeddings/Microsoft_Excel_Worksheet274.xlsx"/></Relationships>
</file>

<file path=ppt/charts/_rels/chart276.xml.rels><?xml version="1.0" encoding="UTF-8" standalone="yes"?>
<Relationships xmlns="http://schemas.openxmlformats.org/package/2006/relationships"><Relationship Id="rId1" Type="http://schemas.openxmlformats.org/officeDocument/2006/relationships/package" Target="../embeddings/Microsoft_Excel_Worksheet275.xlsx"/></Relationships>
</file>

<file path=ppt/charts/_rels/chart277.xml.rels><?xml version="1.0" encoding="UTF-8" standalone="yes"?>
<Relationships xmlns="http://schemas.openxmlformats.org/package/2006/relationships"><Relationship Id="rId1" Type="http://schemas.openxmlformats.org/officeDocument/2006/relationships/package" Target="../embeddings/Microsoft_Excel_Worksheet276.xlsx"/></Relationships>
</file>

<file path=ppt/charts/_rels/chart278.xml.rels><?xml version="1.0" encoding="UTF-8" standalone="yes"?>
<Relationships xmlns="http://schemas.openxmlformats.org/package/2006/relationships"><Relationship Id="rId1" Type="http://schemas.openxmlformats.org/officeDocument/2006/relationships/package" Target="../embeddings/Microsoft_Excel_Worksheet277.xlsx"/></Relationships>
</file>

<file path=ppt/charts/_rels/chart279.xml.rels><?xml version="1.0" encoding="UTF-8" standalone="yes"?>
<Relationships xmlns="http://schemas.openxmlformats.org/package/2006/relationships"><Relationship Id="rId1" Type="http://schemas.openxmlformats.org/officeDocument/2006/relationships/package" Target="../embeddings/Microsoft_Excel_Worksheet278.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0.xml.rels><?xml version="1.0" encoding="UTF-8" standalone="yes"?>
<Relationships xmlns="http://schemas.openxmlformats.org/package/2006/relationships"><Relationship Id="rId1" Type="http://schemas.openxmlformats.org/officeDocument/2006/relationships/package" Target="../embeddings/Microsoft_Excel_Worksheet279.xlsx"/></Relationships>
</file>

<file path=ppt/charts/_rels/chart281.xml.rels><?xml version="1.0" encoding="UTF-8" standalone="yes"?>
<Relationships xmlns="http://schemas.openxmlformats.org/package/2006/relationships"><Relationship Id="rId1" Type="http://schemas.openxmlformats.org/officeDocument/2006/relationships/package" Target="../embeddings/Microsoft_Excel_Worksheet280.xlsx"/></Relationships>
</file>

<file path=ppt/charts/_rels/chart282.xml.rels><?xml version="1.0" encoding="UTF-8" standalone="yes"?>
<Relationships xmlns="http://schemas.openxmlformats.org/package/2006/relationships"><Relationship Id="rId1" Type="http://schemas.openxmlformats.org/officeDocument/2006/relationships/package" Target="../embeddings/Microsoft_Excel_Worksheet281.xlsx"/></Relationships>
</file>

<file path=ppt/charts/_rels/chart283.xml.rels><?xml version="1.0" encoding="UTF-8" standalone="yes"?>
<Relationships xmlns="http://schemas.openxmlformats.org/package/2006/relationships"><Relationship Id="rId1" Type="http://schemas.openxmlformats.org/officeDocument/2006/relationships/package" Target="../embeddings/Microsoft_Excel_Worksheet282.xlsx"/></Relationships>
</file>

<file path=ppt/charts/_rels/chart284.xml.rels><?xml version="1.0" encoding="UTF-8" standalone="yes"?>
<Relationships xmlns="http://schemas.openxmlformats.org/package/2006/relationships"><Relationship Id="rId1" Type="http://schemas.openxmlformats.org/officeDocument/2006/relationships/package" Target="../embeddings/Microsoft_Excel_Worksheet283.xlsx"/></Relationships>
</file>

<file path=ppt/charts/_rels/chart285.xml.rels><?xml version="1.0" encoding="UTF-8" standalone="yes"?>
<Relationships xmlns="http://schemas.openxmlformats.org/package/2006/relationships"><Relationship Id="rId1" Type="http://schemas.openxmlformats.org/officeDocument/2006/relationships/package" Target="../embeddings/Microsoft_Excel_Worksheet284.xlsx"/></Relationships>
</file>

<file path=ppt/charts/_rels/chart286.xml.rels><?xml version="1.0" encoding="UTF-8" standalone="yes"?>
<Relationships xmlns="http://schemas.openxmlformats.org/package/2006/relationships"><Relationship Id="rId1" Type="http://schemas.openxmlformats.org/officeDocument/2006/relationships/package" Target="../embeddings/Microsoft_Excel_Worksheet285.xlsx"/></Relationships>
</file>

<file path=ppt/charts/_rels/chart287.xml.rels><?xml version="1.0" encoding="UTF-8" standalone="yes"?>
<Relationships xmlns="http://schemas.openxmlformats.org/package/2006/relationships"><Relationship Id="rId1" Type="http://schemas.openxmlformats.org/officeDocument/2006/relationships/package" Target="../embeddings/Microsoft_Excel_Worksheet286.xlsx"/></Relationships>
</file>

<file path=ppt/charts/_rels/chart288.xml.rels><?xml version="1.0" encoding="UTF-8" standalone="yes"?>
<Relationships xmlns="http://schemas.openxmlformats.org/package/2006/relationships"><Relationship Id="rId1" Type="http://schemas.openxmlformats.org/officeDocument/2006/relationships/package" Target="../embeddings/Microsoft_Excel_Worksheet287.xlsx"/></Relationships>
</file>

<file path=ppt/charts/_rels/chart289.xml.rels><?xml version="1.0" encoding="UTF-8" standalone="yes"?>
<Relationships xmlns="http://schemas.openxmlformats.org/package/2006/relationships"><Relationship Id="rId1" Type="http://schemas.openxmlformats.org/officeDocument/2006/relationships/package" Target="../embeddings/Microsoft_Excel_Worksheet28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0.xml.rels><?xml version="1.0" encoding="UTF-8" standalone="yes"?>
<Relationships xmlns="http://schemas.openxmlformats.org/package/2006/relationships"><Relationship Id="rId1" Type="http://schemas.openxmlformats.org/officeDocument/2006/relationships/package" Target="../embeddings/Microsoft_Excel_Worksheet289.xlsx"/></Relationships>
</file>

<file path=ppt/charts/_rels/chart291.xml.rels><?xml version="1.0" encoding="UTF-8" standalone="yes"?>
<Relationships xmlns="http://schemas.openxmlformats.org/package/2006/relationships"><Relationship Id="rId1" Type="http://schemas.openxmlformats.org/officeDocument/2006/relationships/package" Target="../embeddings/Microsoft_Excel_Worksheet290.xlsx"/></Relationships>
</file>

<file path=ppt/charts/_rels/chart292.xml.rels><?xml version="1.0" encoding="UTF-8" standalone="yes"?>
<Relationships xmlns="http://schemas.openxmlformats.org/package/2006/relationships"><Relationship Id="rId1" Type="http://schemas.openxmlformats.org/officeDocument/2006/relationships/package" Target="../embeddings/Microsoft_Excel_Worksheet291.xlsx"/></Relationships>
</file>

<file path=ppt/charts/_rels/chart293.xml.rels><?xml version="1.0" encoding="UTF-8" standalone="yes"?>
<Relationships xmlns="http://schemas.openxmlformats.org/package/2006/relationships"><Relationship Id="rId1" Type="http://schemas.openxmlformats.org/officeDocument/2006/relationships/package" Target="../embeddings/Microsoft_Excel_Worksheet292.xlsx"/></Relationships>
</file>

<file path=ppt/charts/_rels/chart294.xml.rels><?xml version="1.0" encoding="UTF-8" standalone="yes"?>
<Relationships xmlns="http://schemas.openxmlformats.org/package/2006/relationships"><Relationship Id="rId1" Type="http://schemas.openxmlformats.org/officeDocument/2006/relationships/package" Target="../embeddings/Microsoft_Excel_Worksheet293.xlsx"/></Relationships>
</file>

<file path=ppt/charts/_rels/chart295.xml.rels><?xml version="1.0" encoding="UTF-8" standalone="yes"?>
<Relationships xmlns="http://schemas.openxmlformats.org/package/2006/relationships"><Relationship Id="rId1" Type="http://schemas.openxmlformats.org/officeDocument/2006/relationships/package" Target="../embeddings/Microsoft_Excel_Worksheet294.xlsx"/></Relationships>
</file>

<file path=ppt/charts/_rels/chart296.xml.rels><?xml version="1.0" encoding="UTF-8" standalone="yes"?>
<Relationships xmlns="http://schemas.openxmlformats.org/package/2006/relationships"><Relationship Id="rId1" Type="http://schemas.openxmlformats.org/officeDocument/2006/relationships/package" Target="../embeddings/Microsoft_Excel_Worksheet295.xlsx"/></Relationships>
</file>

<file path=ppt/charts/_rels/chart297.xml.rels><?xml version="1.0" encoding="UTF-8" standalone="yes"?>
<Relationships xmlns="http://schemas.openxmlformats.org/package/2006/relationships"><Relationship Id="rId1" Type="http://schemas.openxmlformats.org/officeDocument/2006/relationships/package" Target="../embeddings/Microsoft_Excel_Worksheet296.xlsx"/></Relationships>
</file>

<file path=ppt/charts/_rels/chart298.xml.rels><?xml version="1.0" encoding="UTF-8" standalone="yes"?>
<Relationships xmlns="http://schemas.openxmlformats.org/package/2006/relationships"><Relationship Id="rId1" Type="http://schemas.openxmlformats.org/officeDocument/2006/relationships/package" Target="../embeddings/Microsoft_Excel_Worksheet297.xlsx"/></Relationships>
</file>

<file path=ppt/charts/_rels/chart299.xml.rels><?xml version="1.0" encoding="UTF-8" standalone="yes"?>
<Relationships xmlns="http://schemas.openxmlformats.org/package/2006/relationships"><Relationship Id="rId1" Type="http://schemas.openxmlformats.org/officeDocument/2006/relationships/package" Target="../embeddings/Microsoft_Excel_Worksheet29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00.xml.rels><?xml version="1.0" encoding="UTF-8" standalone="yes"?>
<Relationships xmlns="http://schemas.openxmlformats.org/package/2006/relationships"><Relationship Id="rId1" Type="http://schemas.openxmlformats.org/officeDocument/2006/relationships/package" Target="../embeddings/Microsoft_Excel_Worksheet299.xlsx"/></Relationships>
</file>

<file path=ppt/charts/_rels/chart301.xml.rels><?xml version="1.0" encoding="UTF-8" standalone="yes"?>
<Relationships xmlns="http://schemas.openxmlformats.org/package/2006/relationships"><Relationship Id="rId1" Type="http://schemas.openxmlformats.org/officeDocument/2006/relationships/package" Target="../embeddings/Microsoft_Excel_Worksheet300.xlsx"/></Relationships>
</file>

<file path=ppt/charts/_rels/chart302.xml.rels><?xml version="1.0" encoding="UTF-8" standalone="yes"?>
<Relationships xmlns="http://schemas.openxmlformats.org/package/2006/relationships"><Relationship Id="rId1" Type="http://schemas.openxmlformats.org/officeDocument/2006/relationships/package" Target="../embeddings/Microsoft_Excel_Worksheet301.xlsx"/></Relationships>
</file>

<file path=ppt/charts/_rels/chart303.xml.rels><?xml version="1.0" encoding="UTF-8" standalone="yes"?>
<Relationships xmlns="http://schemas.openxmlformats.org/package/2006/relationships"><Relationship Id="rId1" Type="http://schemas.openxmlformats.org/officeDocument/2006/relationships/package" Target="../embeddings/Microsoft_Excel_Worksheet302.xlsx"/></Relationships>
</file>

<file path=ppt/charts/_rels/chart304.xml.rels><?xml version="1.0" encoding="UTF-8" standalone="yes"?>
<Relationships xmlns="http://schemas.openxmlformats.org/package/2006/relationships"><Relationship Id="rId1" Type="http://schemas.openxmlformats.org/officeDocument/2006/relationships/package" Target="../embeddings/Microsoft_Excel_Worksheet303.xlsx"/></Relationships>
</file>

<file path=ppt/charts/_rels/chart305.xml.rels><?xml version="1.0" encoding="UTF-8" standalone="yes"?>
<Relationships xmlns="http://schemas.openxmlformats.org/package/2006/relationships"><Relationship Id="rId1" Type="http://schemas.openxmlformats.org/officeDocument/2006/relationships/package" Target="../embeddings/Microsoft_Excel_Worksheet304.xlsx"/></Relationships>
</file>

<file path=ppt/charts/_rels/chart306.xml.rels><?xml version="1.0" encoding="UTF-8" standalone="yes"?>
<Relationships xmlns="http://schemas.openxmlformats.org/package/2006/relationships"><Relationship Id="rId1" Type="http://schemas.openxmlformats.org/officeDocument/2006/relationships/package" Target="../embeddings/Microsoft_Excel_Worksheet305.xlsx"/></Relationships>
</file>

<file path=ppt/charts/_rels/chart307.xml.rels><?xml version="1.0" encoding="UTF-8" standalone="yes"?>
<Relationships xmlns="http://schemas.openxmlformats.org/package/2006/relationships"><Relationship Id="rId1" Type="http://schemas.openxmlformats.org/officeDocument/2006/relationships/package" Target="../embeddings/Microsoft_Excel_Worksheet306.xlsx"/></Relationships>
</file>

<file path=ppt/charts/_rels/chart308.xml.rels><?xml version="1.0" encoding="UTF-8" standalone="yes"?>
<Relationships xmlns="http://schemas.openxmlformats.org/package/2006/relationships"><Relationship Id="rId1" Type="http://schemas.openxmlformats.org/officeDocument/2006/relationships/package" Target="../embeddings/Microsoft_Excel_Worksheet307.xlsx"/></Relationships>
</file>

<file path=ppt/charts/_rels/chart309.xml.rels><?xml version="1.0" encoding="UTF-8" standalone="yes"?>
<Relationships xmlns="http://schemas.openxmlformats.org/package/2006/relationships"><Relationship Id="rId1" Type="http://schemas.openxmlformats.org/officeDocument/2006/relationships/package" Target="../embeddings/Microsoft_Excel_Worksheet308.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10.xml.rels><?xml version="1.0" encoding="UTF-8" standalone="yes"?>
<Relationships xmlns="http://schemas.openxmlformats.org/package/2006/relationships"><Relationship Id="rId1" Type="http://schemas.openxmlformats.org/officeDocument/2006/relationships/package" Target="../embeddings/Microsoft_Excel_Worksheet309.xlsx"/></Relationships>
</file>

<file path=ppt/charts/_rels/chart311.xml.rels><?xml version="1.0" encoding="UTF-8" standalone="yes"?>
<Relationships xmlns="http://schemas.openxmlformats.org/package/2006/relationships"><Relationship Id="rId1" Type="http://schemas.openxmlformats.org/officeDocument/2006/relationships/package" Target="../embeddings/Microsoft_Excel_Worksheet310.xlsx"/></Relationships>
</file>

<file path=ppt/charts/_rels/chart312.xml.rels><?xml version="1.0" encoding="UTF-8" standalone="yes"?>
<Relationships xmlns="http://schemas.openxmlformats.org/package/2006/relationships"><Relationship Id="rId1" Type="http://schemas.openxmlformats.org/officeDocument/2006/relationships/package" Target="../embeddings/Microsoft_Excel_Worksheet311.xlsx"/></Relationships>
</file>

<file path=ppt/charts/_rels/chart313.xml.rels><?xml version="1.0" encoding="UTF-8" standalone="yes"?>
<Relationships xmlns="http://schemas.openxmlformats.org/package/2006/relationships"><Relationship Id="rId1" Type="http://schemas.openxmlformats.org/officeDocument/2006/relationships/package" Target="../embeddings/Microsoft_Excel_Worksheet312.xlsx"/></Relationships>
</file>

<file path=ppt/charts/_rels/chart314.xml.rels><?xml version="1.0" encoding="UTF-8" standalone="yes"?>
<Relationships xmlns="http://schemas.openxmlformats.org/package/2006/relationships"><Relationship Id="rId1" Type="http://schemas.openxmlformats.org/officeDocument/2006/relationships/package" Target="../embeddings/Microsoft_Excel_Worksheet313.xlsx"/></Relationships>
</file>

<file path=ppt/charts/_rels/chart315.xml.rels><?xml version="1.0" encoding="UTF-8" standalone="yes"?>
<Relationships xmlns="http://schemas.openxmlformats.org/package/2006/relationships"><Relationship Id="rId1" Type="http://schemas.openxmlformats.org/officeDocument/2006/relationships/package" Target="../embeddings/Microsoft_Excel_Worksheet314.xlsx"/></Relationships>
</file>

<file path=ppt/charts/_rels/chart316.xml.rels><?xml version="1.0" encoding="UTF-8" standalone="yes"?>
<Relationships xmlns="http://schemas.openxmlformats.org/package/2006/relationships"><Relationship Id="rId1" Type="http://schemas.openxmlformats.org/officeDocument/2006/relationships/package" Target="../embeddings/Microsoft_Excel_Worksheet315.xlsx"/></Relationships>
</file>

<file path=ppt/charts/_rels/chart317.xml.rels><?xml version="1.0" encoding="UTF-8" standalone="yes"?>
<Relationships xmlns="http://schemas.openxmlformats.org/package/2006/relationships"><Relationship Id="rId1" Type="http://schemas.openxmlformats.org/officeDocument/2006/relationships/package" Target="../embeddings/Microsoft_Excel_Worksheet316.xlsx"/></Relationships>
</file>

<file path=ppt/charts/_rels/chart318.xml.rels><?xml version="1.0" encoding="UTF-8" standalone="yes"?>
<Relationships xmlns="http://schemas.openxmlformats.org/package/2006/relationships"><Relationship Id="rId1" Type="http://schemas.openxmlformats.org/officeDocument/2006/relationships/package" Target="../embeddings/Microsoft_Excel_Worksheet317.xlsx"/></Relationships>
</file>

<file path=ppt/charts/_rels/chart319.xml.rels><?xml version="1.0" encoding="UTF-8" standalone="yes"?>
<Relationships xmlns="http://schemas.openxmlformats.org/package/2006/relationships"><Relationship Id="rId1" Type="http://schemas.openxmlformats.org/officeDocument/2006/relationships/package" Target="../embeddings/Microsoft_Excel_Worksheet318.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20.xml.rels><?xml version="1.0" encoding="UTF-8" standalone="yes"?>
<Relationships xmlns="http://schemas.openxmlformats.org/package/2006/relationships"><Relationship Id="rId1" Type="http://schemas.openxmlformats.org/officeDocument/2006/relationships/package" Target="../embeddings/Microsoft_Excel_Worksheet319.xlsx"/></Relationships>
</file>

<file path=ppt/charts/_rels/chart321.xml.rels><?xml version="1.0" encoding="UTF-8" standalone="yes"?>
<Relationships xmlns="http://schemas.openxmlformats.org/package/2006/relationships"><Relationship Id="rId1" Type="http://schemas.openxmlformats.org/officeDocument/2006/relationships/package" Target="../embeddings/Microsoft_Excel_Worksheet320.xlsx"/></Relationships>
</file>

<file path=ppt/charts/_rels/chart322.xml.rels><?xml version="1.0" encoding="UTF-8" standalone="yes"?>
<Relationships xmlns="http://schemas.openxmlformats.org/package/2006/relationships"><Relationship Id="rId1" Type="http://schemas.openxmlformats.org/officeDocument/2006/relationships/package" Target="../embeddings/Microsoft_Excel_Worksheet321.xlsx"/></Relationships>
</file>

<file path=ppt/charts/_rels/chart323.xml.rels><?xml version="1.0" encoding="UTF-8" standalone="yes"?>
<Relationships xmlns="http://schemas.openxmlformats.org/package/2006/relationships"><Relationship Id="rId1" Type="http://schemas.openxmlformats.org/officeDocument/2006/relationships/package" Target="../embeddings/Microsoft_Excel_Worksheet322.xlsx"/></Relationships>
</file>

<file path=ppt/charts/_rels/chart324.xml.rels><?xml version="1.0" encoding="UTF-8" standalone="yes"?>
<Relationships xmlns="http://schemas.openxmlformats.org/package/2006/relationships"><Relationship Id="rId1" Type="http://schemas.openxmlformats.org/officeDocument/2006/relationships/package" Target="../embeddings/Microsoft_Excel_Worksheet323.xlsx"/></Relationships>
</file>

<file path=ppt/charts/_rels/chart325.xml.rels><?xml version="1.0" encoding="UTF-8" standalone="yes"?>
<Relationships xmlns="http://schemas.openxmlformats.org/package/2006/relationships"><Relationship Id="rId1" Type="http://schemas.openxmlformats.org/officeDocument/2006/relationships/package" Target="../embeddings/Microsoft_Excel_Worksheet324.xlsx"/></Relationships>
</file>

<file path=ppt/charts/_rels/chart326.xml.rels><?xml version="1.0" encoding="UTF-8" standalone="yes"?>
<Relationships xmlns="http://schemas.openxmlformats.org/package/2006/relationships"><Relationship Id="rId1" Type="http://schemas.openxmlformats.org/officeDocument/2006/relationships/package" Target="../embeddings/Microsoft_Excel_Worksheet325.xlsx"/></Relationships>
</file>

<file path=ppt/charts/_rels/chart327.xml.rels><?xml version="1.0" encoding="UTF-8" standalone="yes"?>
<Relationships xmlns="http://schemas.openxmlformats.org/package/2006/relationships"><Relationship Id="rId1" Type="http://schemas.openxmlformats.org/officeDocument/2006/relationships/package" Target="../embeddings/Microsoft_Excel_Worksheet326.xlsx"/></Relationships>
</file>

<file path=ppt/charts/_rels/chart328.xml.rels><?xml version="1.0" encoding="UTF-8" standalone="yes"?>
<Relationships xmlns="http://schemas.openxmlformats.org/package/2006/relationships"><Relationship Id="rId1" Type="http://schemas.openxmlformats.org/officeDocument/2006/relationships/package" Target="../embeddings/Microsoft_Excel_Worksheet327.xlsx"/></Relationships>
</file>

<file path=ppt/charts/_rels/chart329.xml.rels><?xml version="1.0" encoding="UTF-8" standalone="yes"?>
<Relationships xmlns="http://schemas.openxmlformats.org/package/2006/relationships"><Relationship Id="rId1" Type="http://schemas.openxmlformats.org/officeDocument/2006/relationships/package" Target="../embeddings/Microsoft_Excel_Worksheet328.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0.xml.rels><?xml version="1.0" encoding="UTF-8" standalone="yes"?>
<Relationships xmlns="http://schemas.openxmlformats.org/package/2006/relationships"><Relationship Id="rId1" Type="http://schemas.openxmlformats.org/officeDocument/2006/relationships/package" Target="../embeddings/Microsoft_Excel_Worksheet329.xlsx"/></Relationships>
</file>

<file path=ppt/charts/_rels/chart331.xml.rels><?xml version="1.0" encoding="UTF-8" standalone="yes"?>
<Relationships xmlns="http://schemas.openxmlformats.org/package/2006/relationships"><Relationship Id="rId1" Type="http://schemas.openxmlformats.org/officeDocument/2006/relationships/package" Target="../embeddings/Microsoft_Excel_Worksheet330.xlsx"/></Relationships>
</file>

<file path=ppt/charts/_rels/chart332.xml.rels><?xml version="1.0" encoding="UTF-8" standalone="yes"?>
<Relationships xmlns="http://schemas.openxmlformats.org/package/2006/relationships"><Relationship Id="rId1" Type="http://schemas.openxmlformats.org/officeDocument/2006/relationships/package" Target="../embeddings/Microsoft_Excel_Worksheet331.xlsx"/></Relationships>
</file>

<file path=ppt/charts/_rels/chart333.xml.rels><?xml version="1.0" encoding="UTF-8" standalone="yes"?>
<Relationships xmlns="http://schemas.openxmlformats.org/package/2006/relationships"><Relationship Id="rId1" Type="http://schemas.openxmlformats.org/officeDocument/2006/relationships/package" Target="../embeddings/Microsoft_Excel_Worksheet332.xlsx"/></Relationships>
</file>

<file path=ppt/charts/_rels/chart334.xml.rels><?xml version="1.0" encoding="UTF-8" standalone="yes"?>
<Relationships xmlns="http://schemas.openxmlformats.org/package/2006/relationships"><Relationship Id="rId1" Type="http://schemas.openxmlformats.org/officeDocument/2006/relationships/package" Target="../embeddings/Microsoft_Excel_Worksheet333.xlsx"/></Relationships>
</file>

<file path=ppt/charts/_rels/chart335.xml.rels><?xml version="1.0" encoding="UTF-8" standalone="yes"?>
<Relationships xmlns="http://schemas.openxmlformats.org/package/2006/relationships"><Relationship Id="rId1" Type="http://schemas.openxmlformats.org/officeDocument/2006/relationships/package" Target="../embeddings/Microsoft_Excel_Worksheet334.xlsx"/></Relationships>
</file>

<file path=ppt/charts/_rels/chart336.xml.rels><?xml version="1.0" encoding="UTF-8" standalone="yes"?>
<Relationships xmlns="http://schemas.openxmlformats.org/package/2006/relationships"><Relationship Id="rId1" Type="http://schemas.openxmlformats.org/officeDocument/2006/relationships/package" Target="../embeddings/Microsoft_Excel_Worksheet335.xlsx"/></Relationships>
</file>

<file path=ppt/charts/_rels/chart337.xml.rels><?xml version="1.0" encoding="UTF-8" standalone="yes"?>
<Relationships xmlns="http://schemas.openxmlformats.org/package/2006/relationships"><Relationship Id="rId1" Type="http://schemas.openxmlformats.org/officeDocument/2006/relationships/package" Target="../embeddings/Microsoft_Excel_Worksheet336.xlsx"/></Relationships>
</file>

<file path=ppt/charts/_rels/chart338.xml.rels><?xml version="1.0" encoding="UTF-8" standalone="yes"?>
<Relationships xmlns="http://schemas.openxmlformats.org/package/2006/relationships"><Relationship Id="rId1" Type="http://schemas.openxmlformats.org/officeDocument/2006/relationships/package" Target="../embeddings/Microsoft_Excel_Worksheet337.xlsx"/></Relationships>
</file>

<file path=ppt/charts/_rels/chart339.xml.rels><?xml version="1.0" encoding="UTF-8" standalone="yes"?>
<Relationships xmlns="http://schemas.openxmlformats.org/package/2006/relationships"><Relationship Id="rId1" Type="http://schemas.openxmlformats.org/officeDocument/2006/relationships/package" Target="../embeddings/Microsoft_Excel_Worksheet338.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40.xml.rels><?xml version="1.0" encoding="UTF-8" standalone="yes"?>
<Relationships xmlns="http://schemas.openxmlformats.org/package/2006/relationships"><Relationship Id="rId1" Type="http://schemas.openxmlformats.org/officeDocument/2006/relationships/package" Target="../embeddings/Microsoft_Excel_Worksheet339.xlsx"/></Relationships>
</file>

<file path=ppt/charts/_rels/chart341.xml.rels><?xml version="1.0" encoding="UTF-8" standalone="yes"?>
<Relationships xmlns="http://schemas.openxmlformats.org/package/2006/relationships"><Relationship Id="rId1" Type="http://schemas.openxmlformats.org/officeDocument/2006/relationships/package" Target="../embeddings/Microsoft_Excel_Worksheet340.xlsx"/></Relationships>
</file>

<file path=ppt/charts/_rels/chart342.xml.rels><?xml version="1.0" encoding="UTF-8" standalone="yes"?>
<Relationships xmlns="http://schemas.openxmlformats.org/package/2006/relationships"><Relationship Id="rId1" Type="http://schemas.openxmlformats.org/officeDocument/2006/relationships/package" Target="../embeddings/Microsoft_Excel_Worksheet341.xlsx"/></Relationships>
</file>

<file path=ppt/charts/_rels/chart343.xml.rels><?xml version="1.0" encoding="UTF-8" standalone="yes"?>
<Relationships xmlns="http://schemas.openxmlformats.org/package/2006/relationships"><Relationship Id="rId1" Type="http://schemas.openxmlformats.org/officeDocument/2006/relationships/package" Target="../embeddings/Microsoft_Excel_Worksheet342.xlsx"/></Relationships>
</file>

<file path=ppt/charts/_rels/chart344.xml.rels><?xml version="1.0" encoding="UTF-8" standalone="yes"?>
<Relationships xmlns="http://schemas.openxmlformats.org/package/2006/relationships"><Relationship Id="rId1" Type="http://schemas.openxmlformats.org/officeDocument/2006/relationships/package" Target="../embeddings/Microsoft_Excel_Worksheet343.xlsx"/></Relationships>
</file>

<file path=ppt/charts/_rels/chart345.xml.rels><?xml version="1.0" encoding="UTF-8" standalone="yes"?>
<Relationships xmlns="http://schemas.openxmlformats.org/package/2006/relationships"><Relationship Id="rId1" Type="http://schemas.openxmlformats.org/officeDocument/2006/relationships/package" Target="../embeddings/Microsoft_Excel_Worksheet344.xlsx"/></Relationships>
</file>

<file path=ppt/charts/_rels/chart346.xml.rels><?xml version="1.0" encoding="UTF-8" standalone="yes"?>
<Relationships xmlns="http://schemas.openxmlformats.org/package/2006/relationships"><Relationship Id="rId1" Type="http://schemas.openxmlformats.org/officeDocument/2006/relationships/package" Target="../embeddings/Microsoft_Excel_Worksheet345.xlsx"/></Relationships>
</file>

<file path=ppt/charts/_rels/chart347.xml.rels><?xml version="1.0" encoding="UTF-8" standalone="yes"?>
<Relationships xmlns="http://schemas.openxmlformats.org/package/2006/relationships"><Relationship Id="rId1" Type="http://schemas.openxmlformats.org/officeDocument/2006/relationships/package" Target="../embeddings/Microsoft_Excel_Worksheet346.xlsx"/></Relationships>
</file>

<file path=ppt/charts/_rels/chart348.xml.rels><?xml version="1.0" encoding="UTF-8" standalone="yes"?>
<Relationships xmlns="http://schemas.openxmlformats.org/package/2006/relationships"><Relationship Id="rId1" Type="http://schemas.openxmlformats.org/officeDocument/2006/relationships/package" Target="../embeddings/Microsoft_Excel_Worksheet347.xlsx"/></Relationships>
</file>

<file path=ppt/charts/_rels/chart349.xml.rels><?xml version="1.0" encoding="UTF-8" standalone="yes"?>
<Relationships xmlns="http://schemas.openxmlformats.org/package/2006/relationships"><Relationship Id="rId1" Type="http://schemas.openxmlformats.org/officeDocument/2006/relationships/package" Target="../embeddings/Microsoft_Excel_Worksheet348.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50.xml.rels><?xml version="1.0" encoding="UTF-8" standalone="yes"?>
<Relationships xmlns="http://schemas.openxmlformats.org/package/2006/relationships"><Relationship Id="rId1" Type="http://schemas.openxmlformats.org/officeDocument/2006/relationships/package" Target="../embeddings/Microsoft_Excel_Worksheet349.xlsx"/></Relationships>
</file>

<file path=ppt/charts/_rels/chart351.xml.rels><?xml version="1.0" encoding="UTF-8" standalone="yes"?>
<Relationships xmlns="http://schemas.openxmlformats.org/package/2006/relationships"><Relationship Id="rId1" Type="http://schemas.openxmlformats.org/officeDocument/2006/relationships/package" Target="../embeddings/Microsoft_Excel_Worksheet350.xlsx"/></Relationships>
</file>

<file path=ppt/charts/_rels/chart352.xml.rels><?xml version="1.0" encoding="UTF-8" standalone="yes"?>
<Relationships xmlns="http://schemas.openxmlformats.org/package/2006/relationships"><Relationship Id="rId1" Type="http://schemas.openxmlformats.org/officeDocument/2006/relationships/package" Target="../embeddings/Microsoft_Excel_Worksheet351.xlsx"/></Relationships>
</file>

<file path=ppt/charts/_rels/chart353.xml.rels><?xml version="1.0" encoding="UTF-8" standalone="yes"?>
<Relationships xmlns="http://schemas.openxmlformats.org/package/2006/relationships"><Relationship Id="rId1" Type="http://schemas.openxmlformats.org/officeDocument/2006/relationships/package" Target="../embeddings/Microsoft_Excel_Worksheet352.xlsx"/></Relationships>
</file>

<file path=ppt/charts/_rels/chart354.xml.rels><?xml version="1.0" encoding="UTF-8" standalone="yes"?>
<Relationships xmlns="http://schemas.openxmlformats.org/package/2006/relationships"><Relationship Id="rId1" Type="http://schemas.openxmlformats.org/officeDocument/2006/relationships/package" Target="../embeddings/Microsoft_Excel_Worksheet353.xlsx"/></Relationships>
</file>

<file path=ppt/charts/_rels/chart355.xml.rels><?xml version="1.0" encoding="UTF-8" standalone="yes"?>
<Relationships xmlns="http://schemas.openxmlformats.org/package/2006/relationships"><Relationship Id="rId1" Type="http://schemas.openxmlformats.org/officeDocument/2006/relationships/package" Target="../embeddings/Microsoft_Excel_Worksheet354.xlsx"/></Relationships>
</file>

<file path=ppt/charts/_rels/chart356.xml.rels><?xml version="1.0" encoding="UTF-8" standalone="yes"?>
<Relationships xmlns="http://schemas.openxmlformats.org/package/2006/relationships"><Relationship Id="rId1" Type="http://schemas.openxmlformats.org/officeDocument/2006/relationships/package" Target="../embeddings/Microsoft_Excel_Worksheet355.xlsx"/></Relationships>
</file>

<file path=ppt/charts/_rels/chart357.xml.rels><?xml version="1.0" encoding="UTF-8" standalone="yes"?>
<Relationships xmlns="http://schemas.openxmlformats.org/package/2006/relationships"><Relationship Id="rId1" Type="http://schemas.openxmlformats.org/officeDocument/2006/relationships/package" Target="../embeddings/Microsoft_Excel_Worksheet356.xlsx"/></Relationships>
</file>

<file path=ppt/charts/_rels/chart358.xml.rels><?xml version="1.0" encoding="UTF-8" standalone="yes"?>
<Relationships xmlns="http://schemas.openxmlformats.org/package/2006/relationships"><Relationship Id="rId1" Type="http://schemas.openxmlformats.org/officeDocument/2006/relationships/package" Target="../embeddings/Microsoft_Excel_Worksheet357.xlsx"/></Relationships>
</file>

<file path=ppt/charts/_rels/chart359.xml.rels><?xml version="1.0" encoding="UTF-8" standalone="yes"?>
<Relationships xmlns="http://schemas.openxmlformats.org/package/2006/relationships"><Relationship Id="rId1" Type="http://schemas.openxmlformats.org/officeDocument/2006/relationships/package" Target="../embeddings/Microsoft_Excel_Worksheet358.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60.xml.rels><?xml version="1.0" encoding="UTF-8" standalone="yes"?>
<Relationships xmlns="http://schemas.openxmlformats.org/package/2006/relationships"><Relationship Id="rId1" Type="http://schemas.openxmlformats.org/officeDocument/2006/relationships/package" Target="../embeddings/Microsoft_Excel_Worksheet359.xlsx"/></Relationships>
</file>

<file path=ppt/charts/_rels/chart361.xml.rels><?xml version="1.0" encoding="UTF-8" standalone="yes"?>
<Relationships xmlns="http://schemas.openxmlformats.org/package/2006/relationships"><Relationship Id="rId1" Type="http://schemas.openxmlformats.org/officeDocument/2006/relationships/package" Target="../embeddings/Microsoft_Excel_Worksheet360.xlsx"/></Relationships>
</file>

<file path=ppt/charts/_rels/chart362.xml.rels><?xml version="1.0" encoding="UTF-8" standalone="yes"?>
<Relationships xmlns="http://schemas.openxmlformats.org/package/2006/relationships"><Relationship Id="rId1" Type="http://schemas.openxmlformats.org/officeDocument/2006/relationships/package" Target="../embeddings/Microsoft_Excel_Worksheet361.xlsx"/></Relationships>
</file>

<file path=ppt/charts/_rels/chart363.xml.rels><?xml version="1.0" encoding="UTF-8" standalone="yes"?>
<Relationships xmlns="http://schemas.openxmlformats.org/package/2006/relationships"><Relationship Id="rId1" Type="http://schemas.openxmlformats.org/officeDocument/2006/relationships/package" Target="../embeddings/Microsoft_Excel_Worksheet362.xlsx"/></Relationships>
</file>

<file path=ppt/charts/_rels/chart364.xml.rels><?xml version="1.0" encoding="UTF-8" standalone="yes"?>
<Relationships xmlns="http://schemas.openxmlformats.org/package/2006/relationships"><Relationship Id="rId1" Type="http://schemas.openxmlformats.org/officeDocument/2006/relationships/package" Target="../embeddings/Microsoft_Excel_Worksheet363.xlsx"/></Relationships>
</file>

<file path=ppt/charts/_rels/chart365.xml.rels><?xml version="1.0" encoding="UTF-8" standalone="yes"?>
<Relationships xmlns="http://schemas.openxmlformats.org/package/2006/relationships"><Relationship Id="rId1" Type="http://schemas.openxmlformats.org/officeDocument/2006/relationships/package" Target="../embeddings/Microsoft_Excel_Worksheet364.xlsx"/></Relationships>
</file>

<file path=ppt/charts/_rels/chart366.xml.rels><?xml version="1.0" encoding="UTF-8" standalone="yes"?>
<Relationships xmlns="http://schemas.openxmlformats.org/package/2006/relationships"><Relationship Id="rId1" Type="http://schemas.openxmlformats.org/officeDocument/2006/relationships/package" Target="../embeddings/Microsoft_Excel_Worksheet365.xlsx"/></Relationships>
</file>

<file path=ppt/charts/_rels/chart367.xml.rels><?xml version="1.0" encoding="UTF-8" standalone="yes"?>
<Relationships xmlns="http://schemas.openxmlformats.org/package/2006/relationships"><Relationship Id="rId1" Type="http://schemas.openxmlformats.org/officeDocument/2006/relationships/package" Target="../embeddings/Microsoft_Excel_Worksheet366.xlsx"/></Relationships>
</file>

<file path=ppt/charts/_rels/chart368.xml.rels><?xml version="1.0" encoding="UTF-8" standalone="yes"?>
<Relationships xmlns="http://schemas.openxmlformats.org/package/2006/relationships"><Relationship Id="rId1" Type="http://schemas.openxmlformats.org/officeDocument/2006/relationships/package" Target="../embeddings/Microsoft_Excel_Worksheet367.xlsx"/></Relationships>
</file>

<file path=ppt/charts/_rels/chart369.xml.rels><?xml version="1.0" encoding="UTF-8" standalone="yes"?>
<Relationships xmlns="http://schemas.openxmlformats.org/package/2006/relationships"><Relationship Id="rId1" Type="http://schemas.openxmlformats.org/officeDocument/2006/relationships/package" Target="../embeddings/Microsoft_Excel_Worksheet368.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70.xml.rels><?xml version="1.0" encoding="UTF-8" standalone="yes"?>
<Relationships xmlns="http://schemas.openxmlformats.org/package/2006/relationships"><Relationship Id="rId1" Type="http://schemas.openxmlformats.org/officeDocument/2006/relationships/package" Target="../embeddings/Microsoft_Excel_Worksheet369.xlsx"/></Relationships>
</file>

<file path=ppt/charts/_rels/chart371.xml.rels><?xml version="1.0" encoding="UTF-8" standalone="yes"?>
<Relationships xmlns="http://schemas.openxmlformats.org/package/2006/relationships"><Relationship Id="rId1" Type="http://schemas.openxmlformats.org/officeDocument/2006/relationships/package" Target="../embeddings/Microsoft_Excel_Worksheet370.xlsx"/></Relationships>
</file>

<file path=ppt/charts/_rels/chart372.xml.rels><?xml version="1.0" encoding="UTF-8" standalone="yes"?>
<Relationships xmlns="http://schemas.openxmlformats.org/package/2006/relationships"><Relationship Id="rId1" Type="http://schemas.openxmlformats.org/officeDocument/2006/relationships/package" Target="../embeddings/Microsoft_Excel_Worksheet371.xlsx"/></Relationships>
</file>

<file path=ppt/charts/_rels/chart373.xml.rels><?xml version="1.0" encoding="UTF-8" standalone="yes"?>
<Relationships xmlns="http://schemas.openxmlformats.org/package/2006/relationships"><Relationship Id="rId1" Type="http://schemas.openxmlformats.org/officeDocument/2006/relationships/package" Target="../embeddings/Microsoft_Excel_Worksheet372.xlsx"/></Relationships>
</file>

<file path=ppt/charts/_rels/chart374.xml.rels><?xml version="1.0" encoding="UTF-8" standalone="yes"?>
<Relationships xmlns="http://schemas.openxmlformats.org/package/2006/relationships"><Relationship Id="rId1" Type="http://schemas.openxmlformats.org/officeDocument/2006/relationships/package" Target="../embeddings/Microsoft_Excel_Worksheet373.xlsx"/></Relationships>
</file>

<file path=ppt/charts/_rels/chart375.xml.rels><?xml version="1.0" encoding="UTF-8" standalone="yes"?>
<Relationships xmlns="http://schemas.openxmlformats.org/package/2006/relationships"><Relationship Id="rId1" Type="http://schemas.openxmlformats.org/officeDocument/2006/relationships/package" Target="../embeddings/Microsoft_Excel_Worksheet374.xlsx"/></Relationships>
</file>

<file path=ppt/charts/_rels/chart376.xml.rels><?xml version="1.0" encoding="UTF-8" standalone="yes"?>
<Relationships xmlns="http://schemas.openxmlformats.org/package/2006/relationships"><Relationship Id="rId1" Type="http://schemas.openxmlformats.org/officeDocument/2006/relationships/package" Target="../embeddings/Microsoft_Excel_Worksheet375.xlsx"/></Relationships>
</file>

<file path=ppt/charts/_rels/chart377.xml.rels><?xml version="1.0" encoding="UTF-8" standalone="yes"?>
<Relationships xmlns="http://schemas.openxmlformats.org/package/2006/relationships"><Relationship Id="rId1" Type="http://schemas.openxmlformats.org/officeDocument/2006/relationships/package" Target="../embeddings/Microsoft_Excel_Worksheet376.xlsx"/></Relationships>
</file>

<file path=ppt/charts/_rels/chart378.xml.rels><?xml version="1.0" encoding="UTF-8" standalone="yes"?>
<Relationships xmlns="http://schemas.openxmlformats.org/package/2006/relationships"><Relationship Id="rId1" Type="http://schemas.openxmlformats.org/officeDocument/2006/relationships/package" Target="../embeddings/Microsoft_Excel_Worksheet377.xlsx"/></Relationships>
</file>

<file path=ppt/charts/_rels/chart379.xml.rels><?xml version="1.0" encoding="UTF-8" standalone="yes"?>
<Relationships xmlns="http://schemas.openxmlformats.org/package/2006/relationships"><Relationship Id="rId1" Type="http://schemas.openxmlformats.org/officeDocument/2006/relationships/package" Target="../embeddings/Microsoft_Excel_Worksheet378.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80.xml.rels><?xml version="1.0" encoding="UTF-8" standalone="yes"?>
<Relationships xmlns="http://schemas.openxmlformats.org/package/2006/relationships"><Relationship Id="rId1" Type="http://schemas.openxmlformats.org/officeDocument/2006/relationships/package" Target="../embeddings/Microsoft_Excel_Worksheet379.xlsx"/></Relationships>
</file>

<file path=ppt/charts/_rels/chart381.xml.rels><?xml version="1.0" encoding="UTF-8" standalone="yes"?>
<Relationships xmlns="http://schemas.openxmlformats.org/package/2006/relationships"><Relationship Id="rId1" Type="http://schemas.openxmlformats.org/officeDocument/2006/relationships/package" Target="../embeddings/Microsoft_Excel_Worksheet380.xlsx"/></Relationships>
</file>

<file path=ppt/charts/_rels/chart382.xml.rels><?xml version="1.0" encoding="UTF-8" standalone="yes"?>
<Relationships xmlns="http://schemas.openxmlformats.org/package/2006/relationships"><Relationship Id="rId1" Type="http://schemas.openxmlformats.org/officeDocument/2006/relationships/package" Target="../embeddings/Microsoft_Excel_Worksheet381.xlsx"/></Relationships>
</file>

<file path=ppt/charts/_rels/chart383.xml.rels><?xml version="1.0" encoding="UTF-8" standalone="yes"?>
<Relationships xmlns="http://schemas.openxmlformats.org/package/2006/relationships"><Relationship Id="rId1" Type="http://schemas.openxmlformats.org/officeDocument/2006/relationships/package" Target="../embeddings/Microsoft_Excel_Worksheet382.xlsx"/></Relationships>
</file>

<file path=ppt/charts/_rels/chart384.xml.rels><?xml version="1.0" encoding="UTF-8" standalone="yes"?>
<Relationships xmlns="http://schemas.openxmlformats.org/package/2006/relationships"><Relationship Id="rId1" Type="http://schemas.openxmlformats.org/officeDocument/2006/relationships/package" Target="../embeddings/Microsoft_Excel_Worksheet383.xlsx"/></Relationships>
</file>

<file path=ppt/charts/_rels/chart385.xml.rels><?xml version="1.0" encoding="UTF-8" standalone="yes"?>
<Relationships xmlns="http://schemas.openxmlformats.org/package/2006/relationships"><Relationship Id="rId1" Type="http://schemas.openxmlformats.org/officeDocument/2006/relationships/package" Target="../embeddings/Microsoft_Excel_Worksheet384.xlsx"/></Relationships>
</file>

<file path=ppt/charts/_rels/chart386.xml.rels><?xml version="1.0" encoding="UTF-8" standalone="yes"?>
<Relationships xmlns="http://schemas.openxmlformats.org/package/2006/relationships"><Relationship Id="rId1" Type="http://schemas.openxmlformats.org/officeDocument/2006/relationships/package" Target="../embeddings/Microsoft_Excel_Worksheet385.xlsx"/></Relationships>
</file>

<file path=ppt/charts/_rels/chart387.xml.rels><?xml version="1.0" encoding="UTF-8" standalone="yes"?>
<Relationships xmlns="http://schemas.openxmlformats.org/package/2006/relationships"><Relationship Id="rId1" Type="http://schemas.openxmlformats.org/officeDocument/2006/relationships/package" Target="../embeddings/Microsoft_Excel_Worksheet386.xlsx"/></Relationships>
</file>

<file path=ppt/charts/_rels/chart388.xml.rels><?xml version="1.0" encoding="UTF-8" standalone="yes"?>
<Relationships xmlns="http://schemas.openxmlformats.org/package/2006/relationships"><Relationship Id="rId1" Type="http://schemas.openxmlformats.org/officeDocument/2006/relationships/package" Target="../embeddings/Microsoft_Excel_Worksheet387.xlsx"/></Relationships>
</file>

<file path=ppt/charts/_rels/chart389.xml.rels><?xml version="1.0" encoding="UTF-8" standalone="yes"?>
<Relationships xmlns="http://schemas.openxmlformats.org/package/2006/relationships"><Relationship Id="rId1" Type="http://schemas.openxmlformats.org/officeDocument/2006/relationships/package" Target="../embeddings/Microsoft_Excel_Worksheet38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390.xml.rels><?xml version="1.0" encoding="UTF-8" standalone="yes"?>
<Relationships xmlns="http://schemas.openxmlformats.org/package/2006/relationships"><Relationship Id="rId1" Type="http://schemas.openxmlformats.org/officeDocument/2006/relationships/package" Target="../embeddings/Microsoft_Excel_Worksheet389.xlsx"/></Relationships>
</file>

<file path=ppt/charts/_rels/chart391.xml.rels><?xml version="1.0" encoding="UTF-8" standalone="yes"?>
<Relationships xmlns="http://schemas.openxmlformats.org/package/2006/relationships"><Relationship Id="rId1" Type="http://schemas.openxmlformats.org/officeDocument/2006/relationships/package" Target="../embeddings/Microsoft_Excel_Worksheet390.xlsx"/></Relationships>
</file>

<file path=ppt/charts/_rels/chart392.xml.rels><?xml version="1.0" encoding="UTF-8" standalone="yes"?>
<Relationships xmlns="http://schemas.openxmlformats.org/package/2006/relationships"><Relationship Id="rId1" Type="http://schemas.openxmlformats.org/officeDocument/2006/relationships/package" Target="../embeddings/Microsoft_Excel_Worksheet391.xlsx"/></Relationships>
</file>

<file path=ppt/charts/_rels/chart393.xml.rels><?xml version="1.0" encoding="UTF-8" standalone="yes"?>
<Relationships xmlns="http://schemas.openxmlformats.org/package/2006/relationships"><Relationship Id="rId1" Type="http://schemas.openxmlformats.org/officeDocument/2006/relationships/package" Target="../embeddings/Microsoft_Excel_Worksheet392.xlsx"/></Relationships>
</file>

<file path=ppt/charts/_rels/chart394.xml.rels><?xml version="1.0" encoding="UTF-8" standalone="yes"?>
<Relationships xmlns="http://schemas.openxmlformats.org/package/2006/relationships"><Relationship Id="rId1" Type="http://schemas.openxmlformats.org/officeDocument/2006/relationships/package" Target="../embeddings/Microsoft_Excel_Worksheet393.xlsx"/></Relationships>
</file>

<file path=ppt/charts/_rels/chart395.xml.rels><?xml version="1.0" encoding="UTF-8" standalone="yes"?>
<Relationships xmlns="http://schemas.openxmlformats.org/package/2006/relationships"><Relationship Id="rId1" Type="http://schemas.openxmlformats.org/officeDocument/2006/relationships/package" Target="../embeddings/Microsoft_Excel_Worksheet394.xlsx"/></Relationships>
</file>

<file path=ppt/charts/_rels/chart396.xml.rels><?xml version="1.0" encoding="UTF-8" standalone="yes"?>
<Relationships xmlns="http://schemas.openxmlformats.org/package/2006/relationships"><Relationship Id="rId1" Type="http://schemas.openxmlformats.org/officeDocument/2006/relationships/package" Target="../embeddings/Microsoft_Excel_Worksheet395.xlsx"/></Relationships>
</file>

<file path=ppt/charts/_rels/chart397.xml.rels><?xml version="1.0" encoding="UTF-8" standalone="yes"?>
<Relationships xmlns="http://schemas.openxmlformats.org/package/2006/relationships"><Relationship Id="rId1" Type="http://schemas.openxmlformats.org/officeDocument/2006/relationships/package" Target="../embeddings/Microsoft_Excel_Worksheet396.xlsx"/></Relationships>
</file>

<file path=ppt/charts/_rels/chart398.xml.rels><?xml version="1.0" encoding="UTF-8" standalone="yes"?>
<Relationships xmlns="http://schemas.openxmlformats.org/package/2006/relationships"><Relationship Id="rId1" Type="http://schemas.openxmlformats.org/officeDocument/2006/relationships/package" Target="../embeddings/Microsoft_Excel_Worksheet397.xlsx"/></Relationships>
</file>

<file path=ppt/charts/_rels/chart399.xml.rels><?xml version="1.0" encoding="UTF-8" standalone="yes"?>
<Relationships xmlns="http://schemas.openxmlformats.org/package/2006/relationships"><Relationship Id="rId1" Type="http://schemas.openxmlformats.org/officeDocument/2006/relationships/package" Target="../embeddings/Microsoft_Excel_Worksheet39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00.xml.rels><?xml version="1.0" encoding="UTF-8" standalone="yes"?>
<Relationships xmlns="http://schemas.openxmlformats.org/package/2006/relationships"><Relationship Id="rId1" Type="http://schemas.openxmlformats.org/officeDocument/2006/relationships/package" Target="../embeddings/Microsoft_Excel_Worksheet399.xlsx"/></Relationships>
</file>

<file path=ppt/charts/_rels/chart401.xml.rels><?xml version="1.0" encoding="UTF-8" standalone="yes"?>
<Relationships xmlns="http://schemas.openxmlformats.org/package/2006/relationships"><Relationship Id="rId1" Type="http://schemas.openxmlformats.org/officeDocument/2006/relationships/package" Target="../embeddings/Microsoft_Excel_Worksheet400.xlsx"/></Relationships>
</file>

<file path=ppt/charts/_rels/chart402.xml.rels><?xml version="1.0" encoding="UTF-8" standalone="yes"?>
<Relationships xmlns="http://schemas.openxmlformats.org/package/2006/relationships"><Relationship Id="rId1" Type="http://schemas.openxmlformats.org/officeDocument/2006/relationships/package" Target="../embeddings/Microsoft_Excel_Worksheet401.xlsx"/></Relationships>
</file>

<file path=ppt/charts/_rels/chart403.xml.rels><?xml version="1.0" encoding="UTF-8" standalone="yes"?>
<Relationships xmlns="http://schemas.openxmlformats.org/package/2006/relationships"><Relationship Id="rId1" Type="http://schemas.openxmlformats.org/officeDocument/2006/relationships/package" Target="../embeddings/Microsoft_Excel_Worksheet402.xlsx"/></Relationships>
</file>

<file path=ppt/charts/_rels/chart404.xml.rels><?xml version="1.0" encoding="UTF-8" standalone="yes"?>
<Relationships xmlns="http://schemas.openxmlformats.org/package/2006/relationships"><Relationship Id="rId1" Type="http://schemas.openxmlformats.org/officeDocument/2006/relationships/package" Target="../embeddings/Microsoft_Excel_Worksheet403.xlsx"/></Relationships>
</file>

<file path=ppt/charts/_rels/chart405.xml.rels><?xml version="1.0" encoding="UTF-8" standalone="yes"?>
<Relationships xmlns="http://schemas.openxmlformats.org/package/2006/relationships"><Relationship Id="rId1" Type="http://schemas.openxmlformats.org/officeDocument/2006/relationships/package" Target="../embeddings/Microsoft_Excel_Worksheet404.xlsx"/></Relationships>
</file>

<file path=ppt/charts/_rels/chart406.xml.rels><?xml version="1.0" encoding="UTF-8" standalone="yes"?>
<Relationships xmlns="http://schemas.openxmlformats.org/package/2006/relationships"><Relationship Id="rId1" Type="http://schemas.openxmlformats.org/officeDocument/2006/relationships/package" Target="../embeddings/Microsoft_Excel_Worksheet405.xlsx"/></Relationships>
</file>

<file path=ppt/charts/_rels/chart407.xml.rels><?xml version="1.0" encoding="UTF-8" standalone="yes"?>
<Relationships xmlns="http://schemas.openxmlformats.org/package/2006/relationships"><Relationship Id="rId1" Type="http://schemas.openxmlformats.org/officeDocument/2006/relationships/package" Target="../embeddings/Microsoft_Excel_Worksheet406.xlsx"/></Relationships>
</file>

<file path=ppt/charts/_rels/chart408.xml.rels><?xml version="1.0" encoding="UTF-8" standalone="yes"?>
<Relationships xmlns="http://schemas.openxmlformats.org/package/2006/relationships"><Relationship Id="rId1" Type="http://schemas.openxmlformats.org/officeDocument/2006/relationships/package" Target="../embeddings/Microsoft_Excel_Worksheet407.xlsx"/></Relationships>
</file>

<file path=ppt/charts/_rels/chart409.xml.rels><?xml version="1.0" encoding="UTF-8" standalone="yes"?>
<Relationships xmlns="http://schemas.openxmlformats.org/package/2006/relationships"><Relationship Id="rId1" Type="http://schemas.openxmlformats.org/officeDocument/2006/relationships/package" Target="../embeddings/Microsoft_Excel_Worksheet408.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10.xml.rels><?xml version="1.0" encoding="UTF-8" standalone="yes"?>
<Relationships xmlns="http://schemas.openxmlformats.org/package/2006/relationships"><Relationship Id="rId1" Type="http://schemas.openxmlformats.org/officeDocument/2006/relationships/package" Target="../embeddings/Microsoft_Excel_Worksheet409.xlsx"/></Relationships>
</file>

<file path=ppt/charts/_rels/chart411.xml.rels><?xml version="1.0" encoding="UTF-8" standalone="yes"?>
<Relationships xmlns="http://schemas.openxmlformats.org/package/2006/relationships"><Relationship Id="rId1" Type="http://schemas.openxmlformats.org/officeDocument/2006/relationships/package" Target="../embeddings/Microsoft_Excel_Worksheet410.xlsx"/></Relationships>
</file>

<file path=ppt/charts/_rels/chart412.xml.rels><?xml version="1.0" encoding="UTF-8" standalone="yes"?>
<Relationships xmlns="http://schemas.openxmlformats.org/package/2006/relationships"><Relationship Id="rId1" Type="http://schemas.openxmlformats.org/officeDocument/2006/relationships/package" Target="../embeddings/Microsoft_Excel_Worksheet411.xlsx"/></Relationships>
</file>

<file path=ppt/charts/_rels/chart413.xml.rels><?xml version="1.0" encoding="UTF-8" standalone="yes"?>
<Relationships xmlns="http://schemas.openxmlformats.org/package/2006/relationships"><Relationship Id="rId1" Type="http://schemas.openxmlformats.org/officeDocument/2006/relationships/package" Target="../embeddings/Microsoft_Excel_Worksheet412.xlsx"/></Relationships>
</file>

<file path=ppt/charts/_rels/chart414.xml.rels><?xml version="1.0" encoding="UTF-8" standalone="yes"?>
<Relationships xmlns="http://schemas.openxmlformats.org/package/2006/relationships"><Relationship Id="rId1" Type="http://schemas.openxmlformats.org/officeDocument/2006/relationships/package" Target="../embeddings/Microsoft_Excel_Worksheet413.xlsx"/></Relationships>
</file>

<file path=ppt/charts/_rels/chart415.xml.rels><?xml version="1.0" encoding="UTF-8" standalone="yes"?>
<Relationships xmlns="http://schemas.openxmlformats.org/package/2006/relationships"><Relationship Id="rId1" Type="http://schemas.openxmlformats.org/officeDocument/2006/relationships/package" Target="../embeddings/Microsoft_Excel_Worksheet414.xlsx"/></Relationships>
</file>

<file path=ppt/charts/_rels/chart416.xml.rels><?xml version="1.0" encoding="UTF-8" standalone="yes"?>
<Relationships xmlns="http://schemas.openxmlformats.org/package/2006/relationships"><Relationship Id="rId1" Type="http://schemas.openxmlformats.org/officeDocument/2006/relationships/package" Target="../embeddings/Microsoft_Excel_Worksheet415.xlsx"/></Relationships>
</file>

<file path=ppt/charts/_rels/chart417.xml.rels><?xml version="1.0" encoding="UTF-8" standalone="yes"?>
<Relationships xmlns="http://schemas.openxmlformats.org/package/2006/relationships"><Relationship Id="rId1" Type="http://schemas.openxmlformats.org/officeDocument/2006/relationships/package" Target="../embeddings/Microsoft_Excel_Worksheet416.xlsx"/></Relationships>
</file>

<file path=ppt/charts/_rels/chart418.xml.rels><?xml version="1.0" encoding="UTF-8" standalone="yes"?>
<Relationships xmlns="http://schemas.openxmlformats.org/package/2006/relationships"><Relationship Id="rId1" Type="http://schemas.openxmlformats.org/officeDocument/2006/relationships/package" Target="../embeddings/Microsoft_Excel_Worksheet417.xlsx"/></Relationships>
</file>

<file path=ppt/charts/_rels/chart419.xml.rels><?xml version="1.0" encoding="UTF-8" standalone="yes"?>
<Relationships xmlns="http://schemas.openxmlformats.org/package/2006/relationships"><Relationship Id="rId1" Type="http://schemas.openxmlformats.org/officeDocument/2006/relationships/package" Target="../embeddings/Microsoft_Excel_Worksheet418.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20.xml.rels><?xml version="1.0" encoding="UTF-8" standalone="yes"?>
<Relationships xmlns="http://schemas.openxmlformats.org/package/2006/relationships"><Relationship Id="rId1" Type="http://schemas.openxmlformats.org/officeDocument/2006/relationships/package" Target="../embeddings/Microsoft_Excel_Worksheet419.xlsx"/></Relationships>
</file>

<file path=ppt/charts/_rels/chart421.xml.rels><?xml version="1.0" encoding="UTF-8" standalone="yes"?>
<Relationships xmlns="http://schemas.openxmlformats.org/package/2006/relationships"><Relationship Id="rId1" Type="http://schemas.openxmlformats.org/officeDocument/2006/relationships/package" Target="../embeddings/Microsoft_Excel_Worksheet420.xlsx"/></Relationships>
</file>

<file path=ppt/charts/_rels/chart422.xml.rels><?xml version="1.0" encoding="UTF-8" standalone="yes"?>
<Relationships xmlns="http://schemas.openxmlformats.org/package/2006/relationships"><Relationship Id="rId1" Type="http://schemas.openxmlformats.org/officeDocument/2006/relationships/package" Target="../embeddings/Microsoft_Excel_Worksheet421.xlsx"/></Relationships>
</file>

<file path=ppt/charts/_rels/chart423.xml.rels><?xml version="1.0" encoding="UTF-8" standalone="yes"?>
<Relationships xmlns="http://schemas.openxmlformats.org/package/2006/relationships"><Relationship Id="rId1" Type="http://schemas.openxmlformats.org/officeDocument/2006/relationships/package" Target="../embeddings/Microsoft_Excel_Worksheet422.xlsx"/></Relationships>
</file>

<file path=ppt/charts/_rels/chart424.xml.rels><?xml version="1.0" encoding="UTF-8" standalone="yes"?>
<Relationships xmlns="http://schemas.openxmlformats.org/package/2006/relationships"><Relationship Id="rId1" Type="http://schemas.openxmlformats.org/officeDocument/2006/relationships/package" Target="../embeddings/Microsoft_Excel_Worksheet423.xlsx"/></Relationships>
</file>

<file path=ppt/charts/_rels/chart425.xml.rels><?xml version="1.0" encoding="UTF-8" standalone="yes"?>
<Relationships xmlns="http://schemas.openxmlformats.org/package/2006/relationships"><Relationship Id="rId1" Type="http://schemas.openxmlformats.org/officeDocument/2006/relationships/package" Target="../embeddings/Microsoft_Excel_Worksheet424.xlsx"/></Relationships>
</file>

<file path=ppt/charts/_rels/chart426.xml.rels><?xml version="1.0" encoding="UTF-8" standalone="yes"?>
<Relationships xmlns="http://schemas.openxmlformats.org/package/2006/relationships"><Relationship Id="rId1" Type="http://schemas.openxmlformats.org/officeDocument/2006/relationships/package" Target="../embeddings/Microsoft_Excel_Worksheet425.xlsx"/></Relationships>
</file>

<file path=ppt/charts/_rels/chart427.xml.rels><?xml version="1.0" encoding="UTF-8" standalone="yes"?>
<Relationships xmlns="http://schemas.openxmlformats.org/package/2006/relationships"><Relationship Id="rId1" Type="http://schemas.openxmlformats.org/officeDocument/2006/relationships/package" Target="../embeddings/Microsoft_Excel_Worksheet426.xlsx"/></Relationships>
</file>

<file path=ppt/charts/_rels/chart428.xml.rels><?xml version="1.0" encoding="UTF-8" standalone="yes"?>
<Relationships xmlns="http://schemas.openxmlformats.org/package/2006/relationships"><Relationship Id="rId1" Type="http://schemas.openxmlformats.org/officeDocument/2006/relationships/package" Target="../embeddings/Microsoft_Excel_Worksheet427.xlsx"/></Relationships>
</file>

<file path=ppt/charts/_rels/chart429.xml.rels><?xml version="1.0" encoding="UTF-8" standalone="yes"?>
<Relationships xmlns="http://schemas.openxmlformats.org/package/2006/relationships"><Relationship Id="rId1" Type="http://schemas.openxmlformats.org/officeDocument/2006/relationships/package" Target="../embeddings/Microsoft_Excel_Worksheet428.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30.xml.rels><?xml version="1.0" encoding="UTF-8" standalone="yes"?>
<Relationships xmlns="http://schemas.openxmlformats.org/package/2006/relationships"><Relationship Id="rId1" Type="http://schemas.openxmlformats.org/officeDocument/2006/relationships/package" Target="../embeddings/Microsoft_Excel_Worksheet429.xlsx"/></Relationships>
</file>

<file path=ppt/charts/_rels/chart431.xml.rels><?xml version="1.0" encoding="UTF-8" standalone="yes"?>
<Relationships xmlns="http://schemas.openxmlformats.org/package/2006/relationships"><Relationship Id="rId1" Type="http://schemas.openxmlformats.org/officeDocument/2006/relationships/package" Target="../embeddings/Microsoft_Excel_Worksheet430.xlsx"/></Relationships>
</file>

<file path=ppt/charts/_rels/chart432.xml.rels><?xml version="1.0" encoding="UTF-8" standalone="yes"?>
<Relationships xmlns="http://schemas.openxmlformats.org/package/2006/relationships"><Relationship Id="rId1" Type="http://schemas.openxmlformats.org/officeDocument/2006/relationships/package" Target="../embeddings/Microsoft_Excel_Worksheet431.xlsx"/></Relationships>
</file>

<file path=ppt/charts/_rels/chart433.xml.rels><?xml version="1.0" encoding="UTF-8" standalone="yes"?>
<Relationships xmlns="http://schemas.openxmlformats.org/package/2006/relationships"><Relationship Id="rId1" Type="http://schemas.openxmlformats.org/officeDocument/2006/relationships/package" Target="../embeddings/Microsoft_Excel_Worksheet432.xlsx"/></Relationships>
</file>

<file path=ppt/charts/_rels/chart434.xml.rels><?xml version="1.0" encoding="UTF-8" standalone="yes"?>
<Relationships xmlns="http://schemas.openxmlformats.org/package/2006/relationships"><Relationship Id="rId1" Type="http://schemas.openxmlformats.org/officeDocument/2006/relationships/package" Target="../embeddings/Microsoft_Excel_Worksheet433.xlsx"/></Relationships>
</file>

<file path=ppt/charts/_rels/chart435.xml.rels><?xml version="1.0" encoding="UTF-8" standalone="yes"?>
<Relationships xmlns="http://schemas.openxmlformats.org/package/2006/relationships"><Relationship Id="rId1" Type="http://schemas.openxmlformats.org/officeDocument/2006/relationships/package" Target="../embeddings/Microsoft_Excel_Worksheet434.xlsx"/></Relationships>
</file>

<file path=ppt/charts/_rels/chart436.xml.rels><?xml version="1.0" encoding="UTF-8" standalone="yes"?>
<Relationships xmlns="http://schemas.openxmlformats.org/package/2006/relationships"><Relationship Id="rId1" Type="http://schemas.openxmlformats.org/officeDocument/2006/relationships/package" Target="../embeddings/Microsoft_Excel_Worksheet435.xlsx"/></Relationships>
</file>

<file path=ppt/charts/_rels/chart437.xml.rels><?xml version="1.0" encoding="UTF-8" standalone="yes"?>
<Relationships xmlns="http://schemas.openxmlformats.org/package/2006/relationships"><Relationship Id="rId1" Type="http://schemas.openxmlformats.org/officeDocument/2006/relationships/package" Target="../embeddings/Microsoft_Excel_Worksheet436.xlsx"/></Relationships>
</file>

<file path=ppt/charts/_rels/chart438.xml.rels><?xml version="1.0" encoding="UTF-8" standalone="yes"?>
<Relationships xmlns="http://schemas.openxmlformats.org/package/2006/relationships"><Relationship Id="rId1" Type="http://schemas.openxmlformats.org/officeDocument/2006/relationships/package" Target="../embeddings/Microsoft_Excel_Worksheet437.xlsx"/></Relationships>
</file>

<file path=ppt/charts/_rels/chart439.xml.rels><?xml version="1.0" encoding="UTF-8" standalone="yes"?>
<Relationships xmlns="http://schemas.openxmlformats.org/package/2006/relationships"><Relationship Id="rId1" Type="http://schemas.openxmlformats.org/officeDocument/2006/relationships/package" Target="../embeddings/Microsoft_Excel_Worksheet438.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78.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Worksheet80.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8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90.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95.xlsx"/></Relationships>
</file>

<file path=ppt/charts/_rels/chart97.xml.rels><?xml version="1.0" encoding="UTF-8" standalone="yes"?>
<Relationships xmlns="http://schemas.openxmlformats.org/package/2006/relationships"><Relationship Id="rId1" Type="http://schemas.openxmlformats.org/officeDocument/2006/relationships/package" Target="../embeddings/Microsoft_Excel_Worksheet96.xlsx"/></Relationships>
</file>

<file path=ppt/charts/_rels/chart98.xml.rels><?xml version="1.0" encoding="UTF-8" standalone="yes"?>
<Relationships xmlns="http://schemas.openxmlformats.org/package/2006/relationships"><Relationship Id="rId1" Type="http://schemas.openxmlformats.org/officeDocument/2006/relationships/package" Target="../embeddings/Microsoft_Excel_Worksheet97.xlsx"/></Relationships>
</file>

<file path=ppt/charts/_rels/chart99.xml.rels><?xml version="1.0" encoding="UTF-8" standalone="yes"?>
<Relationships xmlns="http://schemas.openxmlformats.org/package/2006/relationships"><Relationship Id="rId1" Type="http://schemas.openxmlformats.org/officeDocument/2006/relationships/package" Target="../embeddings/Microsoft_Excel_Worksheet9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064095139503479"/>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69E-41CD-A24E-F8506FC0476E}"/>
              </c:ext>
            </c:extLst>
          </c:dPt>
          <c:dPt>
            <c:idx val="1"/>
            <c:invertIfNegative val="0"/>
            <c:bubble3D val="0"/>
            <c:spPr>
              <a:solidFill>
                <a:srgbClr val="003A8C"/>
              </a:solidFill>
            </c:spPr>
            <c:extLst>
              <c:ext xmlns:c16="http://schemas.microsoft.com/office/drawing/2014/chart" uri="{C3380CC4-5D6E-409C-BE32-E72D297353CC}">
                <c16:uniqueId val="{00000003-5694-40D5-8114-7E5341D7229C}"/>
              </c:ext>
            </c:extLst>
          </c:dPt>
          <c:dPt>
            <c:idx val="2"/>
            <c:invertIfNegative val="0"/>
            <c:bubble3D val="0"/>
            <c:spPr>
              <a:solidFill>
                <a:srgbClr val="003A8C"/>
              </a:solidFill>
            </c:spPr>
            <c:extLst>
              <c:ext xmlns:c16="http://schemas.microsoft.com/office/drawing/2014/chart" uri="{C3380CC4-5D6E-409C-BE32-E72D297353CC}">
                <c16:uniqueId val="{00000005-5694-40D5-8114-7E5341D7229C}"/>
              </c:ext>
            </c:extLst>
          </c:dPt>
          <c:dPt>
            <c:idx val="3"/>
            <c:invertIfNegative val="0"/>
            <c:bubble3D val="0"/>
            <c:spPr>
              <a:solidFill>
                <a:srgbClr val="003A8C"/>
              </a:solidFill>
            </c:spPr>
            <c:extLst>
              <c:ext xmlns:c16="http://schemas.microsoft.com/office/drawing/2014/chart" uri="{C3380CC4-5D6E-409C-BE32-E72D297353CC}">
                <c16:uniqueId val="{00000007-5694-40D5-8114-7E5341D7229C}"/>
              </c:ext>
            </c:extLst>
          </c:dPt>
          <c:dPt>
            <c:idx val="4"/>
            <c:invertIfNegative val="0"/>
            <c:bubble3D val="0"/>
            <c:spPr>
              <a:solidFill>
                <a:srgbClr val="003A8C"/>
              </a:solidFill>
            </c:spPr>
            <c:extLst>
              <c:ext xmlns:c16="http://schemas.microsoft.com/office/drawing/2014/chart" uri="{C3380CC4-5D6E-409C-BE32-E72D297353CC}">
                <c16:uniqueId val="{00000009-5694-40D5-8114-7E5341D7229C}"/>
              </c:ext>
            </c:extLst>
          </c:dPt>
          <c:dPt>
            <c:idx val="5"/>
            <c:invertIfNegative val="0"/>
            <c:bubble3D val="0"/>
            <c:spPr>
              <a:solidFill>
                <a:srgbClr val="003A8C"/>
              </a:solidFill>
            </c:spPr>
            <c:extLst>
              <c:ext xmlns:c16="http://schemas.microsoft.com/office/drawing/2014/chart" uri="{C3380CC4-5D6E-409C-BE32-E72D297353CC}">
                <c16:uniqueId val="{0000000B-5694-40D5-8114-7E5341D7229C}"/>
              </c:ext>
            </c:extLst>
          </c:dPt>
          <c:dPt>
            <c:idx val="6"/>
            <c:invertIfNegative val="0"/>
            <c:bubble3D val="0"/>
            <c:spPr>
              <a:solidFill>
                <a:srgbClr val="003A8C"/>
              </a:solidFill>
            </c:spPr>
            <c:extLst>
              <c:ext xmlns:c16="http://schemas.microsoft.com/office/drawing/2014/chart" uri="{C3380CC4-5D6E-409C-BE32-E72D297353CC}">
                <c16:uniqueId val="{0000000D-5694-40D5-8114-7E5341D7229C}"/>
              </c:ext>
            </c:extLst>
          </c:dPt>
          <c:dPt>
            <c:idx val="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69E-41CD-A24E-F8506FC0476E}"/>
              </c:ext>
            </c:extLst>
          </c:dPt>
          <c:dPt>
            <c:idx val="8"/>
            <c:invertIfNegative val="0"/>
            <c:bubble3D val="0"/>
            <c:spPr>
              <a:solidFill>
                <a:srgbClr val="003A8C"/>
              </a:solidFill>
            </c:spPr>
            <c:extLst>
              <c:ext xmlns:c16="http://schemas.microsoft.com/office/drawing/2014/chart" uri="{C3380CC4-5D6E-409C-BE32-E72D297353CC}">
                <c16:uniqueId val="{00000011-5694-40D5-8114-7E5341D7229C}"/>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69E-41CD-A24E-F8506FC0476E}"/>
              </c:ext>
            </c:extLst>
          </c:dPt>
          <c:dPt>
            <c:idx val="10"/>
            <c:invertIfNegative val="0"/>
            <c:bubble3D val="0"/>
            <c:spPr>
              <a:solidFill>
                <a:srgbClr val="003A8C"/>
              </a:solidFill>
            </c:spPr>
            <c:extLst>
              <c:ext xmlns:c16="http://schemas.microsoft.com/office/drawing/2014/chart" uri="{C3380CC4-5D6E-409C-BE32-E72D297353CC}">
                <c16:uniqueId val="{00000015-5694-40D5-8114-7E5341D7229C}"/>
              </c:ext>
            </c:extLst>
          </c:dPt>
          <c:dPt>
            <c:idx val="11"/>
            <c:invertIfNegative val="0"/>
            <c:bubble3D val="0"/>
            <c:spPr>
              <a:solidFill>
                <a:srgbClr val="003A8C"/>
              </a:solidFill>
            </c:spPr>
            <c:extLst>
              <c:ext xmlns:c16="http://schemas.microsoft.com/office/drawing/2014/chart" uri="{C3380CC4-5D6E-409C-BE32-E72D297353CC}">
                <c16:uniqueId val="{00000017-5694-40D5-8114-7E5341D7229C}"/>
              </c:ext>
            </c:extLst>
          </c:dPt>
          <c:dPt>
            <c:idx val="12"/>
            <c:invertIfNegative val="0"/>
            <c:bubble3D val="0"/>
            <c:spPr>
              <a:solidFill>
                <a:srgbClr val="003A8C"/>
              </a:solidFill>
            </c:spPr>
            <c:extLst>
              <c:ext xmlns:c16="http://schemas.microsoft.com/office/drawing/2014/chart" uri="{C3380CC4-5D6E-409C-BE32-E72D297353CC}">
                <c16:uniqueId val="{00000019-5694-40D5-8114-7E5341D7229C}"/>
              </c:ext>
            </c:extLst>
          </c:dPt>
          <c:dPt>
            <c:idx val="13"/>
            <c:invertIfNegative val="0"/>
            <c:bubble3D val="0"/>
            <c:spPr>
              <a:solidFill>
                <a:srgbClr val="003A8C"/>
              </a:solidFill>
            </c:spPr>
            <c:extLst>
              <c:ext xmlns:c16="http://schemas.microsoft.com/office/drawing/2014/chart" uri="{C3380CC4-5D6E-409C-BE32-E72D297353CC}">
                <c16:uniqueId val="{0000001B-5694-40D5-8114-7E5341D7229C}"/>
              </c:ext>
            </c:extLst>
          </c:dPt>
          <c:dPt>
            <c:idx val="14"/>
            <c:invertIfNegative val="0"/>
            <c:bubble3D val="0"/>
            <c:spPr>
              <a:solidFill>
                <a:srgbClr val="003A8C"/>
              </a:solidFill>
            </c:spPr>
            <c:extLst>
              <c:ext xmlns:c16="http://schemas.microsoft.com/office/drawing/2014/chart" uri="{C3380CC4-5D6E-409C-BE32-E72D297353CC}">
                <c16:uniqueId val="{0000001D-5694-40D5-8114-7E5341D7229C}"/>
              </c:ext>
            </c:extLst>
          </c:dPt>
          <c:dPt>
            <c:idx val="15"/>
            <c:invertIfNegative val="0"/>
            <c:bubble3D val="0"/>
            <c:spPr>
              <a:solidFill>
                <a:srgbClr val="003A8C"/>
              </a:solidFill>
            </c:spPr>
            <c:extLst>
              <c:ext xmlns:c16="http://schemas.microsoft.com/office/drawing/2014/chart" uri="{C3380CC4-5D6E-409C-BE32-E72D297353CC}">
                <c16:uniqueId val="{0000001F-5694-40D5-8114-7E5341D7229C}"/>
              </c:ext>
            </c:extLst>
          </c:dPt>
          <c:dPt>
            <c:idx val="16"/>
            <c:invertIfNegative val="0"/>
            <c:bubble3D val="0"/>
            <c:spPr>
              <a:solidFill>
                <a:srgbClr val="003A8C"/>
              </a:solidFill>
            </c:spPr>
            <c:extLst>
              <c:ext xmlns:c16="http://schemas.microsoft.com/office/drawing/2014/chart" uri="{C3380CC4-5D6E-409C-BE32-E72D297353CC}">
                <c16:uniqueId val="{00000021-5694-40D5-8114-7E5341D7229C}"/>
              </c:ext>
            </c:extLst>
          </c:dPt>
          <c:dPt>
            <c:idx val="17"/>
            <c:invertIfNegative val="0"/>
            <c:bubble3D val="0"/>
            <c:spPr>
              <a:solidFill>
                <a:srgbClr val="003A8C"/>
              </a:solidFill>
            </c:spPr>
            <c:extLst>
              <c:ext xmlns:c16="http://schemas.microsoft.com/office/drawing/2014/chart" uri="{C3380CC4-5D6E-409C-BE32-E72D297353CC}">
                <c16:uniqueId val="{00000023-5694-40D5-8114-7E5341D7229C}"/>
              </c:ext>
            </c:extLst>
          </c:dPt>
          <c:dPt>
            <c:idx val="18"/>
            <c:invertIfNegative val="0"/>
            <c:bubble3D val="0"/>
            <c:spPr>
              <a:solidFill>
                <a:srgbClr val="003A8C"/>
              </a:solidFill>
            </c:spPr>
            <c:extLst>
              <c:ext xmlns:c16="http://schemas.microsoft.com/office/drawing/2014/chart" uri="{C3380CC4-5D6E-409C-BE32-E72D297353CC}">
                <c16:uniqueId val="{00000025-5694-40D5-8114-7E5341D7229C}"/>
              </c:ext>
            </c:extLst>
          </c:dPt>
          <c:dPt>
            <c:idx val="19"/>
            <c:invertIfNegative val="0"/>
            <c:bubble3D val="0"/>
            <c:spPr>
              <a:solidFill>
                <a:srgbClr val="003A8C"/>
              </a:solidFill>
            </c:spPr>
            <c:extLst>
              <c:ext xmlns:c16="http://schemas.microsoft.com/office/drawing/2014/chart" uri="{C3380CC4-5D6E-409C-BE32-E72D297353CC}">
                <c16:uniqueId val="{00000027-5694-40D5-8114-7E5341D7229C}"/>
              </c:ext>
            </c:extLst>
          </c:dPt>
          <c:dPt>
            <c:idx val="20"/>
            <c:invertIfNegative val="0"/>
            <c:bubble3D val="0"/>
            <c:spPr>
              <a:solidFill>
                <a:srgbClr val="003A8C"/>
              </a:solidFill>
            </c:spPr>
            <c:extLst>
              <c:ext xmlns:c16="http://schemas.microsoft.com/office/drawing/2014/chart" uri="{C3380CC4-5D6E-409C-BE32-E72D297353CC}">
                <c16:uniqueId val="{00000029-5694-40D5-8114-7E5341D7229C}"/>
              </c:ext>
            </c:extLst>
          </c:dPt>
          <c:dPt>
            <c:idx val="21"/>
            <c:invertIfNegative val="0"/>
            <c:bubble3D val="0"/>
            <c:spPr>
              <a:solidFill>
                <a:srgbClr val="003A8C"/>
              </a:solidFill>
            </c:spPr>
            <c:extLst>
              <c:ext xmlns:c16="http://schemas.microsoft.com/office/drawing/2014/chart" uri="{C3380CC4-5D6E-409C-BE32-E72D297353CC}">
                <c16:uniqueId val="{0000002B-5694-40D5-8114-7E5341D7229C}"/>
              </c:ext>
            </c:extLst>
          </c:dPt>
          <c:dPt>
            <c:idx val="22"/>
            <c:invertIfNegative val="0"/>
            <c:bubble3D val="0"/>
            <c:spPr>
              <a:solidFill>
                <a:srgbClr val="003A8C"/>
              </a:solidFill>
            </c:spPr>
            <c:extLst>
              <c:ext xmlns:c16="http://schemas.microsoft.com/office/drawing/2014/chart" uri="{C3380CC4-5D6E-409C-BE32-E72D297353CC}">
                <c16:uniqueId val="{0000002D-5694-40D5-8114-7E5341D7229C}"/>
              </c:ext>
            </c:extLst>
          </c:dPt>
          <c:dPt>
            <c:idx val="23"/>
            <c:invertIfNegative val="0"/>
            <c:bubble3D val="0"/>
            <c:spPr>
              <a:solidFill>
                <a:srgbClr val="003A8C"/>
              </a:solidFill>
            </c:spPr>
            <c:extLst>
              <c:ext xmlns:c16="http://schemas.microsoft.com/office/drawing/2014/chart" uri="{C3380CC4-5D6E-409C-BE32-E72D297353CC}">
                <c16:uniqueId val="{0000002F-5694-40D5-8114-7E5341D7229C}"/>
              </c:ext>
            </c:extLst>
          </c:dPt>
          <c:dPt>
            <c:idx val="24"/>
            <c:invertIfNegative val="0"/>
            <c:bubble3D val="0"/>
            <c:spPr>
              <a:solidFill>
                <a:srgbClr val="003A8C"/>
              </a:solidFill>
            </c:spPr>
            <c:extLst>
              <c:ext xmlns:c16="http://schemas.microsoft.com/office/drawing/2014/chart" uri="{C3380CC4-5D6E-409C-BE32-E72D297353CC}">
                <c16:uniqueId val="{00000031-5694-40D5-8114-7E5341D7229C}"/>
              </c:ext>
            </c:extLst>
          </c:dPt>
          <c:dLbls>
            <c:dLbl>
              <c:idx val="0"/>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69E-41CD-A24E-F8506FC0476E}"/>
                </c:ext>
              </c:extLst>
            </c:dLbl>
            <c:dLbl>
              <c:idx val="1"/>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694-40D5-8114-7E5341D7229C}"/>
                </c:ext>
              </c:extLst>
            </c:dLbl>
            <c:dLbl>
              <c:idx val="2"/>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694-40D5-8114-7E5341D7229C}"/>
                </c:ext>
              </c:extLst>
            </c:dLbl>
            <c:dLbl>
              <c:idx val="3"/>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694-40D5-8114-7E5341D7229C}"/>
                </c:ext>
              </c:extLst>
            </c:dLbl>
            <c:dLbl>
              <c:idx val="4"/>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694-40D5-8114-7E5341D7229C}"/>
                </c:ext>
              </c:extLst>
            </c:dLbl>
            <c:dLbl>
              <c:idx val="5"/>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694-40D5-8114-7E5341D7229C}"/>
                </c:ext>
              </c:extLst>
            </c:dLbl>
            <c:dLbl>
              <c:idx val="6"/>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694-40D5-8114-7E5341D7229C}"/>
                </c:ext>
              </c:extLst>
            </c:dLbl>
            <c:dLbl>
              <c:idx val="7"/>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469E-41CD-A24E-F8506FC0476E}"/>
                </c:ext>
              </c:extLst>
            </c:dLbl>
            <c:dLbl>
              <c:idx val="8"/>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694-40D5-8114-7E5341D7229C}"/>
                </c:ext>
              </c:extLst>
            </c:dLbl>
            <c:dLbl>
              <c:idx val="9"/>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69E-41CD-A24E-F8506FC0476E}"/>
                </c:ext>
              </c:extLst>
            </c:dLbl>
            <c:dLbl>
              <c:idx val="10"/>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694-40D5-8114-7E5341D7229C}"/>
                </c:ext>
              </c:extLst>
            </c:dLbl>
            <c:dLbl>
              <c:idx val="11"/>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694-40D5-8114-7E5341D7229C}"/>
                </c:ext>
              </c:extLst>
            </c:dLbl>
            <c:dLbl>
              <c:idx val="12"/>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694-40D5-8114-7E5341D7229C}"/>
                </c:ext>
              </c:extLst>
            </c:dLbl>
            <c:dLbl>
              <c:idx val="13"/>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694-40D5-8114-7E5341D7229C}"/>
                </c:ext>
              </c:extLst>
            </c:dLbl>
            <c:dLbl>
              <c:idx val="14"/>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694-40D5-8114-7E5341D7229C}"/>
                </c:ext>
              </c:extLst>
            </c:dLbl>
            <c:dLbl>
              <c:idx val="15"/>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694-40D5-8114-7E5341D7229C}"/>
                </c:ext>
              </c:extLst>
            </c:dLbl>
            <c:dLbl>
              <c:idx val="16"/>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5694-40D5-8114-7E5341D7229C}"/>
                </c:ext>
              </c:extLst>
            </c:dLbl>
            <c:dLbl>
              <c:idx val="17"/>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5694-40D5-8114-7E5341D7229C}"/>
                </c:ext>
              </c:extLst>
            </c:dLbl>
            <c:dLbl>
              <c:idx val="18"/>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5694-40D5-8114-7E5341D7229C}"/>
                </c:ext>
              </c:extLst>
            </c:dLbl>
            <c:dLbl>
              <c:idx val="19"/>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5694-40D5-8114-7E5341D7229C}"/>
                </c:ext>
              </c:extLst>
            </c:dLbl>
            <c:dLbl>
              <c:idx val="20"/>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5694-40D5-8114-7E5341D7229C}"/>
                </c:ext>
              </c:extLst>
            </c:dLbl>
            <c:dLbl>
              <c:idx val="21"/>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5694-40D5-8114-7E5341D7229C}"/>
                </c:ext>
              </c:extLst>
            </c:dLbl>
            <c:dLbl>
              <c:idx val="22"/>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5694-40D5-8114-7E5341D7229C}"/>
                </c:ext>
              </c:extLst>
            </c:dLbl>
            <c:dLbl>
              <c:idx val="23"/>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5694-40D5-8114-7E5341D7229C}"/>
                </c:ext>
              </c:extLst>
            </c:dLbl>
            <c:dLbl>
              <c:idx val="24"/>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5694-40D5-8114-7E5341D7229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BOM</c:v>
                </c:pt>
                <c:pt idx="1">
                  <c:v>CAN</c:v>
                </c:pt>
                <c:pt idx="2">
                  <c:v>DEL</c:v>
                </c:pt>
                <c:pt idx="3">
                  <c:v>ICN</c:v>
                </c:pt>
                <c:pt idx="4">
                  <c:v>PKX</c:v>
                </c:pt>
                <c:pt idx="5">
                  <c:v>PLM</c:v>
                </c:pt>
                <c:pt idx="6">
                  <c:v>PNK</c:v>
                </c:pt>
                <c:pt idx="7">
                  <c:v>SIN</c:v>
                </c:pt>
                <c:pt idx="8">
                  <c:v>SZX</c:v>
                </c:pt>
                <c:pt idx="9">
                  <c:v>IXC</c:v>
                </c:pt>
                <c:pt idx="10">
                  <c:v>SHA</c:v>
                </c:pt>
                <c:pt idx="11">
                  <c:v>HET</c:v>
                </c:pt>
                <c:pt idx="12">
                  <c:v>PVG</c:v>
                </c:pt>
                <c:pt idx="13">
                  <c:v>YIA</c:v>
                </c:pt>
                <c:pt idx="14">
                  <c:v>UPG</c:v>
                </c:pt>
                <c:pt idx="15">
                  <c:v>SOC</c:v>
                </c:pt>
                <c:pt idx="16">
                  <c:v>CGQ</c:v>
                </c:pt>
                <c:pt idx="17">
                  <c:v>SJW</c:v>
                </c:pt>
                <c:pt idx="18">
                  <c:v>KUL</c:v>
                </c:pt>
                <c:pt idx="19">
                  <c:v>BPN</c:v>
                </c:pt>
                <c:pt idx="20">
                  <c:v>HAK</c:v>
                </c:pt>
                <c:pt idx="21">
                  <c:v>AMD</c:v>
                </c:pt>
                <c:pt idx="22">
                  <c:v>HRB</c:v>
                </c:pt>
                <c:pt idx="23">
                  <c:v>CTU</c:v>
                </c:pt>
                <c:pt idx="24">
                  <c:v>BDO</c:v>
                </c:pt>
              </c:strCache>
            </c:strRef>
          </c:cat>
          <c:val>
            <c:numRef>
              <c:f>Sheet1!$B$2:$B$26</c:f>
              <c:numCache>
                <c:formatCode>0.00000000</c:formatCode>
                <c:ptCount val="25"/>
                <c:pt idx="0">
                  <c:v>5</c:v>
                </c:pt>
                <c:pt idx="1">
                  <c:v>5</c:v>
                </c:pt>
                <c:pt idx="2">
                  <c:v>5</c:v>
                </c:pt>
                <c:pt idx="3">
                  <c:v>5</c:v>
                </c:pt>
                <c:pt idx="4">
                  <c:v>5</c:v>
                </c:pt>
                <c:pt idx="5">
                  <c:v>5</c:v>
                </c:pt>
                <c:pt idx="6">
                  <c:v>5</c:v>
                </c:pt>
                <c:pt idx="7">
                  <c:v>5</c:v>
                </c:pt>
                <c:pt idx="8">
                  <c:v>5</c:v>
                </c:pt>
                <c:pt idx="9">
                  <c:v>4.9971437249999999</c:v>
                </c:pt>
                <c:pt idx="10">
                  <c:v>4.9971378731999998</c:v>
                </c:pt>
                <c:pt idx="11">
                  <c:v>4.9970781477999999</c:v>
                </c:pt>
                <c:pt idx="12">
                  <c:v>4.9955142326999997</c:v>
                </c:pt>
                <c:pt idx="13">
                  <c:v>4.9946502604000003</c:v>
                </c:pt>
                <c:pt idx="14">
                  <c:v>4.9889577045999998</c:v>
                </c:pt>
                <c:pt idx="15">
                  <c:v>4.9888998362999999</c:v>
                </c:pt>
                <c:pt idx="16">
                  <c:v>4.9880255070999997</c:v>
                </c:pt>
                <c:pt idx="17">
                  <c:v>4.9860289259000004</c:v>
                </c:pt>
                <c:pt idx="18">
                  <c:v>4.9855150227999996</c:v>
                </c:pt>
                <c:pt idx="19">
                  <c:v>4.9825966928999996</c:v>
                </c:pt>
                <c:pt idx="20">
                  <c:v>4.9823223223999999</c:v>
                </c:pt>
                <c:pt idx="21">
                  <c:v>4.9787865487999996</c:v>
                </c:pt>
                <c:pt idx="22">
                  <c:v>4.9781252935999998</c:v>
                </c:pt>
                <c:pt idx="23">
                  <c:v>4.9772922741999999</c:v>
                </c:pt>
                <c:pt idx="24">
                  <c:v>4.9770200431999996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69E-41CD-A24E-F8506FC0476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56A-5542-8EB3-EE3271AFD1D8}"/>
              </c:ext>
            </c:extLst>
          </c:dPt>
          <c:dPt>
            <c:idx val="1"/>
            <c:invertIfNegative val="0"/>
            <c:bubble3D val="0"/>
            <c:spPr>
              <a:solidFill>
                <a:srgbClr val="003A8C"/>
              </a:solidFill>
            </c:spPr>
            <c:extLst>
              <c:ext xmlns:c16="http://schemas.microsoft.com/office/drawing/2014/chart" uri="{C3380CC4-5D6E-409C-BE32-E72D297353CC}">
                <c16:uniqueId val="{00000003-345A-48E0-A81D-4072EF91340B}"/>
              </c:ext>
            </c:extLst>
          </c:dPt>
          <c:dPt>
            <c:idx val="2"/>
            <c:invertIfNegative val="0"/>
            <c:bubble3D val="0"/>
            <c:spPr>
              <a:solidFill>
                <a:srgbClr val="003A8C"/>
              </a:solidFill>
            </c:spPr>
            <c:extLst>
              <c:ext xmlns:c16="http://schemas.microsoft.com/office/drawing/2014/chart" uri="{C3380CC4-5D6E-409C-BE32-E72D297353CC}">
                <c16:uniqueId val="{00000005-345A-48E0-A81D-4072EF91340B}"/>
              </c:ext>
            </c:extLst>
          </c:dPt>
          <c:dPt>
            <c:idx val="3"/>
            <c:invertIfNegative val="0"/>
            <c:bubble3D val="0"/>
            <c:spPr>
              <a:solidFill>
                <a:srgbClr val="003A8C"/>
              </a:solidFill>
            </c:spPr>
            <c:extLst>
              <c:ext xmlns:c16="http://schemas.microsoft.com/office/drawing/2014/chart" uri="{C3380CC4-5D6E-409C-BE32-E72D297353CC}">
                <c16:uniqueId val="{00000007-345A-48E0-A81D-4072EF91340B}"/>
              </c:ext>
            </c:extLst>
          </c:dPt>
          <c:dPt>
            <c:idx val="4"/>
            <c:invertIfNegative val="0"/>
            <c:bubble3D val="0"/>
            <c:spPr>
              <a:solidFill>
                <a:srgbClr val="003A8C"/>
              </a:solidFill>
            </c:spPr>
            <c:extLst>
              <c:ext xmlns:c16="http://schemas.microsoft.com/office/drawing/2014/chart" uri="{C3380CC4-5D6E-409C-BE32-E72D297353CC}">
                <c16:uniqueId val="{00000009-345A-48E0-A81D-4072EF91340B}"/>
              </c:ext>
            </c:extLst>
          </c:dPt>
          <c:dPt>
            <c:idx val="5"/>
            <c:invertIfNegative val="0"/>
            <c:bubble3D val="0"/>
            <c:spPr>
              <a:solidFill>
                <a:srgbClr val="FFFFFF">
                  <a:alpha val="0"/>
                </a:srgbClr>
              </a:solidFill>
            </c:spPr>
            <c:extLst>
              <c:ext xmlns:c16="http://schemas.microsoft.com/office/drawing/2014/chart" uri="{C3380CC4-5D6E-409C-BE32-E72D297353CC}">
                <c16:uniqueId val="{0000000B-345A-48E0-A81D-4072EF91340B}"/>
              </c:ext>
            </c:extLst>
          </c:dPt>
          <c:dPt>
            <c:idx val="6"/>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56A-5542-8EB3-EE3271AFD1D8}"/>
              </c:ext>
            </c:extLst>
          </c:dPt>
          <c:dPt>
            <c:idx val="7"/>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56A-5542-8EB3-EE3271AFD1D8}"/>
              </c:ext>
            </c:extLst>
          </c:dPt>
          <c:dPt>
            <c:idx val="8"/>
            <c:invertIfNegative val="0"/>
            <c:bubble3D val="0"/>
            <c:spPr>
              <a:solidFill>
                <a:srgbClr val="FFFFFF">
                  <a:alpha val="0"/>
                </a:srgbClr>
              </a:solidFill>
            </c:spPr>
            <c:extLst>
              <c:ext xmlns:c16="http://schemas.microsoft.com/office/drawing/2014/chart" uri="{C3380CC4-5D6E-409C-BE32-E72D297353CC}">
                <c16:uniqueId val="{00000011-345A-48E0-A81D-4072EF91340B}"/>
              </c:ext>
            </c:extLst>
          </c:dPt>
          <c:dPt>
            <c:idx val="9"/>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56A-5542-8EB3-EE3271AFD1D8}"/>
              </c:ext>
            </c:extLst>
          </c:dPt>
          <c:dPt>
            <c:idx val="10"/>
            <c:invertIfNegative val="0"/>
            <c:bubble3D val="0"/>
            <c:spPr>
              <a:solidFill>
                <a:srgbClr val="FFFFFF">
                  <a:alpha val="0"/>
                </a:srgbClr>
              </a:solidFill>
            </c:spPr>
            <c:extLst>
              <c:ext xmlns:c16="http://schemas.microsoft.com/office/drawing/2014/chart" uri="{C3380CC4-5D6E-409C-BE32-E72D297353CC}">
                <c16:uniqueId val="{00000015-345A-48E0-A81D-4072EF91340B}"/>
              </c:ext>
            </c:extLst>
          </c:dPt>
          <c:dPt>
            <c:idx val="11"/>
            <c:invertIfNegative val="0"/>
            <c:bubble3D val="0"/>
            <c:spPr>
              <a:solidFill>
                <a:srgbClr val="FFFFFF">
                  <a:alpha val="0"/>
                </a:srgbClr>
              </a:solidFill>
            </c:spPr>
            <c:extLst>
              <c:ext xmlns:c16="http://schemas.microsoft.com/office/drawing/2014/chart" uri="{C3380CC4-5D6E-409C-BE32-E72D297353CC}">
                <c16:uniqueId val="{00000017-345A-48E0-A81D-4072EF91340B}"/>
              </c:ext>
            </c:extLst>
          </c:dPt>
          <c:dPt>
            <c:idx val="12"/>
            <c:invertIfNegative val="0"/>
            <c:bubble3D val="0"/>
            <c:spPr>
              <a:solidFill>
                <a:srgbClr val="FFFFFF">
                  <a:alpha val="0"/>
                </a:srgbClr>
              </a:solidFill>
            </c:spPr>
            <c:extLst>
              <c:ext xmlns:c16="http://schemas.microsoft.com/office/drawing/2014/chart" uri="{C3380CC4-5D6E-409C-BE32-E72D297353CC}">
                <c16:uniqueId val="{00000019-345A-48E0-A81D-4072EF91340B}"/>
              </c:ext>
            </c:extLst>
          </c:dPt>
          <c:dPt>
            <c:idx val="13"/>
            <c:invertIfNegative val="0"/>
            <c:bubble3D val="0"/>
            <c:spPr>
              <a:solidFill>
                <a:srgbClr val="FFFFFF">
                  <a:alpha val="0"/>
                </a:srgbClr>
              </a:solidFill>
            </c:spPr>
            <c:extLst>
              <c:ext xmlns:c16="http://schemas.microsoft.com/office/drawing/2014/chart" uri="{C3380CC4-5D6E-409C-BE32-E72D297353CC}">
                <c16:uniqueId val="{0000001B-345A-48E0-A81D-4072EF91340B}"/>
              </c:ext>
            </c:extLst>
          </c:dPt>
          <c:dPt>
            <c:idx val="14"/>
            <c:invertIfNegative val="0"/>
            <c:bubble3D val="0"/>
            <c:spPr>
              <a:solidFill>
                <a:srgbClr val="FFFFFF">
                  <a:alpha val="0"/>
                </a:srgbClr>
              </a:solidFill>
            </c:spPr>
            <c:extLst>
              <c:ext xmlns:c16="http://schemas.microsoft.com/office/drawing/2014/chart" uri="{C3380CC4-5D6E-409C-BE32-E72D297353CC}">
                <c16:uniqueId val="{0000001D-345A-48E0-A81D-4072EF91340B}"/>
              </c:ext>
            </c:extLst>
          </c:dPt>
          <c:dPt>
            <c:idx val="15"/>
            <c:invertIfNegative val="0"/>
            <c:bubble3D val="0"/>
            <c:spPr>
              <a:solidFill>
                <a:srgbClr val="FFFFFF">
                  <a:alpha val="0"/>
                </a:srgbClr>
              </a:solidFill>
            </c:spPr>
            <c:extLst>
              <c:ext xmlns:c16="http://schemas.microsoft.com/office/drawing/2014/chart" uri="{C3380CC4-5D6E-409C-BE32-E72D297353CC}">
                <c16:uniqueId val="{0000001F-345A-48E0-A81D-4072EF91340B}"/>
              </c:ext>
            </c:extLst>
          </c:dPt>
          <c:dPt>
            <c:idx val="16"/>
            <c:invertIfNegative val="0"/>
            <c:bubble3D val="0"/>
            <c:spPr>
              <a:solidFill>
                <a:srgbClr val="FFFFFF">
                  <a:alpha val="0"/>
                </a:srgbClr>
              </a:solidFill>
            </c:spPr>
            <c:extLst>
              <c:ext xmlns:c16="http://schemas.microsoft.com/office/drawing/2014/chart" uri="{C3380CC4-5D6E-409C-BE32-E72D297353CC}">
                <c16:uniqueId val="{00000021-345A-48E0-A81D-4072EF91340B}"/>
              </c:ext>
            </c:extLst>
          </c:dPt>
          <c:dPt>
            <c:idx val="17"/>
            <c:invertIfNegative val="0"/>
            <c:bubble3D val="0"/>
            <c:spPr>
              <a:solidFill>
                <a:srgbClr val="FFFFFF">
                  <a:alpha val="0"/>
                </a:srgbClr>
              </a:solidFill>
            </c:spPr>
            <c:extLst>
              <c:ext xmlns:c16="http://schemas.microsoft.com/office/drawing/2014/chart" uri="{C3380CC4-5D6E-409C-BE32-E72D297353CC}">
                <c16:uniqueId val="{00000023-345A-48E0-A81D-4072EF91340B}"/>
              </c:ext>
            </c:extLst>
          </c:dPt>
          <c:dPt>
            <c:idx val="18"/>
            <c:invertIfNegative val="0"/>
            <c:bubble3D val="0"/>
            <c:spPr>
              <a:solidFill>
                <a:srgbClr val="FFFFFF">
                  <a:alpha val="0"/>
                </a:srgbClr>
              </a:solidFill>
            </c:spPr>
            <c:extLst>
              <c:ext xmlns:c16="http://schemas.microsoft.com/office/drawing/2014/chart" uri="{C3380CC4-5D6E-409C-BE32-E72D297353CC}">
                <c16:uniqueId val="{00000025-345A-48E0-A81D-4072EF91340B}"/>
              </c:ext>
            </c:extLst>
          </c:dPt>
          <c:dPt>
            <c:idx val="19"/>
            <c:invertIfNegative val="0"/>
            <c:bubble3D val="0"/>
            <c:spPr>
              <a:solidFill>
                <a:srgbClr val="FFFFFF">
                  <a:alpha val="0"/>
                </a:srgbClr>
              </a:solidFill>
            </c:spPr>
            <c:extLst>
              <c:ext xmlns:c16="http://schemas.microsoft.com/office/drawing/2014/chart" uri="{C3380CC4-5D6E-409C-BE32-E72D297353CC}">
                <c16:uniqueId val="{00000027-345A-48E0-A81D-4072EF91340B}"/>
              </c:ext>
            </c:extLst>
          </c:dPt>
          <c:dPt>
            <c:idx val="20"/>
            <c:invertIfNegative val="0"/>
            <c:bubble3D val="0"/>
            <c:spPr>
              <a:solidFill>
                <a:srgbClr val="FFFFFF">
                  <a:alpha val="0"/>
                </a:srgbClr>
              </a:solidFill>
            </c:spPr>
            <c:extLst>
              <c:ext xmlns:c16="http://schemas.microsoft.com/office/drawing/2014/chart" uri="{C3380CC4-5D6E-409C-BE32-E72D297353CC}">
                <c16:uniqueId val="{00000029-345A-48E0-A81D-4072EF91340B}"/>
              </c:ext>
            </c:extLst>
          </c:dPt>
          <c:dPt>
            <c:idx val="21"/>
            <c:invertIfNegative val="0"/>
            <c:bubble3D val="0"/>
            <c:spPr>
              <a:solidFill>
                <a:srgbClr val="FFFFFF">
                  <a:alpha val="0"/>
                </a:srgbClr>
              </a:solidFill>
            </c:spPr>
            <c:extLst>
              <c:ext xmlns:c16="http://schemas.microsoft.com/office/drawing/2014/chart" uri="{C3380CC4-5D6E-409C-BE32-E72D297353CC}">
                <c16:uniqueId val="{0000002B-345A-48E0-A81D-4072EF91340B}"/>
              </c:ext>
            </c:extLst>
          </c:dPt>
          <c:dPt>
            <c:idx val="22"/>
            <c:invertIfNegative val="0"/>
            <c:bubble3D val="0"/>
            <c:spPr>
              <a:solidFill>
                <a:srgbClr val="FFFFFF">
                  <a:alpha val="0"/>
                </a:srgbClr>
              </a:solidFill>
            </c:spPr>
            <c:extLst>
              <c:ext xmlns:c16="http://schemas.microsoft.com/office/drawing/2014/chart" uri="{C3380CC4-5D6E-409C-BE32-E72D297353CC}">
                <c16:uniqueId val="{0000002D-345A-48E0-A81D-4072EF91340B}"/>
              </c:ext>
            </c:extLst>
          </c:dPt>
          <c:dPt>
            <c:idx val="23"/>
            <c:invertIfNegative val="0"/>
            <c:bubble3D val="0"/>
            <c:spPr>
              <a:solidFill>
                <a:srgbClr val="FFFFFF">
                  <a:alpha val="0"/>
                </a:srgbClr>
              </a:solidFill>
            </c:spPr>
            <c:extLst>
              <c:ext xmlns:c16="http://schemas.microsoft.com/office/drawing/2014/chart" uri="{C3380CC4-5D6E-409C-BE32-E72D297353CC}">
                <c16:uniqueId val="{0000002F-345A-48E0-A81D-4072EF91340B}"/>
              </c:ext>
            </c:extLst>
          </c:dPt>
          <c:dPt>
            <c:idx val="24"/>
            <c:invertIfNegative val="0"/>
            <c:bubble3D val="0"/>
            <c:spPr>
              <a:solidFill>
                <a:srgbClr val="FFFFFF">
                  <a:alpha val="0"/>
                </a:srgbClr>
              </a:solidFill>
            </c:spPr>
            <c:extLst>
              <c:ext xmlns:c16="http://schemas.microsoft.com/office/drawing/2014/chart" uri="{C3380CC4-5D6E-409C-BE32-E72D297353CC}">
                <c16:uniqueId val="{00000031-345A-48E0-A81D-4072EF91340B}"/>
              </c:ext>
            </c:extLst>
          </c:dPt>
          <c:dLbls>
            <c:dLbl>
              <c:idx val="0"/>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56A-5542-8EB3-EE3271AFD1D8}"/>
                </c:ext>
              </c:extLst>
            </c:dLbl>
            <c:dLbl>
              <c:idx val="1"/>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45A-48E0-A81D-4072EF91340B}"/>
                </c:ext>
              </c:extLst>
            </c:dLbl>
            <c:dLbl>
              <c:idx val="2"/>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45A-48E0-A81D-4072EF91340B}"/>
                </c:ext>
              </c:extLst>
            </c:dLbl>
            <c:dLbl>
              <c:idx val="3"/>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45A-48E0-A81D-4072EF91340B}"/>
                </c:ext>
              </c:extLst>
            </c:dLbl>
            <c:dLbl>
              <c:idx val="4"/>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45A-48E0-A81D-4072EF91340B}"/>
                </c:ext>
              </c:extLst>
            </c:dLbl>
            <c:dLbl>
              <c:idx val="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45A-48E0-A81D-4072EF91340B}"/>
                </c:ext>
              </c:extLst>
            </c:dLbl>
            <c:dLbl>
              <c:idx val="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56A-5542-8EB3-EE3271AFD1D8}"/>
                </c:ext>
              </c:extLst>
            </c:dLbl>
            <c:dLbl>
              <c:idx val="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56A-5542-8EB3-EE3271AFD1D8}"/>
                </c:ext>
              </c:extLst>
            </c:dLbl>
            <c:dLbl>
              <c:idx val="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45A-48E0-A81D-4072EF91340B}"/>
                </c:ext>
              </c:extLst>
            </c:dLbl>
            <c:dLbl>
              <c:idx val="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56A-5542-8EB3-EE3271AFD1D8}"/>
                </c:ext>
              </c:extLst>
            </c:dLbl>
            <c:dLbl>
              <c:idx val="1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45A-48E0-A81D-4072EF91340B}"/>
                </c:ext>
              </c:extLst>
            </c:dLbl>
            <c:dLbl>
              <c:idx val="1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45A-48E0-A81D-4072EF91340B}"/>
                </c:ext>
              </c:extLst>
            </c:dLbl>
            <c:dLbl>
              <c:idx val="1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45A-48E0-A81D-4072EF91340B}"/>
                </c:ext>
              </c:extLst>
            </c:dLbl>
            <c:dLbl>
              <c:idx val="1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45A-48E0-A81D-4072EF91340B}"/>
                </c:ext>
              </c:extLst>
            </c:dLbl>
            <c:dLbl>
              <c:idx val="1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45A-48E0-A81D-4072EF91340B}"/>
                </c:ext>
              </c:extLst>
            </c:dLbl>
            <c:dLbl>
              <c:idx val="1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45A-48E0-A81D-4072EF91340B}"/>
                </c:ext>
              </c:extLst>
            </c:dLbl>
            <c:dLbl>
              <c:idx val="1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45A-48E0-A81D-4072EF91340B}"/>
                </c:ext>
              </c:extLst>
            </c:dLbl>
            <c:dLbl>
              <c:idx val="1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345A-48E0-A81D-4072EF91340B}"/>
                </c:ext>
              </c:extLst>
            </c:dLbl>
            <c:dLbl>
              <c:idx val="1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45A-48E0-A81D-4072EF91340B}"/>
                </c:ext>
              </c:extLst>
            </c:dLbl>
            <c:dLbl>
              <c:idx val="1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45A-48E0-A81D-4072EF91340B}"/>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45A-48E0-A81D-4072EF91340B}"/>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45A-48E0-A81D-4072EF91340B}"/>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45A-48E0-A81D-4072EF91340B}"/>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45A-48E0-A81D-4072EF91340B}"/>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45A-48E0-A81D-4072EF91340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5"/>
                <c:pt idx="0">
                  <c:v>LDE</c:v>
                </c:pt>
                <c:pt idx="1">
                  <c:v>AKL</c:v>
                </c:pt>
                <c:pt idx="2">
                  <c:v>AGP</c:v>
                </c:pt>
                <c:pt idx="3">
                  <c:v>DFW</c:v>
                </c:pt>
                <c:pt idx="4">
                  <c:v>KRK</c:v>
                </c:pt>
              </c:strCache>
            </c:strRef>
          </c:cat>
          <c:val>
            <c:numRef>
              <c:f>Sheet1!$B$2:$B$26</c:f>
              <c:numCache>
                <c:formatCode>0.00000000</c:formatCode>
                <c:ptCount val="25"/>
                <c:pt idx="0">
                  <c:v>3.89147314</c:v>
                </c:pt>
                <c:pt idx="1">
                  <c:v>3.8908587918999999</c:v>
                </c:pt>
                <c:pt idx="2">
                  <c:v>3.8900831018000002</c:v>
                </c:pt>
                <c:pt idx="3">
                  <c:v>3.8870761472000002</c:v>
                </c:pt>
                <c:pt idx="4">
                  <c:v>3.8858287457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A56A-5542-8EB3-EE3271AFD1D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F1B-45EB-B36F-4B04B1A2DF9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F1B-45EB-B36F-4B04B1A2DF9B}"/>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F1B-45EB-B36F-4B04B1A2DF9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F1B-45EB-B36F-4B04B1A2DF9B}"/>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438-402F-83DB-48C8982278A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438-402F-83DB-48C8982278A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438-402F-83DB-48C8982278A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438-402F-83DB-48C8982278A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864-4E16-B2C3-C2BF62953F07}"/>
              </c:ext>
            </c:extLst>
          </c:dPt>
          <c:dPt>
            <c:idx val="1"/>
            <c:invertIfNegative val="0"/>
            <c:bubble3D val="0"/>
            <c:spPr>
              <a:solidFill>
                <a:srgbClr val="5692C9"/>
              </a:solidFill>
            </c:spPr>
            <c:extLst>
              <c:ext xmlns:c16="http://schemas.microsoft.com/office/drawing/2014/chart" uri="{C3380CC4-5D6E-409C-BE32-E72D297353CC}">
                <c16:uniqueId val="{00000003-F946-4462-A0DB-578DD172BDF9}"/>
              </c:ext>
            </c:extLst>
          </c:dPt>
          <c:dPt>
            <c:idx val="2"/>
            <c:invertIfNegative val="0"/>
            <c:bubble3D val="0"/>
            <c:spPr>
              <a:solidFill>
                <a:srgbClr val="5692C9"/>
              </a:solidFill>
            </c:spPr>
            <c:extLst>
              <c:ext xmlns:c16="http://schemas.microsoft.com/office/drawing/2014/chart" uri="{C3380CC4-5D6E-409C-BE32-E72D297353CC}">
                <c16:uniqueId val="{00000005-F946-4462-A0DB-578DD172BDF9}"/>
              </c:ext>
            </c:extLst>
          </c:dPt>
          <c:dPt>
            <c:idx val="3"/>
            <c:invertIfNegative val="0"/>
            <c:bubble3D val="0"/>
            <c:spPr>
              <a:solidFill>
                <a:srgbClr val="5692C9"/>
              </a:solidFill>
            </c:spPr>
            <c:extLst>
              <c:ext xmlns:c16="http://schemas.microsoft.com/office/drawing/2014/chart" uri="{C3380CC4-5D6E-409C-BE32-E72D297353CC}">
                <c16:uniqueId val="{00000007-F946-4462-A0DB-578DD172BDF9}"/>
              </c:ext>
            </c:extLst>
          </c:dPt>
          <c:dPt>
            <c:idx val="4"/>
            <c:invertIfNegative val="0"/>
            <c:bubble3D val="0"/>
            <c:spPr>
              <a:solidFill>
                <a:srgbClr val="5692C9"/>
              </a:solidFill>
            </c:spPr>
            <c:extLst>
              <c:ext xmlns:c16="http://schemas.microsoft.com/office/drawing/2014/chart" uri="{C3380CC4-5D6E-409C-BE32-E72D297353CC}">
                <c16:uniqueId val="{00000009-F946-4462-A0DB-578DD172BDF9}"/>
              </c:ext>
            </c:extLst>
          </c:dPt>
          <c:dPt>
            <c:idx val="5"/>
            <c:invertIfNegative val="0"/>
            <c:bubble3D val="0"/>
            <c:spPr>
              <a:solidFill>
                <a:srgbClr val="5692C9"/>
              </a:solidFill>
            </c:spPr>
            <c:extLst>
              <c:ext xmlns:c16="http://schemas.microsoft.com/office/drawing/2014/chart" uri="{C3380CC4-5D6E-409C-BE32-E72D297353CC}">
                <c16:uniqueId val="{0000000B-F946-4462-A0DB-578DD172BDF9}"/>
              </c:ext>
            </c:extLst>
          </c:dPt>
          <c:dPt>
            <c:idx val="6"/>
            <c:invertIfNegative val="0"/>
            <c:bubble3D val="0"/>
            <c:spPr>
              <a:solidFill>
                <a:srgbClr val="C00000"/>
              </a:solidFill>
            </c:spPr>
            <c:extLst>
              <c:ext xmlns:c16="http://schemas.microsoft.com/office/drawing/2014/chart" uri="{C3380CC4-5D6E-409C-BE32-E72D297353CC}">
                <c16:uniqueId val="{0000000D-F946-4462-A0DB-578DD172BDF9}"/>
              </c:ext>
            </c:extLst>
          </c:dPt>
          <c:dPt>
            <c:idx val="7"/>
            <c:invertIfNegative val="0"/>
            <c:bubble3D val="0"/>
            <c:spPr>
              <a:solidFill>
                <a:srgbClr val="5692C9"/>
              </a:solidFill>
            </c:spPr>
            <c:extLst>
              <c:ext xmlns:c16="http://schemas.microsoft.com/office/drawing/2014/chart" uri="{C3380CC4-5D6E-409C-BE32-E72D297353CC}">
                <c16:uniqueId val="{0000000F-F946-4462-A0DB-578DD172BDF9}"/>
              </c:ext>
            </c:extLst>
          </c:dPt>
          <c:dPt>
            <c:idx val="8"/>
            <c:invertIfNegative val="0"/>
            <c:bubble3D val="0"/>
            <c:spPr>
              <a:solidFill>
                <a:srgbClr val="5692C9"/>
              </a:solidFill>
            </c:spPr>
            <c:extLst>
              <c:ext xmlns:c16="http://schemas.microsoft.com/office/drawing/2014/chart" uri="{C3380CC4-5D6E-409C-BE32-E72D297353CC}">
                <c16:uniqueId val="{00000011-F946-4462-A0DB-578DD172BDF9}"/>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864-4E16-B2C3-C2BF62953F07}"/>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864-4E16-B2C3-C2BF62953F07}"/>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TPA</c:v>
                </c:pt>
                <c:pt idx="2">
                  <c:v>DTW</c:v>
                </c:pt>
                <c:pt idx="3">
                  <c:v>AUS</c:v>
                </c:pt>
                <c:pt idx="4">
                  <c:v>MSP</c:v>
                </c:pt>
                <c:pt idx="5">
                  <c:v>MSY</c:v>
                </c:pt>
                <c:pt idx="6">
                  <c:v>BWI</c:v>
                </c:pt>
                <c:pt idx="7">
                  <c:v>DAL</c:v>
                </c:pt>
                <c:pt idx="8">
                  <c:v>SAT</c:v>
                </c:pt>
              </c:strCache>
            </c:strRef>
          </c:cat>
          <c:val>
            <c:numRef>
              <c:f>Sheet1!$B$2:$B$12</c:f>
              <c:numCache>
                <c:formatCode>0.00000000</c:formatCode>
                <c:ptCount val="11"/>
                <c:pt idx="0">
                  <c:v>4.2575303699999996</c:v>
                </c:pt>
                <c:pt idx="1">
                  <c:v>4.1272743299999997</c:v>
                </c:pt>
                <c:pt idx="2">
                  <c:v>4.09034166</c:v>
                </c:pt>
                <c:pt idx="3">
                  <c:v>4.0849530200000004</c:v>
                </c:pt>
                <c:pt idx="4">
                  <c:v>4.0084872899999997</c:v>
                </c:pt>
                <c:pt idx="5">
                  <c:v>3.9620185600000002</c:v>
                </c:pt>
                <c:pt idx="6">
                  <c:v>3.92513596</c:v>
                </c:pt>
                <c:pt idx="7">
                  <c:v>3.8898953299999999</c:v>
                </c:pt>
                <c:pt idx="8">
                  <c:v>3.6848695999999999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864-4E16-B2C3-C2BF62953F07}"/>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897-4405-98C3-865F2DDFB71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897-4405-98C3-865F2DDFB710}"/>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897-4405-98C3-865F2DDFB710}"/>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897-4405-98C3-865F2DDFB710}"/>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09E-4372-B13D-E072BC28634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09E-4372-B13D-E072BC28634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09E-4372-B13D-E072BC28634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09E-4372-B13D-E072BC28634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747-49A0-AE0C-8B5F780E3F4D}"/>
              </c:ext>
            </c:extLst>
          </c:dPt>
          <c:dPt>
            <c:idx val="1"/>
            <c:invertIfNegative val="0"/>
            <c:bubble3D val="0"/>
            <c:spPr>
              <a:solidFill>
                <a:srgbClr val="5692C9"/>
              </a:solidFill>
            </c:spPr>
            <c:extLst>
              <c:ext xmlns:c16="http://schemas.microsoft.com/office/drawing/2014/chart" uri="{C3380CC4-5D6E-409C-BE32-E72D297353CC}">
                <c16:uniqueId val="{00000003-EBE7-48A8-BF52-50D703AB7E4C}"/>
              </c:ext>
            </c:extLst>
          </c:dPt>
          <c:dPt>
            <c:idx val="2"/>
            <c:invertIfNegative val="0"/>
            <c:bubble3D val="0"/>
            <c:spPr>
              <a:solidFill>
                <a:srgbClr val="5692C9"/>
              </a:solidFill>
            </c:spPr>
            <c:extLst>
              <c:ext xmlns:c16="http://schemas.microsoft.com/office/drawing/2014/chart" uri="{C3380CC4-5D6E-409C-BE32-E72D297353CC}">
                <c16:uniqueId val="{00000005-EBE7-48A8-BF52-50D703AB7E4C}"/>
              </c:ext>
            </c:extLst>
          </c:dPt>
          <c:dPt>
            <c:idx val="3"/>
            <c:invertIfNegative val="0"/>
            <c:bubble3D val="0"/>
            <c:spPr>
              <a:solidFill>
                <a:srgbClr val="5692C9"/>
              </a:solidFill>
            </c:spPr>
            <c:extLst>
              <c:ext xmlns:c16="http://schemas.microsoft.com/office/drawing/2014/chart" uri="{C3380CC4-5D6E-409C-BE32-E72D297353CC}">
                <c16:uniqueId val="{00000007-EBE7-48A8-BF52-50D703AB7E4C}"/>
              </c:ext>
            </c:extLst>
          </c:dPt>
          <c:dPt>
            <c:idx val="4"/>
            <c:invertIfNegative val="0"/>
            <c:bubble3D val="0"/>
            <c:spPr>
              <a:solidFill>
                <a:srgbClr val="5692C9"/>
              </a:solidFill>
            </c:spPr>
            <c:extLst>
              <c:ext xmlns:c16="http://schemas.microsoft.com/office/drawing/2014/chart" uri="{C3380CC4-5D6E-409C-BE32-E72D297353CC}">
                <c16:uniqueId val="{00000009-EBE7-48A8-BF52-50D703AB7E4C}"/>
              </c:ext>
            </c:extLst>
          </c:dPt>
          <c:dPt>
            <c:idx val="5"/>
            <c:invertIfNegative val="0"/>
            <c:bubble3D val="0"/>
            <c:spPr>
              <a:solidFill>
                <a:srgbClr val="5692C9"/>
              </a:solidFill>
            </c:spPr>
            <c:extLst>
              <c:ext xmlns:c16="http://schemas.microsoft.com/office/drawing/2014/chart" uri="{C3380CC4-5D6E-409C-BE32-E72D297353CC}">
                <c16:uniqueId val="{0000000B-EBE7-48A8-BF52-50D703AB7E4C}"/>
              </c:ext>
            </c:extLst>
          </c:dPt>
          <c:dPt>
            <c:idx val="6"/>
            <c:invertIfNegative val="0"/>
            <c:bubble3D val="0"/>
            <c:spPr>
              <a:solidFill>
                <a:srgbClr val="5692C9"/>
              </a:solidFill>
            </c:spPr>
            <c:extLst>
              <c:ext xmlns:c16="http://schemas.microsoft.com/office/drawing/2014/chart" uri="{C3380CC4-5D6E-409C-BE32-E72D297353CC}">
                <c16:uniqueId val="{0000000D-EBE7-48A8-BF52-50D703AB7E4C}"/>
              </c:ext>
            </c:extLst>
          </c:dPt>
          <c:dPt>
            <c:idx val="7"/>
            <c:invertIfNegative val="0"/>
            <c:bubble3D val="0"/>
            <c:spPr>
              <a:solidFill>
                <a:srgbClr val="C00000"/>
              </a:solidFill>
            </c:spPr>
            <c:extLst>
              <c:ext xmlns:c16="http://schemas.microsoft.com/office/drawing/2014/chart" uri="{C3380CC4-5D6E-409C-BE32-E72D297353CC}">
                <c16:uniqueId val="{0000000F-EBE7-48A8-BF52-50D703AB7E4C}"/>
              </c:ext>
            </c:extLst>
          </c:dPt>
          <c:dPt>
            <c:idx val="8"/>
            <c:invertIfNegative val="0"/>
            <c:bubble3D val="0"/>
            <c:spPr>
              <a:solidFill>
                <a:srgbClr val="5692C9"/>
              </a:solidFill>
            </c:spPr>
            <c:extLst>
              <c:ext xmlns:c16="http://schemas.microsoft.com/office/drawing/2014/chart" uri="{C3380CC4-5D6E-409C-BE32-E72D297353CC}">
                <c16:uniqueId val="{00000011-EBE7-48A8-BF52-50D703AB7E4C}"/>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747-49A0-AE0C-8B5F780E3F4D}"/>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747-49A0-AE0C-8B5F780E3F4D}"/>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MSP</c:v>
                </c:pt>
                <c:pt idx="2">
                  <c:v>DAL</c:v>
                </c:pt>
                <c:pt idx="3">
                  <c:v>AUS</c:v>
                </c:pt>
                <c:pt idx="4">
                  <c:v>TPA</c:v>
                </c:pt>
                <c:pt idx="5">
                  <c:v>MSY</c:v>
                </c:pt>
                <c:pt idx="6">
                  <c:v>DTW</c:v>
                </c:pt>
                <c:pt idx="7">
                  <c:v>BWI</c:v>
                </c:pt>
                <c:pt idx="8">
                  <c:v>SAT</c:v>
                </c:pt>
              </c:strCache>
            </c:strRef>
          </c:cat>
          <c:val>
            <c:numRef>
              <c:f>Sheet1!$B$2:$B$12</c:f>
              <c:numCache>
                <c:formatCode>0.00000000</c:formatCode>
                <c:ptCount val="11"/>
                <c:pt idx="0">
                  <c:v>4.5182111100000002</c:v>
                </c:pt>
                <c:pt idx="1">
                  <c:v>4.3609722099999999</c:v>
                </c:pt>
                <c:pt idx="2">
                  <c:v>4.3305089199999998</c:v>
                </c:pt>
                <c:pt idx="3">
                  <c:v>4.3016570500000002</c:v>
                </c:pt>
                <c:pt idx="4">
                  <c:v>4.2967133999999998</c:v>
                </c:pt>
                <c:pt idx="5">
                  <c:v>4.29129849</c:v>
                </c:pt>
                <c:pt idx="6">
                  <c:v>4.2470817199999997</c:v>
                </c:pt>
                <c:pt idx="7">
                  <c:v>4.2434801999999996</c:v>
                </c:pt>
                <c:pt idx="8">
                  <c:v>4.2272168499999996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747-49A0-AE0C-8B5F780E3F4D}"/>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91A-48B8-A700-4C0AF1D5A8C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91A-48B8-A700-4C0AF1D5A8C7}"/>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91A-48B8-A700-4C0AF1D5A8C7}"/>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91A-48B8-A700-4C0AF1D5A8C7}"/>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0F0-49CA-BFE1-E8731C23D46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0F0-49CA-BFE1-E8731C23D46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0F0-49CA-BFE1-E8731C23D46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0F0-49CA-BFE1-E8731C23D46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4DE-49D5-90C8-2EF393A68648}"/>
              </c:ext>
            </c:extLst>
          </c:dPt>
          <c:dPt>
            <c:idx val="1"/>
            <c:invertIfNegative val="0"/>
            <c:bubble3D val="0"/>
            <c:spPr>
              <a:solidFill>
                <a:srgbClr val="5692C9"/>
              </a:solidFill>
            </c:spPr>
            <c:extLst>
              <c:ext xmlns:c16="http://schemas.microsoft.com/office/drawing/2014/chart" uri="{C3380CC4-5D6E-409C-BE32-E72D297353CC}">
                <c16:uniqueId val="{00000003-BB55-4808-8890-A568E751EFE0}"/>
              </c:ext>
            </c:extLst>
          </c:dPt>
          <c:dPt>
            <c:idx val="2"/>
            <c:invertIfNegative val="0"/>
            <c:bubble3D val="0"/>
            <c:spPr>
              <a:solidFill>
                <a:srgbClr val="5692C9"/>
              </a:solidFill>
            </c:spPr>
            <c:extLst>
              <c:ext xmlns:c16="http://schemas.microsoft.com/office/drawing/2014/chart" uri="{C3380CC4-5D6E-409C-BE32-E72D297353CC}">
                <c16:uniqueId val="{00000005-BB55-4808-8890-A568E751EFE0}"/>
              </c:ext>
            </c:extLst>
          </c:dPt>
          <c:dPt>
            <c:idx val="3"/>
            <c:invertIfNegative val="0"/>
            <c:bubble3D val="0"/>
            <c:spPr>
              <a:solidFill>
                <a:srgbClr val="5692C9"/>
              </a:solidFill>
            </c:spPr>
            <c:extLst>
              <c:ext xmlns:c16="http://schemas.microsoft.com/office/drawing/2014/chart" uri="{C3380CC4-5D6E-409C-BE32-E72D297353CC}">
                <c16:uniqueId val="{00000007-BB55-4808-8890-A568E751EFE0}"/>
              </c:ext>
            </c:extLst>
          </c:dPt>
          <c:dPt>
            <c:idx val="4"/>
            <c:invertIfNegative val="0"/>
            <c:bubble3D val="0"/>
            <c:spPr>
              <a:solidFill>
                <a:srgbClr val="5692C9"/>
              </a:solidFill>
            </c:spPr>
            <c:extLst>
              <c:ext xmlns:c16="http://schemas.microsoft.com/office/drawing/2014/chart" uri="{C3380CC4-5D6E-409C-BE32-E72D297353CC}">
                <c16:uniqueId val="{00000009-BB55-4808-8890-A568E751EFE0}"/>
              </c:ext>
            </c:extLst>
          </c:dPt>
          <c:dPt>
            <c:idx val="5"/>
            <c:invertIfNegative val="0"/>
            <c:bubble3D val="0"/>
            <c:spPr>
              <a:solidFill>
                <a:srgbClr val="5692C9"/>
              </a:solidFill>
            </c:spPr>
            <c:extLst>
              <c:ext xmlns:c16="http://schemas.microsoft.com/office/drawing/2014/chart" uri="{C3380CC4-5D6E-409C-BE32-E72D297353CC}">
                <c16:uniqueId val="{0000000B-BB55-4808-8890-A568E751EFE0}"/>
              </c:ext>
            </c:extLst>
          </c:dPt>
          <c:dPt>
            <c:idx val="6"/>
            <c:invertIfNegative val="0"/>
            <c:bubble3D val="0"/>
            <c:spPr>
              <a:solidFill>
                <a:srgbClr val="C00000"/>
              </a:solidFill>
            </c:spPr>
            <c:extLst>
              <c:ext xmlns:c16="http://schemas.microsoft.com/office/drawing/2014/chart" uri="{C3380CC4-5D6E-409C-BE32-E72D297353CC}">
                <c16:uniqueId val="{0000000D-BB55-4808-8890-A568E751EFE0}"/>
              </c:ext>
            </c:extLst>
          </c:dPt>
          <c:dPt>
            <c:idx val="7"/>
            <c:invertIfNegative val="0"/>
            <c:bubble3D val="0"/>
            <c:spPr>
              <a:solidFill>
                <a:srgbClr val="5692C9"/>
              </a:solidFill>
            </c:spPr>
            <c:extLst>
              <c:ext xmlns:c16="http://schemas.microsoft.com/office/drawing/2014/chart" uri="{C3380CC4-5D6E-409C-BE32-E72D297353CC}">
                <c16:uniqueId val="{0000000F-BB55-4808-8890-A568E751EFE0}"/>
              </c:ext>
            </c:extLst>
          </c:dPt>
          <c:dPt>
            <c:idx val="8"/>
            <c:invertIfNegative val="0"/>
            <c:bubble3D val="0"/>
            <c:spPr>
              <a:solidFill>
                <a:srgbClr val="5692C9"/>
              </a:solidFill>
            </c:spPr>
            <c:extLst>
              <c:ext xmlns:c16="http://schemas.microsoft.com/office/drawing/2014/chart" uri="{C3380CC4-5D6E-409C-BE32-E72D297353CC}">
                <c16:uniqueId val="{00000011-BB55-4808-8890-A568E751EFE0}"/>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4DE-49D5-90C8-2EF393A68648}"/>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4DE-49D5-90C8-2EF393A6864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MSP</c:v>
                </c:pt>
                <c:pt idx="2">
                  <c:v>TPA</c:v>
                </c:pt>
                <c:pt idx="3">
                  <c:v>DAL</c:v>
                </c:pt>
                <c:pt idx="4">
                  <c:v>MSY</c:v>
                </c:pt>
                <c:pt idx="5">
                  <c:v>DTW</c:v>
                </c:pt>
                <c:pt idx="6">
                  <c:v>BWI</c:v>
                </c:pt>
                <c:pt idx="7">
                  <c:v>SAT</c:v>
                </c:pt>
                <c:pt idx="8">
                  <c:v>AUS</c:v>
                </c:pt>
              </c:strCache>
            </c:strRef>
          </c:cat>
          <c:val>
            <c:numRef>
              <c:f>Sheet1!$B$2:$B$12</c:f>
              <c:numCache>
                <c:formatCode>0.00000000</c:formatCode>
                <c:ptCount val="11"/>
                <c:pt idx="0">
                  <c:v>4.44425443</c:v>
                </c:pt>
                <c:pt idx="1">
                  <c:v>4.3657842599999999</c:v>
                </c:pt>
                <c:pt idx="2">
                  <c:v>4.34865163</c:v>
                </c:pt>
                <c:pt idx="3">
                  <c:v>4.3352013999999999</c:v>
                </c:pt>
                <c:pt idx="4">
                  <c:v>4.2658708299999999</c:v>
                </c:pt>
                <c:pt idx="5">
                  <c:v>4.2418710400000004</c:v>
                </c:pt>
                <c:pt idx="6">
                  <c:v>4.2231585699999998</c:v>
                </c:pt>
                <c:pt idx="7">
                  <c:v>4.1975059999999997</c:v>
                </c:pt>
                <c:pt idx="8">
                  <c:v>4.18785411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4DE-49D5-90C8-2EF393A68648}"/>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41E-47A8-BFDF-4A5058178ED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41E-47A8-BFDF-4A5058178ED1}"/>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41E-47A8-BFDF-4A5058178ED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41E-47A8-BFDF-4A5058178ED1}"/>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2D3-6748-82AE-1C7422F36B76}"/>
              </c:ext>
            </c:extLst>
          </c:dPt>
          <c:dPt>
            <c:idx val="1"/>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2D3-6748-82AE-1C7422F36B76}"/>
              </c:ext>
            </c:extLst>
          </c:dPt>
          <c:dPt>
            <c:idx val="2"/>
            <c:invertIfNegative val="0"/>
            <c:bubble3D val="0"/>
            <c:spPr>
              <a:solidFill>
                <a:srgbClr val="003A8C"/>
              </a:solidFill>
            </c:spPr>
            <c:extLst>
              <c:ext xmlns:c16="http://schemas.microsoft.com/office/drawing/2014/chart" uri="{C3380CC4-5D6E-409C-BE32-E72D297353CC}">
                <c16:uniqueId val="{00000005-FCE1-49E2-888F-789E47704D97}"/>
              </c:ext>
            </c:extLst>
          </c:dPt>
          <c:dPt>
            <c:idx val="3"/>
            <c:invertIfNegative val="0"/>
            <c:bubble3D val="0"/>
            <c:spPr>
              <a:solidFill>
                <a:srgbClr val="003A8C"/>
              </a:solidFill>
            </c:spPr>
            <c:extLst>
              <c:ext xmlns:c16="http://schemas.microsoft.com/office/drawing/2014/chart" uri="{C3380CC4-5D6E-409C-BE32-E72D297353CC}">
                <c16:uniqueId val="{00000007-FCE1-49E2-888F-789E47704D97}"/>
              </c:ext>
            </c:extLst>
          </c:dPt>
          <c:dPt>
            <c:idx val="4"/>
            <c:invertIfNegative val="0"/>
            <c:bubble3D val="0"/>
            <c:spPr>
              <a:solidFill>
                <a:srgbClr val="003A8C"/>
              </a:solidFill>
            </c:spPr>
            <c:extLst>
              <c:ext xmlns:c16="http://schemas.microsoft.com/office/drawing/2014/chart" uri="{C3380CC4-5D6E-409C-BE32-E72D297353CC}">
                <c16:uniqueId val="{00000009-FCE1-49E2-888F-789E47704D97}"/>
              </c:ext>
            </c:extLst>
          </c:dPt>
          <c:dPt>
            <c:idx val="5"/>
            <c:invertIfNegative val="0"/>
            <c:bubble3D val="0"/>
            <c:spPr>
              <a:solidFill>
                <a:srgbClr val="003A8C"/>
              </a:solidFill>
            </c:spPr>
            <c:extLst>
              <c:ext xmlns:c16="http://schemas.microsoft.com/office/drawing/2014/chart" uri="{C3380CC4-5D6E-409C-BE32-E72D297353CC}">
                <c16:uniqueId val="{0000000B-FCE1-49E2-888F-789E47704D97}"/>
              </c:ext>
            </c:extLst>
          </c:dPt>
          <c:dPt>
            <c:idx val="6"/>
            <c:invertIfNegative val="0"/>
            <c:bubble3D val="0"/>
            <c:spPr>
              <a:solidFill>
                <a:srgbClr val="003A8C"/>
              </a:solidFill>
            </c:spPr>
            <c:extLst>
              <c:ext xmlns:c16="http://schemas.microsoft.com/office/drawing/2014/chart" uri="{C3380CC4-5D6E-409C-BE32-E72D297353CC}">
                <c16:uniqueId val="{0000000D-FCE1-49E2-888F-789E47704D97}"/>
              </c:ext>
            </c:extLst>
          </c:dPt>
          <c:dPt>
            <c:idx val="7"/>
            <c:invertIfNegative val="0"/>
            <c:bubble3D val="0"/>
            <c:spPr>
              <a:solidFill>
                <a:srgbClr val="003A8C"/>
              </a:solidFill>
            </c:spPr>
            <c:extLst>
              <c:ext xmlns:c16="http://schemas.microsoft.com/office/drawing/2014/chart" uri="{C3380CC4-5D6E-409C-BE32-E72D297353CC}">
                <c16:uniqueId val="{0000000F-FCE1-49E2-888F-789E47704D97}"/>
              </c:ext>
            </c:extLst>
          </c:dPt>
          <c:dPt>
            <c:idx val="8"/>
            <c:invertIfNegative val="0"/>
            <c:bubble3D val="0"/>
            <c:spPr>
              <a:solidFill>
                <a:srgbClr val="003A8C"/>
              </a:solidFill>
            </c:spPr>
            <c:extLst>
              <c:ext xmlns:c16="http://schemas.microsoft.com/office/drawing/2014/chart" uri="{C3380CC4-5D6E-409C-BE32-E72D297353CC}">
                <c16:uniqueId val="{00000011-FCE1-49E2-888F-789E47704D97}"/>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2D3-6748-82AE-1C7422F36B76}"/>
              </c:ext>
            </c:extLst>
          </c:dPt>
          <c:dPt>
            <c:idx val="10"/>
            <c:invertIfNegative val="0"/>
            <c:bubble3D val="0"/>
            <c:spPr>
              <a:solidFill>
                <a:srgbClr val="003A8C"/>
              </a:solidFill>
            </c:spPr>
            <c:extLst>
              <c:ext xmlns:c16="http://schemas.microsoft.com/office/drawing/2014/chart" uri="{C3380CC4-5D6E-409C-BE32-E72D297353CC}">
                <c16:uniqueId val="{00000015-FCE1-49E2-888F-789E47704D97}"/>
              </c:ext>
            </c:extLst>
          </c:dPt>
          <c:dPt>
            <c:idx val="11"/>
            <c:invertIfNegative val="0"/>
            <c:bubble3D val="0"/>
            <c:spPr>
              <a:solidFill>
                <a:srgbClr val="003A8C"/>
              </a:solidFill>
            </c:spPr>
            <c:extLst>
              <c:ext xmlns:c16="http://schemas.microsoft.com/office/drawing/2014/chart" uri="{C3380CC4-5D6E-409C-BE32-E72D297353CC}">
                <c16:uniqueId val="{00000017-FCE1-49E2-888F-789E47704D97}"/>
              </c:ext>
            </c:extLst>
          </c:dPt>
          <c:dPt>
            <c:idx val="12"/>
            <c:invertIfNegative val="0"/>
            <c:bubble3D val="0"/>
            <c:spPr>
              <a:solidFill>
                <a:srgbClr val="003A8C"/>
              </a:solidFill>
            </c:spPr>
            <c:extLst>
              <c:ext xmlns:c16="http://schemas.microsoft.com/office/drawing/2014/chart" uri="{C3380CC4-5D6E-409C-BE32-E72D297353CC}">
                <c16:uniqueId val="{00000019-FCE1-49E2-888F-789E47704D97}"/>
              </c:ext>
            </c:extLst>
          </c:dPt>
          <c:dPt>
            <c:idx val="13"/>
            <c:invertIfNegative val="0"/>
            <c:bubble3D val="0"/>
            <c:spPr>
              <a:solidFill>
                <a:srgbClr val="003A8C"/>
              </a:solidFill>
            </c:spPr>
            <c:extLst>
              <c:ext xmlns:c16="http://schemas.microsoft.com/office/drawing/2014/chart" uri="{C3380CC4-5D6E-409C-BE32-E72D297353CC}">
                <c16:uniqueId val="{0000001B-FCE1-49E2-888F-789E47704D97}"/>
              </c:ext>
            </c:extLst>
          </c:dPt>
          <c:dPt>
            <c:idx val="14"/>
            <c:invertIfNegative val="0"/>
            <c:bubble3D val="0"/>
            <c:spPr>
              <a:solidFill>
                <a:srgbClr val="003A8C"/>
              </a:solidFill>
            </c:spPr>
            <c:extLst>
              <c:ext xmlns:c16="http://schemas.microsoft.com/office/drawing/2014/chart" uri="{C3380CC4-5D6E-409C-BE32-E72D297353CC}">
                <c16:uniqueId val="{0000001D-FCE1-49E2-888F-789E47704D97}"/>
              </c:ext>
            </c:extLst>
          </c:dPt>
          <c:dPt>
            <c:idx val="15"/>
            <c:invertIfNegative val="0"/>
            <c:bubble3D val="0"/>
            <c:spPr>
              <a:solidFill>
                <a:srgbClr val="003A8C"/>
              </a:solidFill>
            </c:spPr>
            <c:extLst>
              <c:ext xmlns:c16="http://schemas.microsoft.com/office/drawing/2014/chart" uri="{C3380CC4-5D6E-409C-BE32-E72D297353CC}">
                <c16:uniqueId val="{0000001F-FCE1-49E2-888F-789E47704D97}"/>
              </c:ext>
            </c:extLst>
          </c:dPt>
          <c:dPt>
            <c:idx val="16"/>
            <c:invertIfNegative val="0"/>
            <c:bubble3D val="0"/>
            <c:spPr>
              <a:solidFill>
                <a:srgbClr val="003A8C"/>
              </a:solidFill>
            </c:spPr>
            <c:extLst>
              <c:ext xmlns:c16="http://schemas.microsoft.com/office/drawing/2014/chart" uri="{C3380CC4-5D6E-409C-BE32-E72D297353CC}">
                <c16:uniqueId val="{00000021-FCE1-49E2-888F-789E47704D97}"/>
              </c:ext>
            </c:extLst>
          </c:dPt>
          <c:dPt>
            <c:idx val="17"/>
            <c:invertIfNegative val="0"/>
            <c:bubble3D val="0"/>
            <c:spPr>
              <a:solidFill>
                <a:srgbClr val="003A8C"/>
              </a:solidFill>
            </c:spPr>
            <c:extLst>
              <c:ext xmlns:c16="http://schemas.microsoft.com/office/drawing/2014/chart" uri="{C3380CC4-5D6E-409C-BE32-E72D297353CC}">
                <c16:uniqueId val="{00000023-FCE1-49E2-888F-789E47704D97}"/>
              </c:ext>
            </c:extLst>
          </c:dPt>
          <c:dPt>
            <c:idx val="18"/>
            <c:invertIfNegative val="0"/>
            <c:bubble3D val="0"/>
            <c:spPr>
              <a:solidFill>
                <a:srgbClr val="003A8C"/>
              </a:solidFill>
            </c:spPr>
            <c:extLst>
              <c:ext xmlns:c16="http://schemas.microsoft.com/office/drawing/2014/chart" uri="{C3380CC4-5D6E-409C-BE32-E72D297353CC}">
                <c16:uniqueId val="{00000025-FCE1-49E2-888F-789E47704D97}"/>
              </c:ext>
            </c:extLst>
          </c:dPt>
          <c:dPt>
            <c:idx val="19"/>
            <c:invertIfNegative val="0"/>
            <c:bubble3D val="0"/>
            <c:spPr>
              <a:solidFill>
                <a:srgbClr val="003A8C"/>
              </a:solidFill>
            </c:spPr>
            <c:extLst>
              <c:ext xmlns:c16="http://schemas.microsoft.com/office/drawing/2014/chart" uri="{C3380CC4-5D6E-409C-BE32-E72D297353CC}">
                <c16:uniqueId val="{00000027-FCE1-49E2-888F-789E47704D97}"/>
              </c:ext>
            </c:extLst>
          </c:dPt>
          <c:dPt>
            <c:idx val="20"/>
            <c:invertIfNegative val="0"/>
            <c:bubble3D val="0"/>
            <c:spPr>
              <a:solidFill>
                <a:srgbClr val="003A8C"/>
              </a:solidFill>
            </c:spPr>
            <c:extLst>
              <c:ext xmlns:c16="http://schemas.microsoft.com/office/drawing/2014/chart" uri="{C3380CC4-5D6E-409C-BE32-E72D297353CC}">
                <c16:uniqueId val="{00000029-FCE1-49E2-888F-789E47704D97}"/>
              </c:ext>
            </c:extLst>
          </c:dPt>
          <c:dPt>
            <c:idx val="21"/>
            <c:invertIfNegative val="0"/>
            <c:bubble3D val="0"/>
            <c:spPr>
              <a:solidFill>
                <a:srgbClr val="003A8C"/>
              </a:solidFill>
            </c:spPr>
            <c:extLst>
              <c:ext xmlns:c16="http://schemas.microsoft.com/office/drawing/2014/chart" uri="{C3380CC4-5D6E-409C-BE32-E72D297353CC}">
                <c16:uniqueId val="{0000002B-FCE1-49E2-888F-789E47704D97}"/>
              </c:ext>
            </c:extLst>
          </c:dPt>
          <c:dPt>
            <c:idx val="22"/>
            <c:invertIfNegative val="0"/>
            <c:bubble3D val="0"/>
            <c:spPr>
              <a:solidFill>
                <a:srgbClr val="003A8C"/>
              </a:solidFill>
            </c:spPr>
            <c:extLst>
              <c:ext xmlns:c16="http://schemas.microsoft.com/office/drawing/2014/chart" uri="{C3380CC4-5D6E-409C-BE32-E72D297353CC}">
                <c16:uniqueId val="{0000002D-FCE1-49E2-888F-789E47704D97}"/>
              </c:ext>
            </c:extLst>
          </c:dPt>
          <c:dPt>
            <c:idx val="23"/>
            <c:invertIfNegative val="0"/>
            <c:bubble3D val="0"/>
            <c:spPr>
              <a:solidFill>
                <a:srgbClr val="003A8C"/>
              </a:solidFill>
            </c:spPr>
            <c:extLst>
              <c:ext xmlns:c16="http://schemas.microsoft.com/office/drawing/2014/chart" uri="{C3380CC4-5D6E-409C-BE32-E72D297353CC}">
                <c16:uniqueId val="{0000002F-FCE1-49E2-888F-789E47704D97}"/>
              </c:ext>
            </c:extLst>
          </c:dPt>
          <c:dPt>
            <c:idx val="24"/>
            <c:invertIfNegative val="0"/>
            <c:bubble3D val="0"/>
            <c:spPr>
              <a:solidFill>
                <a:srgbClr val="003A8C"/>
              </a:solidFill>
            </c:spPr>
            <c:extLst>
              <c:ext xmlns:c16="http://schemas.microsoft.com/office/drawing/2014/chart" uri="{C3380CC4-5D6E-409C-BE32-E72D297353CC}">
                <c16:uniqueId val="{00000031-FCE1-49E2-888F-789E47704D97}"/>
              </c:ext>
            </c:extLst>
          </c:dPt>
          <c:dLbls>
            <c:dLbl>
              <c:idx val="0"/>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92D3-6748-82AE-1C7422F36B76}"/>
                </c:ext>
              </c:extLst>
            </c:dLbl>
            <c:dLbl>
              <c:idx val="1"/>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2D3-6748-82AE-1C7422F36B76}"/>
                </c:ext>
              </c:extLst>
            </c:dLbl>
            <c:dLbl>
              <c:idx val="2"/>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CE1-49E2-888F-789E47704D97}"/>
                </c:ext>
              </c:extLst>
            </c:dLbl>
            <c:dLbl>
              <c:idx val="3"/>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CE1-49E2-888F-789E47704D97}"/>
                </c:ext>
              </c:extLst>
            </c:dLbl>
            <c:dLbl>
              <c:idx val="4"/>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CE1-49E2-888F-789E47704D97}"/>
                </c:ext>
              </c:extLst>
            </c:dLbl>
            <c:dLbl>
              <c:idx val="5"/>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CE1-49E2-888F-789E47704D97}"/>
                </c:ext>
              </c:extLst>
            </c:dLbl>
            <c:dLbl>
              <c:idx val="6"/>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CE1-49E2-888F-789E47704D97}"/>
                </c:ext>
              </c:extLst>
            </c:dLbl>
            <c:dLbl>
              <c:idx val="7"/>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CE1-49E2-888F-789E47704D97}"/>
                </c:ext>
              </c:extLst>
            </c:dLbl>
            <c:dLbl>
              <c:idx val="8"/>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CE1-49E2-888F-789E47704D97}"/>
                </c:ext>
              </c:extLst>
            </c:dLbl>
            <c:dLbl>
              <c:idx val="9"/>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2D3-6748-82AE-1C7422F36B76}"/>
                </c:ext>
              </c:extLst>
            </c:dLbl>
            <c:dLbl>
              <c:idx val="10"/>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CE1-49E2-888F-789E47704D97}"/>
                </c:ext>
              </c:extLst>
            </c:dLbl>
            <c:dLbl>
              <c:idx val="11"/>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CE1-49E2-888F-789E47704D97}"/>
                </c:ext>
              </c:extLst>
            </c:dLbl>
            <c:dLbl>
              <c:idx val="12"/>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CE1-49E2-888F-789E47704D97}"/>
                </c:ext>
              </c:extLst>
            </c:dLbl>
            <c:dLbl>
              <c:idx val="13"/>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FCE1-49E2-888F-789E47704D97}"/>
                </c:ext>
              </c:extLst>
            </c:dLbl>
            <c:dLbl>
              <c:idx val="14"/>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CE1-49E2-888F-789E47704D97}"/>
                </c:ext>
              </c:extLst>
            </c:dLbl>
            <c:dLbl>
              <c:idx val="15"/>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CE1-49E2-888F-789E47704D97}"/>
                </c:ext>
              </c:extLst>
            </c:dLbl>
            <c:dLbl>
              <c:idx val="16"/>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FCE1-49E2-888F-789E47704D97}"/>
                </c:ext>
              </c:extLst>
            </c:dLbl>
            <c:dLbl>
              <c:idx val="17"/>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FCE1-49E2-888F-789E47704D97}"/>
                </c:ext>
              </c:extLst>
            </c:dLbl>
            <c:dLbl>
              <c:idx val="18"/>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FCE1-49E2-888F-789E47704D97}"/>
                </c:ext>
              </c:extLst>
            </c:dLbl>
            <c:dLbl>
              <c:idx val="19"/>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FCE1-49E2-888F-789E47704D97}"/>
                </c:ext>
              </c:extLst>
            </c:dLbl>
            <c:dLbl>
              <c:idx val="20"/>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FCE1-49E2-888F-789E47704D97}"/>
                </c:ext>
              </c:extLst>
            </c:dLbl>
            <c:dLbl>
              <c:idx val="21"/>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FCE1-49E2-888F-789E47704D97}"/>
                </c:ext>
              </c:extLst>
            </c:dLbl>
            <c:dLbl>
              <c:idx val="22"/>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FCE1-49E2-888F-789E47704D97}"/>
                </c:ext>
              </c:extLst>
            </c:dLbl>
            <c:dLbl>
              <c:idx val="23"/>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FCE1-49E2-888F-789E47704D97}"/>
                </c:ext>
              </c:extLst>
            </c:dLbl>
            <c:dLbl>
              <c:idx val="24"/>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FCE1-49E2-888F-789E47704D9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TRN</c:v>
                </c:pt>
                <c:pt idx="1">
                  <c:v>OPO</c:v>
                </c:pt>
                <c:pt idx="2">
                  <c:v>SDR</c:v>
                </c:pt>
                <c:pt idx="3">
                  <c:v>PMI</c:v>
                </c:pt>
                <c:pt idx="4">
                  <c:v>MUC</c:v>
                </c:pt>
                <c:pt idx="5">
                  <c:v>TLS</c:v>
                </c:pt>
                <c:pt idx="6">
                  <c:v>CLJ</c:v>
                </c:pt>
                <c:pt idx="7">
                  <c:v>CMN</c:v>
                </c:pt>
                <c:pt idx="8">
                  <c:v>OLB</c:v>
                </c:pt>
                <c:pt idx="9">
                  <c:v>LCA</c:v>
                </c:pt>
                <c:pt idx="10">
                  <c:v>HKT</c:v>
                </c:pt>
                <c:pt idx="11">
                  <c:v>DUB</c:v>
                </c:pt>
                <c:pt idx="12">
                  <c:v>WAW</c:v>
                </c:pt>
                <c:pt idx="13">
                  <c:v>KIX</c:v>
                </c:pt>
                <c:pt idx="14">
                  <c:v>TFS</c:v>
                </c:pt>
                <c:pt idx="15">
                  <c:v>TRD</c:v>
                </c:pt>
                <c:pt idx="16">
                  <c:v>SFO</c:v>
                </c:pt>
                <c:pt idx="17">
                  <c:v>FNC</c:v>
                </c:pt>
                <c:pt idx="18">
                  <c:v>YQR</c:v>
                </c:pt>
                <c:pt idx="19">
                  <c:v>PNH</c:v>
                </c:pt>
                <c:pt idx="20">
                  <c:v>SJJ</c:v>
                </c:pt>
                <c:pt idx="21">
                  <c:v>CNX</c:v>
                </c:pt>
                <c:pt idx="22">
                  <c:v>LPA</c:v>
                </c:pt>
                <c:pt idx="23">
                  <c:v>JAX</c:v>
                </c:pt>
                <c:pt idx="24">
                  <c:v>ACE</c:v>
                </c:pt>
              </c:strCache>
            </c:strRef>
          </c:cat>
          <c:val>
            <c:numRef>
              <c:f>Sheet1!$B$2:$B$26</c:f>
              <c:numCache>
                <c:formatCode>0.00000000</c:formatCode>
                <c:ptCount val="25"/>
                <c:pt idx="0">
                  <c:v>3.9601170021000001</c:v>
                </c:pt>
                <c:pt idx="1">
                  <c:v>3.955911301</c:v>
                </c:pt>
                <c:pt idx="2">
                  <c:v>3.9540187314000002</c:v>
                </c:pt>
                <c:pt idx="3">
                  <c:v>3.9521270839999998</c:v>
                </c:pt>
                <c:pt idx="4">
                  <c:v>3.9514188759</c:v>
                </c:pt>
                <c:pt idx="5">
                  <c:v>3.9512952606999998</c:v>
                </c:pt>
                <c:pt idx="6">
                  <c:v>3.9497640880999998</c:v>
                </c:pt>
                <c:pt idx="7">
                  <c:v>3.9472935769999999</c:v>
                </c:pt>
                <c:pt idx="8">
                  <c:v>3.9453643198999999</c:v>
                </c:pt>
                <c:pt idx="9">
                  <c:v>3.9438871558000002</c:v>
                </c:pt>
                <c:pt idx="10">
                  <c:v>3.9399070732000001</c:v>
                </c:pt>
                <c:pt idx="11">
                  <c:v>3.9394559378</c:v>
                </c:pt>
                <c:pt idx="12">
                  <c:v>3.9386931253999999</c:v>
                </c:pt>
                <c:pt idx="13">
                  <c:v>3.9378191512999998</c:v>
                </c:pt>
                <c:pt idx="14">
                  <c:v>3.9338836545999998</c:v>
                </c:pt>
                <c:pt idx="15">
                  <c:v>3.9332189915</c:v>
                </c:pt>
                <c:pt idx="16">
                  <c:v>3.9277229628999999</c:v>
                </c:pt>
                <c:pt idx="17">
                  <c:v>3.9258565838999999</c:v>
                </c:pt>
                <c:pt idx="18">
                  <c:v>3.9227095284</c:v>
                </c:pt>
                <c:pt idx="19">
                  <c:v>3.9224706290000002</c:v>
                </c:pt>
                <c:pt idx="20">
                  <c:v>3.9162188988</c:v>
                </c:pt>
                <c:pt idx="21">
                  <c:v>3.9049786721999999</c:v>
                </c:pt>
                <c:pt idx="22">
                  <c:v>3.9039001414999999</c:v>
                </c:pt>
                <c:pt idx="23">
                  <c:v>3.9000400393999999</c:v>
                </c:pt>
                <c:pt idx="24">
                  <c:v>3.8975267051000002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2D3-6748-82AE-1C7422F36B7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080-428F-902D-55A91F8BE13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080-428F-902D-55A91F8BE13F}"/>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080-428F-902D-55A91F8BE13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080-428F-902D-55A91F8BE13F}"/>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D80-467B-8F11-6D952955BE55}"/>
              </c:ext>
            </c:extLst>
          </c:dPt>
          <c:dPt>
            <c:idx val="1"/>
            <c:invertIfNegative val="0"/>
            <c:bubble3D val="0"/>
            <c:spPr>
              <a:solidFill>
                <a:srgbClr val="5692C9"/>
              </a:solidFill>
            </c:spPr>
            <c:extLst>
              <c:ext xmlns:c16="http://schemas.microsoft.com/office/drawing/2014/chart" uri="{C3380CC4-5D6E-409C-BE32-E72D297353CC}">
                <c16:uniqueId val="{00000003-4C35-4E3C-B044-842E900A7AAD}"/>
              </c:ext>
            </c:extLst>
          </c:dPt>
          <c:dPt>
            <c:idx val="2"/>
            <c:invertIfNegative val="0"/>
            <c:bubble3D val="0"/>
            <c:spPr>
              <a:solidFill>
                <a:srgbClr val="5692C9"/>
              </a:solidFill>
            </c:spPr>
            <c:extLst>
              <c:ext xmlns:c16="http://schemas.microsoft.com/office/drawing/2014/chart" uri="{C3380CC4-5D6E-409C-BE32-E72D297353CC}">
                <c16:uniqueId val="{00000005-4C35-4E3C-B044-842E900A7AAD}"/>
              </c:ext>
            </c:extLst>
          </c:dPt>
          <c:dPt>
            <c:idx val="3"/>
            <c:invertIfNegative val="0"/>
            <c:bubble3D val="0"/>
            <c:spPr>
              <a:solidFill>
                <a:srgbClr val="5692C9"/>
              </a:solidFill>
            </c:spPr>
            <c:extLst>
              <c:ext xmlns:c16="http://schemas.microsoft.com/office/drawing/2014/chart" uri="{C3380CC4-5D6E-409C-BE32-E72D297353CC}">
                <c16:uniqueId val="{00000007-4C35-4E3C-B044-842E900A7AAD}"/>
              </c:ext>
            </c:extLst>
          </c:dPt>
          <c:dPt>
            <c:idx val="4"/>
            <c:invertIfNegative val="0"/>
            <c:bubble3D val="0"/>
            <c:spPr>
              <a:solidFill>
                <a:srgbClr val="5692C9"/>
              </a:solidFill>
            </c:spPr>
            <c:extLst>
              <c:ext xmlns:c16="http://schemas.microsoft.com/office/drawing/2014/chart" uri="{C3380CC4-5D6E-409C-BE32-E72D297353CC}">
                <c16:uniqueId val="{00000009-4C35-4E3C-B044-842E900A7AAD}"/>
              </c:ext>
            </c:extLst>
          </c:dPt>
          <c:dPt>
            <c:idx val="5"/>
            <c:invertIfNegative val="0"/>
            <c:bubble3D val="0"/>
            <c:spPr>
              <a:solidFill>
                <a:srgbClr val="5692C9"/>
              </a:solidFill>
            </c:spPr>
            <c:extLst>
              <c:ext xmlns:c16="http://schemas.microsoft.com/office/drawing/2014/chart" uri="{C3380CC4-5D6E-409C-BE32-E72D297353CC}">
                <c16:uniqueId val="{0000000B-4C35-4E3C-B044-842E900A7AAD}"/>
              </c:ext>
            </c:extLst>
          </c:dPt>
          <c:dPt>
            <c:idx val="6"/>
            <c:invertIfNegative val="0"/>
            <c:bubble3D val="0"/>
            <c:spPr>
              <a:solidFill>
                <a:srgbClr val="C00000"/>
              </a:solidFill>
            </c:spPr>
            <c:extLst>
              <c:ext xmlns:c16="http://schemas.microsoft.com/office/drawing/2014/chart" uri="{C3380CC4-5D6E-409C-BE32-E72D297353CC}">
                <c16:uniqueId val="{0000000D-4C35-4E3C-B044-842E900A7AAD}"/>
              </c:ext>
            </c:extLst>
          </c:dPt>
          <c:dPt>
            <c:idx val="7"/>
            <c:invertIfNegative val="0"/>
            <c:bubble3D val="0"/>
            <c:spPr>
              <a:solidFill>
                <a:srgbClr val="5692C9"/>
              </a:solidFill>
            </c:spPr>
            <c:extLst>
              <c:ext xmlns:c16="http://schemas.microsoft.com/office/drawing/2014/chart" uri="{C3380CC4-5D6E-409C-BE32-E72D297353CC}">
                <c16:uniqueId val="{0000000F-4C35-4E3C-B044-842E900A7AAD}"/>
              </c:ext>
            </c:extLst>
          </c:dPt>
          <c:dPt>
            <c:idx val="8"/>
            <c:invertIfNegative val="0"/>
            <c:bubble3D val="0"/>
            <c:spPr>
              <a:solidFill>
                <a:srgbClr val="5692C9"/>
              </a:solidFill>
            </c:spPr>
            <c:extLst>
              <c:ext xmlns:c16="http://schemas.microsoft.com/office/drawing/2014/chart" uri="{C3380CC4-5D6E-409C-BE32-E72D297353CC}">
                <c16:uniqueId val="{00000011-4C35-4E3C-B044-842E900A7AAD}"/>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D80-467B-8F11-6D952955BE55}"/>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D80-467B-8F11-6D952955BE55}"/>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SAT</c:v>
                </c:pt>
                <c:pt idx="1">
                  <c:v>IND</c:v>
                </c:pt>
                <c:pt idx="2">
                  <c:v>DAL</c:v>
                </c:pt>
                <c:pt idx="3">
                  <c:v>TPA</c:v>
                </c:pt>
                <c:pt idx="4">
                  <c:v>AUS</c:v>
                </c:pt>
                <c:pt idx="5">
                  <c:v>MSY</c:v>
                </c:pt>
                <c:pt idx="6">
                  <c:v>BWI</c:v>
                </c:pt>
                <c:pt idx="7">
                  <c:v>MSP</c:v>
                </c:pt>
                <c:pt idx="8">
                  <c:v>DTW</c:v>
                </c:pt>
              </c:strCache>
            </c:strRef>
          </c:cat>
          <c:val>
            <c:numRef>
              <c:f>Sheet1!$B$2:$B$12</c:f>
              <c:numCache>
                <c:formatCode>0.00000000</c:formatCode>
                <c:ptCount val="11"/>
                <c:pt idx="0">
                  <c:v>4.3717652300000003</c:v>
                </c:pt>
                <c:pt idx="1">
                  <c:v>4.3411472699999996</c:v>
                </c:pt>
                <c:pt idx="2">
                  <c:v>4.2931769700000002</c:v>
                </c:pt>
                <c:pt idx="3">
                  <c:v>4.2875895599999998</c:v>
                </c:pt>
                <c:pt idx="4">
                  <c:v>4.0941519399999997</c:v>
                </c:pt>
                <c:pt idx="5">
                  <c:v>4.0650898499999997</c:v>
                </c:pt>
                <c:pt idx="6">
                  <c:v>4.0270888500000002</c:v>
                </c:pt>
                <c:pt idx="7">
                  <c:v>3.8745522399999999</c:v>
                </c:pt>
                <c:pt idx="8">
                  <c:v>3.7940241299999999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D80-467B-8F11-6D952955BE55}"/>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79F-4FB8-8E0F-9A2AC926F41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79F-4FB8-8E0F-9A2AC926F41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79F-4FB8-8E0F-9A2AC926F41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79F-4FB8-8E0F-9A2AC926F41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5CD-496F-B490-3A08AD5FB23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5CD-496F-B490-3A08AD5FB23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5CD-496F-B490-3A08AD5FB23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5CD-496F-B490-3A08AD5FB23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A21-4AC4-B7AF-89BBB8CBD4C9}"/>
              </c:ext>
            </c:extLst>
          </c:dPt>
          <c:dPt>
            <c:idx val="1"/>
            <c:invertIfNegative val="0"/>
            <c:bubble3D val="0"/>
            <c:spPr>
              <a:solidFill>
                <a:srgbClr val="5692C9"/>
              </a:solidFill>
            </c:spPr>
            <c:extLst>
              <c:ext xmlns:c16="http://schemas.microsoft.com/office/drawing/2014/chart" uri="{C3380CC4-5D6E-409C-BE32-E72D297353CC}">
                <c16:uniqueId val="{00000003-FE6E-4A2D-8BA0-427C7186C2AA}"/>
              </c:ext>
            </c:extLst>
          </c:dPt>
          <c:dPt>
            <c:idx val="2"/>
            <c:invertIfNegative val="0"/>
            <c:bubble3D val="0"/>
            <c:spPr>
              <a:solidFill>
                <a:srgbClr val="5692C9"/>
              </a:solidFill>
            </c:spPr>
            <c:extLst>
              <c:ext xmlns:c16="http://schemas.microsoft.com/office/drawing/2014/chart" uri="{C3380CC4-5D6E-409C-BE32-E72D297353CC}">
                <c16:uniqueId val="{00000005-FE6E-4A2D-8BA0-427C7186C2AA}"/>
              </c:ext>
            </c:extLst>
          </c:dPt>
          <c:dPt>
            <c:idx val="3"/>
            <c:invertIfNegative val="0"/>
            <c:bubble3D val="0"/>
            <c:spPr>
              <a:solidFill>
                <a:srgbClr val="5692C9"/>
              </a:solidFill>
            </c:spPr>
            <c:extLst>
              <c:ext xmlns:c16="http://schemas.microsoft.com/office/drawing/2014/chart" uri="{C3380CC4-5D6E-409C-BE32-E72D297353CC}">
                <c16:uniqueId val="{00000007-FE6E-4A2D-8BA0-427C7186C2AA}"/>
              </c:ext>
            </c:extLst>
          </c:dPt>
          <c:dPt>
            <c:idx val="4"/>
            <c:invertIfNegative val="0"/>
            <c:bubble3D val="0"/>
            <c:spPr>
              <a:solidFill>
                <a:srgbClr val="C00000"/>
              </a:solidFill>
            </c:spPr>
            <c:extLst>
              <c:ext xmlns:c16="http://schemas.microsoft.com/office/drawing/2014/chart" uri="{C3380CC4-5D6E-409C-BE32-E72D297353CC}">
                <c16:uniqueId val="{00000009-FE6E-4A2D-8BA0-427C7186C2AA}"/>
              </c:ext>
            </c:extLst>
          </c:dPt>
          <c:dPt>
            <c:idx val="5"/>
            <c:invertIfNegative val="0"/>
            <c:bubble3D val="0"/>
            <c:spPr>
              <a:solidFill>
                <a:srgbClr val="5692C9"/>
              </a:solidFill>
            </c:spPr>
            <c:extLst>
              <c:ext xmlns:c16="http://schemas.microsoft.com/office/drawing/2014/chart" uri="{C3380CC4-5D6E-409C-BE32-E72D297353CC}">
                <c16:uniqueId val="{0000000B-FE6E-4A2D-8BA0-427C7186C2AA}"/>
              </c:ext>
            </c:extLst>
          </c:dPt>
          <c:dPt>
            <c:idx val="6"/>
            <c:invertIfNegative val="0"/>
            <c:bubble3D val="0"/>
            <c:spPr>
              <a:solidFill>
                <a:srgbClr val="5692C9"/>
              </a:solidFill>
            </c:spPr>
            <c:extLst>
              <c:ext xmlns:c16="http://schemas.microsoft.com/office/drawing/2014/chart" uri="{C3380CC4-5D6E-409C-BE32-E72D297353CC}">
                <c16:uniqueId val="{0000000D-FE6E-4A2D-8BA0-427C7186C2AA}"/>
              </c:ext>
            </c:extLst>
          </c:dPt>
          <c:dPt>
            <c:idx val="7"/>
            <c:invertIfNegative val="0"/>
            <c:bubble3D val="0"/>
            <c:spPr>
              <a:solidFill>
                <a:srgbClr val="5692C9"/>
              </a:solidFill>
            </c:spPr>
            <c:extLst>
              <c:ext xmlns:c16="http://schemas.microsoft.com/office/drawing/2014/chart" uri="{C3380CC4-5D6E-409C-BE32-E72D297353CC}">
                <c16:uniqueId val="{0000000F-FE6E-4A2D-8BA0-427C7186C2AA}"/>
              </c:ext>
            </c:extLst>
          </c:dPt>
          <c:dPt>
            <c:idx val="8"/>
            <c:invertIfNegative val="0"/>
            <c:bubble3D val="0"/>
            <c:spPr>
              <a:solidFill>
                <a:srgbClr val="5692C9"/>
              </a:solidFill>
            </c:spPr>
            <c:extLst>
              <c:ext xmlns:c16="http://schemas.microsoft.com/office/drawing/2014/chart" uri="{C3380CC4-5D6E-409C-BE32-E72D297353CC}">
                <c16:uniqueId val="{00000011-FE6E-4A2D-8BA0-427C7186C2AA}"/>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A21-4AC4-B7AF-89BBB8CBD4C9}"/>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A21-4AC4-B7AF-89BBB8CBD4C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DAL</c:v>
                </c:pt>
                <c:pt idx="2">
                  <c:v>TPA</c:v>
                </c:pt>
                <c:pt idx="3">
                  <c:v>MSY</c:v>
                </c:pt>
                <c:pt idx="4">
                  <c:v>BWI</c:v>
                </c:pt>
                <c:pt idx="5">
                  <c:v>AUS</c:v>
                </c:pt>
                <c:pt idx="6">
                  <c:v>MSP</c:v>
                </c:pt>
                <c:pt idx="7">
                  <c:v>SAT</c:v>
                </c:pt>
                <c:pt idx="8">
                  <c:v>DTW</c:v>
                </c:pt>
              </c:strCache>
            </c:strRef>
          </c:cat>
          <c:val>
            <c:numRef>
              <c:f>Sheet1!$B$2:$B$12</c:f>
              <c:numCache>
                <c:formatCode>0.00000000</c:formatCode>
                <c:ptCount val="11"/>
                <c:pt idx="0">
                  <c:v>4.3689857300000003</c:v>
                </c:pt>
                <c:pt idx="1">
                  <c:v>4.3407733899999998</c:v>
                </c:pt>
                <c:pt idx="2">
                  <c:v>4.2743574999999998</c:v>
                </c:pt>
                <c:pt idx="3">
                  <c:v>4.2415518499999996</c:v>
                </c:pt>
                <c:pt idx="4">
                  <c:v>4.2026902000000002</c:v>
                </c:pt>
                <c:pt idx="5">
                  <c:v>4.0859074099999999</c:v>
                </c:pt>
                <c:pt idx="6">
                  <c:v>3.9379722400000001</c:v>
                </c:pt>
                <c:pt idx="7">
                  <c:v>3.93284404</c:v>
                </c:pt>
                <c:pt idx="8">
                  <c:v>3.8376715799999999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A21-4AC4-B7AF-89BBB8CBD4C9}"/>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B23-4735-8786-168D1E5FCED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B23-4735-8786-168D1E5FCED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B23-4735-8786-168D1E5FCED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B23-4735-8786-168D1E5FCED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0E2-4A9A-A1BF-55F76FA2063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0E2-4A9A-A1BF-55F76FA20636}"/>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0E2-4A9A-A1BF-55F76FA20636}"/>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0E2-4A9A-A1BF-55F76FA20636}"/>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0C1-4D8C-81AF-AB525D4BBEAE}"/>
              </c:ext>
            </c:extLst>
          </c:dPt>
          <c:dPt>
            <c:idx val="1"/>
            <c:invertIfNegative val="0"/>
            <c:bubble3D val="0"/>
            <c:spPr>
              <a:solidFill>
                <a:srgbClr val="5692C9"/>
              </a:solidFill>
            </c:spPr>
            <c:extLst>
              <c:ext xmlns:c16="http://schemas.microsoft.com/office/drawing/2014/chart" uri="{C3380CC4-5D6E-409C-BE32-E72D297353CC}">
                <c16:uniqueId val="{00000003-E6E5-43EA-BC31-D403A290BF70}"/>
              </c:ext>
            </c:extLst>
          </c:dPt>
          <c:dPt>
            <c:idx val="2"/>
            <c:invertIfNegative val="0"/>
            <c:bubble3D val="0"/>
            <c:spPr>
              <a:solidFill>
                <a:srgbClr val="5692C9"/>
              </a:solidFill>
            </c:spPr>
            <c:extLst>
              <c:ext xmlns:c16="http://schemas.microsoft.com/office/drawing/2014/chart" uri="{C3380CC4-5D6E-409C-BE32-E72D297353CC}">
                <c16:uniqueId val="{00000005-E6E5-43EA-BC31-D403A290BF70}"/>
              </c:ext>
            </c:extLst>
          </c:dPt>
          <c:dPt>
            <c:idx val="3"/>
            <c:invertIfNegative val="0"/>
            <c:bubble3D val="0"/>
            <c:spPr>
              <a:solidFill>
                <a:srgbClr val="5692C9"/>
              </a:solidFill>
            </c:spPr>
            <c:extLst>
              <c:ext xmlns:c16="http://schemas.microsoft.com/office/drawing/2014/chart" uri="{C3380CC4-5D6E-409C-BE32-E72D297353CC}">
                <c16:uniqueId val="{00000007-E6E5-43EA-BC31-D403A290BF70}"/>
              </c:ext>
            </c:extLst>
          </c:dPt>
          <c:dPt>
            <c:idx val="4"/>
            <c:invertIfNegative val="0"/>
            <c:bubble3D val="0"/>
            <c:spPr>
              <a:solidFill>
                <a:srgbClr val="5692C9"/>
              </a:solidFill>
            </c:spPr>
            <c:extLst>
              <c:ext xmlns:c16="http://schemas.microsoft.com/office/drawing/2014/chart" uri="{C3380CC4-5D6E-409C-BE32-E72D297353CC}">
                <c16:uniqueId val="{00000009-E6E5-43EA-BC31-D403A290BF70}"/>
              </c:ext>
            </c:extLst>
          </c:dPt>
          <c:dPt>
            <c:idx val="5"/>
            <c:invertIfNegative val="0"/>
            <c:bubble3D val="0"/>
            <c:spPr>
              <a:solidFill>
                <a:srgbClr val="5692C9"/>
              </a:solidFill>
            </c:spPr>
            <c:extLst>
              <c:ext xmlns:c16="http://schemas.microsoft.com/office/drawing/2014/chart" uri="{C3380CC4-5D6E-409C-BE32-E72D297353CC}">
                <c16:uniqueId val="{0000000B-E6E5-43EA-BC31-D403A290BF70}"/>
              </c:ext>
            </c:extLst>
          </c:dPt>
          <c:dPt>
            <c:idx val="6"/>
            <c:invertIfNegative val="0"/>
            <c:bubble3D val="0"/>
            <c:spPr>
              <a:solidFill>
                <a:srgbClr val="5692C9"/>
              </a:solidFill>
            </c:spPr>
            <c:extLst>
              <c:ext xmlns:c16="http://schemas.microsoft.com/office/drawing/2014/chart" uri="{C3380CC4-5D6E-409C-BE32-E72D297353CC}">
                <c16:uniqueId val="{0000000D-E6E5-43EA-BC31-D403A290BF70}"/>
              </c:ext>
            </c:extLst>
          </c:dPt>
          <c:dPt>
            <c:idx val="7"/>
            <c:invertIfNegative val="0"/>
            <c:bubble3D val="0"/>
            <c:spPr>
              <a:solidFill>
                <a:srgbClr val="C00000"/>
              </a:solidFill>
            </c:spPr>
            <c:extLst>
              <c:ext xmlns:c16="http://schemas.microsoft.com/office/drawing/2014/chart" uri="{C3380CC4-5D6E-409C-BE32-E72D297353CC}">
                <c16:uniqueId val="{0000000F-E6E5-43EA-BC31-D403A290BF70}"/>
              </c:ext>
            </c:extLst>
          </c:dPt>
          <c:dPt>
            <c:idx val="8"/>
            <c:invertIfNegative val="0"/>
            <c:bubble3D val="0"/>
            <c:spPr>
              <a:solidFill>
                <a:srgbClr val="5692C9"/>
              </a:solidFill>
            </c:spPr>
            <c:extLst>
              <c:ext xmlns:c16="http://schemas.microsoft.com/office/drawing/2014/chart" uri="{C3380CC4-5D6E-409C-BE32-E72D297353CC}">
                <c16:uniqueId val="{00000011-E6E5-43EA-BC31-D403A290BF70}"/>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0C1-4D8C-81AF-AB525D4BBEA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0C1-4D8C-81AF-AB525D4BBEA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SAT</c:v>
                </c:pt>
                <c:pt idx="1">
                  <c:v>IND</c:v>
                </c:pt>
                <c:pt idx="2">
                  <c:v>TPA</c:v>
                </c:pt>
                <c:pt idx="3">
                  <c:v>AUS</c:v>
                </c:pt>
                <c:pt idx="4">
                  <c:v>MSP</c:v>
                </c:pt>
                <c:pt idx="5">
                  <c:v>MSY</c:v>
                </c:pt>
                <c:pt idx="6">
                  <c:v>DAL</c:v>
                </c:pt>
                <c:pt idx="7">
                  <c:v>BWI</c:v>
                </c:pt>
                <c:pt idx="8">
                  <c:v>DTW</c:v>
                </c:pt>
              </c:strCache>
            </c:strRef>
          </c:cat>
          <c:val>
            <c:numRef>
              <c:f>Sheet1!$B$2:$B$12</c:f>
              <c:numCache>
                <c:formatCode>0.00000000</c:formatCode>
                <c:ptCount val="11"/>
                <c:pt idx="0">
                  <c:v>4.4798978900000002</c:v>
                </c:pt>
                <c:pt idx="1">
                  <c:v>4.4389313699999997</c:v>
                </c:pt>
                <c:pt idx="2">
                  <c:v>4.3574748799999998</c:v>
                </c:pt>
                <c:pt idx="3">
                  <c:v>4.3570424000000001</c:v>
                </c:pt>
                <c:pt idx="4">
                  <c:v>4.3488522400000003</c:v>
                </c:pt>
                <c:pt idx="5">
                  <c:v>4.3212644600000001</c:v>
                </c:pt>
                <c:pt idx="6">
                  <c:v>4.3181127999999998</c:v>
                </c:pt>
                <c:pt idx="7">
                  <c:v>4.2542251499999999</c:v>
                </c:pt>
                <c:pt idx="8">
                  <c:v>4.2378333699999997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0C1-4D8C-81AF-AB525D4BBEA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207-4287-A8FF-E18EE9E0EDA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207-4287-A8FF-E18EE9E0EDA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207-4287-A8FF-E18EE9E0EDA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207-4287-A8FF-E18EE9E0EDA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C95-4DCC-80A7-E91D9248D72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C95-4DCC-80A7-E91D9248D725}"/>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C95-4DCC-80A7-E91D9248D725}"/>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C95-4DCC-80A7-E91D9248D725}"/>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58A-8D46-ABD7-C8FF7B953769}"/>
              </c:ext>
            </c:extLst>
          </c:dPt>
          <c:dPt>
            <c:idx val="1"/>
            <c:invertIfNegative val="0"/>
            <c:bubble3D val="0"/>
            <c:spPr>
              <a:solidFill>
                <a:srgbClr val="003A8C"/>
              </a:solidFill>
            </c:spPr>
            <c:extLst>
              <c:ext xmlns:c16="http://schemas.microsoft.com/office/drawing/2014/chart" uri="{C3380CC4-5D6E-409C-BE32-E72D297353CC}">
                <c16:uniqueId val="{00000003-CDF0-4DC6-82DA-7C0D1A11B379}"/>
              </c:ext>
            </c:extLst>
          </c:dPt>
          <c:dPt>
            <c:idx val="2"/>
            <c:invertIfNegative val="0"/>
            <c:bubble3D val="0"/>
            <c:spPr>
              <a:solidFill>
                <a:srgbClr val="003A8C"/>
              </a:solidFill>
            </c:spPr>
            <c:extLst>
              <c:ext xmlns:c16="http://schemas.microsoft.com/office/drawing/2014/chart" uri="{C3380CC4-5D6E-409C-BE32-E72D297353CC}">
                <c16:uniqueId val="{00000005-CDF0-4DC6-82DA-7C0D1A11B379}"/>
              </c:ext>
            </c:extLst>
          </c:dPt>
          <c:dPt>
            <c:idx val="3"/>
            <c:invertIfNegative val="0"/>
            <c:bubble3D val="0"/>
            <c:spPr>
              <a:solidFill>
                <a:srgbClr val="003A8C"/>
              </a:solidFill>
            </c:spPr>
            <c:extLst>
              <c:ext xmlns:c16="http://schemas.microsoft.com/office/drawing/2014/chart" uri="{C3380CC4-5D6E-409C-BE32-E72D297353CC}">
                <c16:uniqueId val="{00000007-CDF0-4DC6-82DA-7C0D1A11B379}"/>
              </c:ext>
            </c:extLst>
          </c:dPt>
          <c:dPt>
            <c:idx val="4"/>
            <c:invertIfNegative val="0"/>
            <c:bubble3D val="0"/>
            <c:spPr>
              <a:solidFill>
                <a:srgbClr val="FFC000"/>
              </a:solidFill>
            </c:spPr>
            <c:extLst>
              <c:ext xmlns:c16="http://schemas.microsoft.com/office/drawing/2014/chart" uri="{C3380CC4-5D6E-409C-BE32-E72D297353CC}">
                <c16:uniqueId val="{00000009-CDF0-4DC6-82DA-7C0D1A11B379}"/>
              </c:ext>
            </c:extLst>
          </c:dPt>
          <c:dPt>
            <c:idx val="5"/>
            <c:invertIfNegative val="0"/>
            <c:bubble3D val="0"/>
            <c:spPr>
              <a:solidFill>
                <a:srgbClr val="003A8C"/>
              </a:solidFill>
            </c:spPr>
            <c:extLst>
              <c:ext xmlns:c16="http://schemas.microsoft.com/office/drawing/2014/chart" uri="{C3380CC4-5D6E-409C-BE32-E72D297353CC}">
                <c16:uniqueId val="{0000000B-CDF0-4DC6-82DA-7C0D1A11B379}"/>
              </c:ext>
            </c:extLst>
          </c:dPt>
          <c:dPt>
            <c:idx val="6"/>
            <c:invertIfNegative val="0"/>
            <c:bubble3D val="0"/>
            <c:spPr>
              <a:solidFill>
                <a:srgbClr val="003A8C"/>
              </a:solidFill>
            </c:spPr>
            <c:extLst>
              <c:ext xmlns:c16="http://schemas.microsoft.com/office/drawing/2014/chart" uri="{C3380CC4-5D6E-409C-BE32-E72D297353CC}">
                <c16:uniqueId val="{0000000D-CDF0-4DC6-82DA-7C0D1A11B379}"/>
              </c:ext>
            </c:extLst>
          </c:dPt>
          <c:dPt>
            <c:idx val="7"/>
            <c:invertIfNegative val="0"/>
            <c:bubble3D val="0"/>
            <c:spPr>
              <a:solidFill>
                <a:srgbClr val="003A8C"/>
              </a:solidFill>
            </c:spPr>
            <c:extLst>
              <c:ext xmlns:c16="http://schemas.microsoft.com/office/drawing/2014/chart" uri="{C3380CC4-5D6E-409C-BE32-E72D297353CC}">
                <c16:uniqueId val="{0000000F-CDF0-4DC6-82DA-7C0D1A11B379}"/>
              </c:ext>
            </c:extLst>
          </c:dPt>
          <c:dPt>
            <c:idx val="8"/>
            <c:invertIfNegative val="0"/>
            <c:bubble3D val="0"/>
            <c:spPr>
              <a:solidFill>
                <a:srgbClr val="003A8C"/>
              </a:solidFill>
            </c:spPr>
            <c:extLst>
              <c:ext xmlns:c16="http://schemas.microsoft.com/office/drawing/2014/chart" uri="{C3380CC4-5D6E-409C-BE32-E72D297353CC}">
                <c16:uniqueId val="{00000011-CDF0-4DC6-82DA-7C0D1A11B379}"/>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58A-8D46-ABD7-C8FF7B953769}"/>
              </c:ext>
            </c:extLst>
          </c:dPt>
          <c:dPt>
            <c:idx val="10"/>
            <c:invertIfNegative val="0"/>
            <c:bubble3D val="0"/>
            <c:spPr>
              <a:solidFill>
                <a:srgbClr val="003A8C"/>
              </a:solidFill>
            </c:spPr>
            <c:extLst>
              <c:ext xmlns:c16="http://schemas.microsoft.com/office/drawing/2014/chart" uri="{C3380CC4-5D6E-409C-BE32-E72D297353CC}">
                <c16:uniqueId val="{00000015-CDF0-4DC6-82DA-7C0D1A11B379}"/>
              </c:ext>
            </c:extLst>
          </c:dPt>
          <c:dPt>
            <c:idx val="11"/>
            <c:invertIfNegative val="0"/>
            <c:bubble3D val="0"/>
            <c:spPr>
              <a:solidFill>
                <a:srgbClr val="003A8C"/>
              </a:solidFill>
            </c:spPr>
            <c:extLst>
              <c:ext xmlns:c16="http://schemas.microsoft.com/office/drawing/2014/chart" uri="{C3380CC4-5D6E-409C-BE32-E72D297353CC}">
                <c16:uniqueId val="{00000017-CDF0-4DC6-82DA-7C0D1A11B379}"/>
              </c:ext>
            </c:extLst>
          </c:dPt>
          <c:dPt>
            <c:idx val="12"/>
            <c:invertIfNegative val="0"/>
            <c:bubble3D val="0"/>
            <c:spPr>
              <a:solidFill>
                <a:srgbClr val="003A8C"/>
              </a:solidFill>
            </c:spPr>
            <c:extLst>
              <c:ext xmlns:c16="http://schemas.microsoft.com/office/drawing/2014/chart" uri="{C3380CC4-5D6E-409C-BE32-E72D297353CC}">
                <c16:uniqueId val="{00000019-CDF0-4DC6-82DA-7C0D1A11B379}"/>
              </c:ext>
            </c:extLst>
          </c:dPt>
          <c:dPt>
            <c:idx val="13"/>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58A-8D46-ABD7-C8FF7B953769}"/>
              </c:ext>
            </c:extLst>
          </c:dPt>
          <c:dPt>
            <c:idx val="14"/>
            <c:invertIfNegative val="0"/>
            <c:bubble3D val="0"/>
            <c:spPr>
              <a:solidFill>
                <a:srgbClr val="003A8C"/>
              </a:solidFill>
            </c:spPr>
            <c:extLst>
              <c:ext xmlns:c16="http://schemas.microsoft.com/office/drawing/2014/chart" uri="{C3380CC4-5D6E-409C-BE32-E72D297353CC}">
                <c16:uniqueId val="{0000001D-CDF0-4DC6-82DA-7C0D1A11B379}"/>
              </c:ext>
            </c:extLst>
          </c:dPt>
          <c:dPt>
            <c:idx val="15"/>
            <c:invertIfNegative val="0"/>
            <c:bubble3D val="0"/>
            <c:spPr>
              <a:solidFill>
                <a:srgbClr val="003A8C"/>
              </a:solidFill>
            </c:spPr>
            <c:extLst>
              <c:ext xmlns:c16="http://schemas.microsoft.com/office/drawing/2014/chart" uri="{C3380CC4-5D6E-409C-BE32-E72D297353CC}">
                <c16:uniqueId val="{0000001F-CDF0-4DC6-82DA-7C0D1A11B379}"/>
              </c:ext>
            </c:extLst>
          </c:dPt>
          <c:dPt>
            <c:idx val="16"/>
            <c:invertIfNegative val="0"/>
            <c:bubble3D val="0"/>
            <c:spPr>
              <a:solidFill>
                <a:srgbClr val="003A8C"/>
              </a:solidFill>
            </c:spPr>
            <c:extLst>
              <c:ext xmlns:c16="http://schemas.microsoft.com/office/drawing/2014/chart" uri="{C3380CC4-5D6E-409C-BE32-E72D297353CC}">
                <c16:uniqueId val="{00000021-CDF0-4DC6-82DA-7C0D1A11B379}"/>
              </c:ext>
            </c:extLst>
          </c:dPt>
          <c:dPt>
            <c:idx val="1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58A-8D46-ABD7-C8FF7B953769}"/>
              </c:ext>
            </c:extLst>
          </c:dPt>
          <c:dPt>
            <c:idx val="18"/>
            <c:invertIfNegative val="0"/>
            <c:bubble3D val="0"/>
            <c:spPr>
              <a:solidFill>
                <a:srgbClr val="003A8C"/>
              </a:solidFill>
            </c:spPr>
            <c:extLst>
              <c:ext xmlns:c16="http://schemas.microsoft.com/office/drawing/2014/chart" uri="{C3380CC4-5D6E-409C-BE32-E72D297353CC}">
                <c16:uniqueId val="{00000025-CDF0-4DC6-82DA-7C0D1A11B379}"/>
              </c:ext>
            </c:extLst>
          </c:dPt>
          <c:dPt>
            <c:idx val="19"/>
            <c:invertIfNegative val="0"/>
            <c:bubble3D val="0"/>
            <c:spPr>
              <a:solidFill>
                <a:srgbClr val="003A8C"/>
              </a:solidFill>
            </c:spPr>
            <c:extLst>
              <c:ext xmlns:c16="http://schemas.microsoft.com/office/drawing/2014/chart" uri="{C3380CC4-5D6E-409C-BE32-E72D297353CC}">
                <c16:uniqueId val="{00000027-CDF0-4DC6-82DA-7C0D1A11B379}"/>
              </c:ext>
            </c:extLst>
          </c:dPt>
          <c:dPt>
            <c:idx val="20"/>
            <c:invertIfNegative val="0"/>
            <c:bubble3D val="0"/>
            <c:spPr>
              <a:solidFill>
                <a:srgbClr val="003A8C"/>
              </a:solidFill>
            </c:spPr>
            <c:extLst>
              <c:ext xmlns:c16="http://schemas.microsoft.com/office/drawing/2014/chart" uri="{C3380CC4-5D6E-409C-BE32-E72D297353CC}">
                <c16:uniqueId val="{00000029-CDF0-4DC6-82DA-7C0D1A11B379}"/>
              </c:ext>
            </c:extLst>
          </c:dPt>
          <c:dPt>
            <c:idx val="21"/>
            <c:invertIfNegative val="0"/>
            <c:bubble3D val="0"/>
            <c:spPr>
              <a:solidFill>
                <a:srgbClr val="003A8C"/>
              </a:solidFill>
            </c:spPr>
            <c:extLst>
              <c:ext xmlns:c16="http://schemas.microsoft.com/office/drawing/2014/chart" uri="{C3380CC4-5D6E-409C-BE32-E72D297353CC}">
                <c16:uniqueId val="{0000002B-CDF0-4DC6-82DA-7C0D1A11B379}"/>
              </c:ext>
            </c:extLst>
          </c:dPt>
          <c:dPt>
            <c:idx val="22"/>
            <c:invertIfNegative val="0"/>
            <c:bubble3D val="0"/>
            <c:spPr>
              <a:solidFill>
                <a:srgbClr val="003A8C"/>
              </a:solidFill>
            </c:spPr>
            <c:extLst>
              <c:ext xmlns:c16="http://schemas.microsoft.com/office/drawing/2014/chart" uri="{C3380CC4-5D6E-409C-BE32-E72D297353CC}">
                <c16:uniqueId val="{0000002D-CDF0-4DC6-82DA-7C0D1A11B379}"/>
              </c:ext>
            </c:extLst>
          </c:dPt>
          <c:dPt>
            <c:idx val="23"/>
            <c:invertIfNegative val="0"/>
            <c:bubble3D val="0"/>
            <c:spPr>
              <a:solidFill>
                <a:srgbClr val="003A8C"/>
              </a:solidFill>
            </c:spPr>
            <c:extLst>
              <c:ext xmlns:c16="http://schemas.microsoft.com/office/drawing/2014/chart" uri="{C3380CC4-5D6E-409C-BE32-E72D297353CC}">
                <c16:uniqueId val="{0000002F-CDF0-4DC6-82DA-7C0D1A11B379}"/>
              </c:ext>
            </c:extLst>
          </c:dPt>
          <c:dPt>
            <c:idx val="24"/>
            <c:invertIfNegative val="0"/>
            <c:bubble3D val="0"/>
            <c:spPr>
              <a:solidFill>
                <a:srgbClr val="003A8C"/>
              </a:solidFill>
            </c:spPr>
            <c:extLst>
              <c:ext xmlns:c16="http://schemas.microsoft.com/office/drawing/2014/chart" uri="{C3380CC4-5D6E-409C-BE32-E72D297353CC}">
                <c16:uniqueId val="{00000031-CDF0-4DC6-82DA-7C0D1A11B379}"/>
              </c:ext>
            </c:extLst>
          </c:dPt>
          <c:dLbls>
            <c:dLbl>
              <c:idx val="0"/>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58A-8D46-ABD7-C8FF7B953769}"/>
                </c:ext>
              </c:extLst>
            </c:dLbl>
            <c:dLbl>
              <c:idx val="1"/>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DF0-4DC6-82DA-7C0D1A11B379}"/>
                </c:ext>
              </c:extLst>
            </c:dLbl>
            <c:dLbl>
              <c:idx val="2"/>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DF0-4DC6-82DA-7C0D1A11B379}"/>
                </c:ext>
              </c:extLst>
            </c:dLbl>
            <c:dLbl>
              <c:idx val="3"/>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DF0-4DC6-82DA-7C0D1A11B379}"/>
                </c:ext>
              </c:extLst>
            </c:dLbl>
            <c:dLbl>
              <c:idx val="4"/>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DF0-4DC6-82DA-7C0D1A11B379}"/>
                </c:ext>
              </c:extLst>
            </c:dLbl>
            <c:dLbl>
              <c:idx val="5"/>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DF0-4DC6-82DA-7C0D1A11B379}"/>
                </c:ext>
              </c:extLst>
            </c:dLbl>
            <c:dLbl>
              <c:idx val="6"/>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DF0-4DC6-82DA-7C0D1A11B379}"/>
                </c:ext>
              </c:extLst>
            </c:dLbl>
            <c:dLbl>
              <c:idx val="7"/>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DF0-4DC6-82DA-7C0D1A11B379}"/>
                </c:ext>
              </c:extLst>
            </c:dLbl>
            <c:dLbl>
              <c:idx val="8"/>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DF0-4DC6-82DA-7C0D1A11B379}"/>
                </c:ext>
              </c:extLst>
            </c:dLbl>
            <c:dLbl>
              <c:idx val="9"/>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58A-8D46-ABD7-C8FF7B953769}"/>
                </c:ext>
              </c:extLst>
            </c:dLbl>
            <c:dLbl>
              <c:idx val="10"/>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DF0-4DC6-82DA-7C0D1A11B379}"/>
                </c:ext>
              </c:extLst>
            </c:dLbl>
            <c:dLbl>
              <c:idx val="11"/>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DF0-4DC6-82DA-7C0D1A11B379}"/>
                </c:ext>
              </c:extLst>
            </c:dLbl>
            <c:dLbl>
              <c:idx val="12"/>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DF0-4DC6-82DA-7C0D1A11B379}"/>
                </c:ext>
              </c:extLst>
            </c:dLbl>
            <c:dLbl>
              <c:idx val="13"/>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58A-8D46-ABD7-C8FF7B953769}"/>
                </c:ext>
              </c:extLst>
            </c:dLbl>
            <c:dLbl>
              <c:idx val="14"/>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DF0-4DC6-82DA-7C0D1A11B379}"/>
                </c:ext>
              </c:extLst>
            </c:dLbl>
            <c:dLbl>
              <c:idx val="15"/>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DF0-4DC6-82DA-7C0D1A11B379}"/>
                </c:ext>
              </c:extLst>
            </c:dLbl>
            <c:dLbl>
              <c:idx val="16"/>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CDF0-4DC6-82DA-7C0D1A11B379}"/>
                </c:ext>
              </c:extLst>
            </c:dLbl>
            <c:dLbl>
              <c:idx val="17"/>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58A-8D46-ABD7-C8FF7B953769}"/>
                </c:ext>
              </c:extLst>
            </c:dLbl>
            <c:dLbl>
              <c:idx val="18"/>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CDF0-4DC6-82DA-7C0D1A11B379}"/>
                </c:ext>
              </c:extLst>
            </c:dLbl>
            <c:dLbl>
              <c:idx val="19"/>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CDF0-4DC6-82DA-7C0D1A11B379}"/>
                </c:ext>
              </c:extLst>
            </c:dLbl>
            <c:dLbl>
              <c:idx val="20"/>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CDF0-4DC6-82DA-7C0D1A11B379}"/>
                </c:ext>
              </c:extLst>
            </c:dLbl>
            <c:dLbl>
              <c:idx val="21"/>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CDF0-4DC6-82DA-7C0D1A11B379}"/>
                </c:ext>
              </c:extLst>
            </c:dLbl>
            <c:dLbl>
              <c:idx val="22"/>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CDF0-4DC6-82DA-7C0D1A11B379}"/>
                </c:ext>
              </c:extLst>
            </c:dLbl>
            <c:dLbl>
              <c:idx val="23"/>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CDF0-4DC6-82DA-7C0D1A11B379}"/>
                </c:ext>
              </c:extLst>
            </c:dLbl>
            <c:dLbl>
              <c:idx val="24"/>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CDF0-4DC6-82DA-7C0D1A11B37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YVR</c:v>
                </c:pt>
                <c:pt idx="1">
                  <c:v>KEF</c:v>
                </c:pt>
                <c:pt idx="2">
                  <c:v>SCQ</c:v>
                </c:pt>
                <c:pt idx="3">
                  <c:v>DMM</c:v>
                </c:pt>
                <c:pt idx="4">
                  <c:v>DTW</c:v>
                </c:pt>
                <c:pt idx="5">
                  <c:v>GVA</c:v>
                </c:pt>
                <c:pt idx="6">
                  <c:v>ITM</c:v>
                </c:pt>
                <c:pt idx="7">
                  <c:v>MAD</c:v>
                </c:pt>
                <c:pt idx="8">
                  <c:v>TIJ</c:v>
                </c:pt>
                <c:pt idx="9">
                  <c:v>SVQ</c:v>
                </c:pt>
                <c:pt idx="10">
                  <c:v>ADL</c:v>
                </c:pt>
                <c:pt idx="11">
                  <c:v>BKK</c:v>
                </c:pt>
                <c:pt idx="12">
                  <c:v>ZRH</c:v>
                </c:pt>
                <c:pt idx="13">
                  <c:v>IBZ</c:v>
                </c:pt>
                <c:pt idx="14">
                  <c:v>SVG</c:v>
                </c:pt>
                <c:pt idx="15">
                  <c:v>LCG</c:v>
                </c:pt>
                <c:pt idx="16">
                  <c:v>PRG</c:v>
                </c:pt>
                <c:pt idx="17">
                  <c:v>CHC</c:v>
                </c:pt>
                <c:pt idx="18">
                  <c:v>LIN</c:v>
                </c:pt>
                <c:pt idx="19">
                  <c:v>HDY</c:v>
                </c:pt>
                <c:pt idx="20">
                  <c:v>UKB</c:v>
                </c:pt>
                <c:pt idx="21">
                  <c:v>YYC</c:v>
                </c:pt>
                <c:pt idx="22">
                  <c:v>ZQN</c:v>
                </c:pt>
                <c:pt idx="23">
                  <c:v>UTN</c:v>
                </c:pt>
                <c:pt idx="24">
                  <c:v>RIX</c:v>
                </c:pt>
              </c:strCache>
            </c:strRef>
          </c:cat>
          <c:val>
            <c:numRef>
              <c:f>Sheet1!$B$2:$B$26</c:f>
              <c:numCache>
                <c:formatCode>0.00000000</c:formatCode>
                <c:ptCount val="25"/>
                <c:pt idx="0">
                  <c:v>4.0173341019000004</c:v>
                </c:pt>
                <c:pt idx="1">
                  <c:v>4.0137959742999998</c:v>
                </c:pt>
                <c:pt idx="2">
                  <c:v>4.0127176270999998</c:v>
                </c:pt>
                <c:pt idx="3">
                  <c:v>4.0119709257</c:v>
                </c:pt>
                <c:pt idx="4">
                  <c:v>4.0105279491000001</c:v>
                </c:pt>
                <c:pt idx="5">
                  <c:v>4.0071266749000003</c:v>
                </c:pt>
                <c:pt idx="6">
                  <c:v>4.0064720637000004</c:v>
                </c:pt>
                <c:pt idx="7">
                  <c:v>4.0047768570000004</c:v>
                </c:pt>
                <c:pt idx="8">
                  <c:v>4.0018874497999999</c:v>
                </c:pt>
                <c:pt idx="9">
                  <c:v>4.0002085944000001</c:v>
                </c:pt>
                <c:pt idx="10">
                  <c:v>3.9947917119</c:v>
                </c:pt>
                <c:pt idx="11">
                  <c:v>3.9941879516999999</c:v>
                </c:pt>
                <c:pt idx="12">
                  <c:v>3.9894393991000001</c:v>
                </c:pt>
                <c:pt idx="13">
                  <c:v>3.9839119163999999</c:v>
                </c:pt>
                <c:pt idx="14">
                  <c:v>3.9838028889000001</c:v>
                </c:pt>
                <c:pt idx="15">
                  <c:v>3.9785524592999999</c:v>
                </c:pt>
                <c:pt idx="16">
                  <c:v>3.9773993486000001</c:v>
                </c:pt>
                <c:pt idx="17">
                  <c:v>3.9739933591000001</c:v>
                </c:pt>
                <c:pt idx="18">
                  <c:v>3.9736208086999998</c:v>
                </c:pt>
                <c:pt idx="19">
                  <c:v>3.9728116922000001</c:v>
                </c:pt>
                <c:pt idx="20">
                  <c:v>3.9715643105999998</c:v>
                </c:pt>
                <c:pt idx="21">
                  <c:v>3.9714227522000001</c:v>
                </c:pt>
                <c:pt idx="22">
                  <c:v>3.9699138384000001</c:v>
                </c:pt>
                <c:pt idx="23">
                  <c:v>3.9680954685000001</c:v>
                </c:pt>
                <c:pt idx="24">
                  <c:v>3.9662232428999999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A58A-8D46-ABD7-C8FF7B95376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4F8-4BC4-8753-BED19FDF1659}"/>
              </c:ext>
            </c:extLst>
          </c:dPt>
          <c:dPt>
            <c:idx val="1"/>
            <c:invertIfNegative val="0"/>
            <c:bubble3D val="0"/>
            <c:spPr>
              <a:solidFill>
                <a:srgbClr val="5692C9"/>
              </a:solidFill>
            </c:spPr>
            <c:extLst>
              <c:ext xmlns:c16="http://schemas.microsoft.com/office/drawing/2014/chart" uri="{C3380CC4-5D6E-409C-BE32-E72D297353CC}">
                <c16:uniqueId val="{00000003-1640-42D8-AEE5-B88D0B58C0E0}"/>
              </c:ext>
            </c:extLst>
          </c:dPt>
          <c:dPt>
            <c:idx val="2"/>
            <c:invertIfNegative val="0"/>
            <c:bubble3D val="0"/>
            <c:spPr>
              <a:solidFill>
                <a:srgbClr val="5692C9"/>
              </a:solidFill>
            </c:spPr>
            <c:extLst>
              <c:ext xmlns:c16="http://schemas.microsoft.com/office/drawing/2014/chart" uri="{C3380CC4-5D6E-409C-BE32-E72D297353CC}">
                <c16:uniqueId val="{00000005-1640-42D8-AEE5-B88D0B58C0E0}"/>
              </c:ext>
            </c:extLst>
          </c:dPt>
          <c:dPt>
            <c:idx val="3"/>
            <c:invertIfNegative val="0"/>
            <c:bubble3D val="0"/>
            <c:spPr>
              <a:solidFill>
                <a:srgbClr val="5692C9"/>
              </a:solidFill>
            </c:spPr>
            <c:extLst>
              <c:ext xmlns:c16="http://schemas.microsoft.com/office/drawing/2014/chart" uri="{C3380CC4-5D6E-409C-BE32-E72D297353CC}">
                <c16:uniqueId val="{00000007-1640-42D8-AEE5-B88D0B58C0E0}"/>
              </c:ext>
            </c:extLst>
          </c:dPt>
          <c:dPt>
            <c:idx val="4"/>
            <c:invertIfNegative val="0"/>
            <c:bubble3D val="0"/>
            <c:spPr>
              <a:solidFill>
                <a:srgbClr val="5692C9"/>
              </a:solidFill>
            </c:spPr>
            <c:extLst>
              <c:ext xmlns:c16="http://schemas.microsoft.com/office/drawing/2014/chart" uri="{C3380CC4-5D6E-409C-BE32-E72D297353CC}">
                <c16:uniqueId val="{00000009-1640-42D8-AEE5-B88D0B58C0E0}"/>
              </c:ext>
            </c:extLst>
          </c:dPt>
          <c:dPt>
            <c:idx val="5"/>
            <c:invertIfNegative val="0"/>
            <c:bubble3D val="0"/>
            <c:spPr>
              <a:solidFill>
                <a:srgbClr val="5692C9"/>
              </a:solidFill>
            </c:spPr>
            <c:extLst>
              <c:ext xmlns:c16="http://schemas.microsoft.com/office/drawing/2014/chart" uri="{C3380CC4-5D6E-409C-BE32-E72D297353CC}">
                <c16:uniqueId val="{0000000B-1640-42D8-AEE5-B88D0B58C0E0}"/>
              </c:ext>
            </c:extLst>
          </c:dPt>
          <c:dPt>
            <c:idx val="6"/>
            <c:invertIfNegative val="0"/>
            <c:bubble3D val="0"/>
            <c:spPr>
              <a:solidFill>
                <a:srgbClr val="5692C9"/>
              </a:solidFill>
            </c:spPr>
            <c:extLst>
              <c:ext xmlns:c16="http://schemas.microsoft.com/office/drawing/2014/chart" uri="{C3380CC4-5D6E-409C-BE32-E72D297353CC}">
                <c16:uniqueId val="{0000000D-1640-42D8-AEE5-B88D0B58C0E0}"/>
              </c:ext>
            </c:extLst>
          </c:dPt>
          <c:dPt>
            <c:idx val="7"/>
            <c:invertIfNegative val="0"/>
            <c:bubble3D val="0"/>
            <c:spPr>
              <a:solidFill>
                <a:srgbClr val="C00000"/>
              </a:solidFill>
            </c:spPr>
            <c:extLst>
              <c:ext xmlns:c16="http://schemas.microsoft.com/office/drawing/2014/chart" uri="{C3380CC4-5D6E-409C-BE32-E72D297353CC}">
                <c16:uniqueId val="{0000000F-1640-42D8-AEE5-B88D0B58C0E0}"/>
              </c:ext>
            </c:extLst>
          </c:dPt>
          <c:dPt>
            <c:idx val="8"/>
            <c:invertIfNegative val="0"/>
            <c:bubble3D val="0"/>
            <c:spPr>
              <a:solidFill>
                <a:srgbClr val="5692C9"/>
              </a:solidFill>
            </c:spPr>
            <c:extLst>
              <c:ext xmlns:c16="http://schemas.microsoft.com/office/drawing/2014/chart" uri="{C3380CC4-5D6E-409C-BE32-E72D297353CC}">
                <c16:uniqueId val="{00000011-1640-42D8-AEE5-B88D0B58C0E0}"/>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4F8-4BC4-8753-BED19FDF1659}"/>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4F8-4BC4-8753-BED19FDF165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TPA</c:v>
                </c:pt>
                <c:pt idx="1">
                  <c:v>IND</c:v>
                </c:pt>
                <c:pt idx="2">
                  <c:v>AUS</c:v>
                </c:pt>
                <c:pt idx="3">
                  <c:v>MSP</c:v>
                </c:pt>
                <c:pt idx="4">
                  <c:v>MSY</c:v>
                </c:pt>
                <c:pt idx="5">
                  <c:v>DAL</c:v>
                </c:pt>
                <c:pt idx="6">
                  <c:v>DTW</c:v>
                </c:pt>
                <c:pt idx="7">
                  <c:v>BWI</c:v>
                </c:pt>
                <c:pt idx="8">
                  <c:v>SAT</c:v>
                </c:pt>
              </c:strCache>
            </c:strRef>
          </c:cat>
          <c:val>
            <c:numRef>
              <c:f>Sheet1!$B$2:$B$12</c:f>
              <c:numCache>
                <c:formatCode>0.00000000</c:formatCode>
                <c:ptCount val="11"/>
                <c:pt idx="0">
                  <c:v>4.1523482400000002</c:v>
                </c:pt>
                <c:pt idx="1">
                  <c:v>4.1428740599999996</c:v>
                </c:pt>
                <c:pt idx="2">
                  <c:v>4.1293714399999999</c:v>
                </c:pt>
                <c:pt idx="3">
                  <c:v>4.0959933099999999</c:v>
                </c:pt>
                <c:pt idx="4">
                  <c:v>4.0871108600000001</c:v>
                </c:pt>
                <c:pt idx="5">
                  <c:v>4.0817120200000003</c:v>
                </c:pt>
                <c:pt idx="6">
                  <c:v>3.9672754499999998</c:v>
                </c:pt>
                <c:pt idx="7">
                  <c:v>3.93366382</c:v>
                </c:pt>
                <c:pt idx="8">
                  <c:v>3.75202247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4F8-4BC4-8753-BED19FDF1659}"/>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7B5-45C3-8533-5AF2E6363A5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7B5-45C3-8533-5AF2E6363A5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7B5-45C3-8533-5AF2E6363A5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7B5-45C3-8533-5AF2E6363A5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8AB-4CB3-AE3C-24CC99997BE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8AB-4CB3-AE3C-24CC99997BE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8AB-4CB3-AE3C-24CC99997BE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8AB-4CB3-AE3C-24CC99997BE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905-4270-ADD0-3783AC97D750}"/>
              </c:ext>
            </c:extLst>
          </c:dPt>
          <c:dPt>
            <c:idx val="1"/>
            <c:invertIfNegative val="0"/>
            <c:bubble3D val="0"/>
            <c:spPr>
              <a:solidFill>
                <a:srgbClr val="5692C9"/>
              </a:solidFill>
            </c:spPr>
            <c:extLst>
              <c:ext xmlns:c16="http://schemas.microsoft.com/office/drawing/2014/chart" uri="{C3380CC4-5D6E-409C-BE32-E72D297353CC}">
                <c16:uniqueId val="{00000003-8368-4FF1-B9F9-B7D7C4AFBD13}"/>
              </c:ext>
            </c:extLst>
          </c:dPt>
          <c:dPt>
            <c:idx val="2"/>
            <c:invertIfNegative val="0"/>
            <c:bubble3D val="0"/>
            <c:spPr>
              <a:solidFill>
                <a:srgbClr val="5692C9"/>
              </a:solidFill>
            </c:spPr>
            <c:extLst>
              <c:ext xmlns:c16="http://schemas.microsoft.com/office/drawing/2014/chart" uri="{C3380CC4-5D6E-409C-BE32-E72D297353CC}">
                <c16:uniqueId val="{00000005-8368-4FF1-B9F9-B7D7C4AFBD13}"/>
              </c:ext>
            </c:extLst>
          </c:dPt>
          <c:dPt>
            <c:idx val="3"/>
            <c:invertIfNegative val="0"/>
            <c:bubble3D val="0"/>
            <c:spPr>
              <a:solidFill>
                <a:srgbClr val="5692C9"/>
              </a:solidFill>
            </c:spPr>
            <c:extLst>
              <c:ext xmlns:c16="http://schemas.microsoft.com/office/drawing/2014/chart" uri="{C3380CC4-5D6E-409C-BE32-E72D297353CC}">
                <c16:uniqueId val="{00000007-8368-4FF1-B9F9-B7D7C4AFBD13}"/>
              </c:ext>
            </c:extLst>
          </c:dPt>
          <c:dPt>
            <c:idx val="4"/>
            <c:invertIfNegative val="0"/>
            <c:bubble3D val="0"/>
            <c:spPr>
              <a:solidFill>
                <a:srgbClr val="5692C9"/>
              </a:solidFill>
            </c:spPr>
            <c:extLst>
              <c:ext xmlns:c16="http://schemas.microsoft.com/office/drawing/2014/chart" uri="{C3380CC4-5D6E-409C-BE32-E72D297353CC}">
                <c16:uniqueId val="{00000009-8368-4FF1-B9F9-B7D7C4AFBD13}"/>
              </c:ext>
            </c:extLst>
          </c:dPt>
          <c:dPt>
            <c:idx val="5"/>
            <c:invertIfNegative val="0"/>
            <c:bubble3D val="0"/>
            <c:spPr>
              <a:solidFill>
                <a:srgbClr val="5692C9"/>
              </a:solidFill>
            </c:spPr>
            <c:extLst>
              <c:ext xmlns:c16="http://schemas.microsoft.com/office/drawing/2014/chart" uri="{C3380CC4-5D6E-409C-BE32-E72D297353CC}">
                <c16:uniqueId val="{0000000B-8368-4FF1-B9F9-B7D7C4AFBD13}"/>
              </c:ext>
            </c:extLst>
          </c:dPt>
          <c:dPt>
            <c:idx val="6"/>
            <c:invertIfNegative val="0"/>
            <c:bubble3D val="0"/>
            <c:spPr>
              <a:solidFill>
                <a:srgbClr val="5692C9"/>
              </a:solidFill>
            </c:spPr>
            <c:extLst>
              <c:ext xmlns:c16="http://schemas.microsoft.com/office/drawing/2014/chart" uri="{C3380CC4-5D6E-409C-BE32-E72D297353CC}">
                <c16:uniqueId val="{0000000D-8368-4FF1-B9F9-B7D7C4AFBD13}"/>
              </c:ext>
            </c:extLst>
          </c:dPt>
          <c:dPt>
            <c:idx val="7"/>
            <c:invertIfNegative val="0"/>
            <c:bubble3D val="0"/>
            <c:spPr>
              <a:solidFill>
                <a:srgbClr val="C00000"/>
              </a:solidFill>
            </c:spPr>
            <c:extLst>
              <c:ext xmlns:c16="http://schemas.microsoft.com/office/drawing/2014/chart" uri="{C3380CC4-5D6E-409C-BE32-E72D297353CC}">
                <c16:uniqueId val="{0000000F-8368-4FF1-B9F9-B7D7C4AFBD13}"/>
              </c:ext>
            </c:extLst>
          </c:dPt>
          <c:dPt>
            <c:idx val="8"/>
            <c:invertIfNegative val="0"/>
            <c:bubble3D val="0"/>
            <c:spPr>
              <a:solidFill>
                <a:srgbClr val="5692C9"/>
              </a:solidFill>
            </c:spPr>
            <c:extLst>
              <c:ext xmlns:c16="http://schemas.microsoft.com/office/drawing/2014/chart" uri="{C3380CC4-5D6E-409C-BE32-E72D297353CC}">
                <c16:uniqueId val="{00000011-8368-4FF1-B9F9-B7D7C4AFBD13}"/>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905-4270-ADD0-3783AC97D750}"/>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905-4270-ADD0-3783AC97D750}"/>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TPA</c:v>
                </c:pt>
                <c:pt idx="2">
                  <c:v>DAL</c:v>
                </c:pt>
                <c:pt idx="3">
                  <c:v>SAT</c:v>
                </c:pt>
                <c:pt idx="4">
                  <c:v>AUS</c:v>
                </c:pt>
                <c:pt idx="5">
                  <c:v>MSY</c:v>
                </c:pt>
                <c:pt idx="6">
                  <c:v>MSP</c:v>
                </c:pt>
                <c:pt idx="7">
                  <c:v>BWI</c:v>
                </c:pt>
                <c:pt idx="8">
                  <c:v>DTW</c:v>
                </c:pt>
              </c:strCache>
            </c:strRef>
          </c:cat>
          <c:val>
            <c:numRef>
              <c:f>Sheet1!$B$2:$B$12</c:f>
              <c:numCache>
                <c:formatCode>0.00000000</c:formatCode>
                <c:ptCount val="11"/>
                <c:pt idx="0">
                  <c:v>4.3332033900000004</c:v>
                </c:pt>
                <c:pt idx="1">
                  <c:v>4.2450648400000004</c:v>
                </c:pt>
                <c:pt idx="2">
                  <c:v>4.1217437099999996</c:v>
                </c:pt>
                <c:pt idx="3">
                  <c:v>3.9030146299999999</c:v>
                </c:pt>
                <c:pt idx="4">
                  <c:v>3.9014910399999998</c:v>
                </c:pt>
                <c:pt idx="5">
                  <c:v>3.7972345199999999</c:v>
                </c:pt>
                <c:pt idx="6">
                  <c:v>3.7234047100000001</c:v>
                </c:pt>
                <c:pt idx="7">
                  <c:v>3.6634591799999998</c:v>
                </c:pt>
                <c:pt idx="8">
                  <c:v>3.4923042299999998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905-4270-ADD0-3783AC97D750}"/>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EEE-41A6-86B9-BE7E6B01CE3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EEE-41A6-86B9-BE7E6B01CE32}"/>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EEE-41A6-86B9-BE7E6B01CE3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EEE-41A6-86B9-BE7E6B01CE32}"/>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A9F-4415-8BC3-2800FA825FE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A9F-4415-8BC3-2800FA825FE8}"/>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A9F-4415-8BC3-2800FA825FE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A9F-4415-8BC3-2800FA825FE8}"/>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99C-48B5-9361-761E425B6C14}"/>
              </c:ext>
            </c:extLst>
          </c:dPt>
          <c:dPt>
            <c:idx val="1"/>
            <c:invertIfNegative val="0"/>
            <c:bubble3D val="0"/>
            <c:spPr>
              <a:solidFill>
                <a:srgbClr val="5692C9"/>
              </a:solidFill>
            </c:spPr>
            <c:extLst>
              <c:ext xmlns:c16="http://schemas.microsoft.com/office/drawing/2014/chart" uri="{C3380CC4-5D6E-409C-BE32-E72D297353CC}">
                <c16:uniqueId val="{00000003-207B-43A6-96FF-30210CEFA855}"/>
              </c:ext>
            </c:extLst>
          </c:dPt>
          <c:dPt>
            <c:idx val="2"/>
            <c:invertIfNegative val="0"/>
            <c:bubble3D val="0"/>
            <c:spPr>
              <a:solidFill>
                <a:srgbClr val="5692C9"/>
              </a:solidFill>
            </c:spPr>
            <c:extLst>
              <c:ext xmlns:c16="http://schemas.microsoft.com/office/drawing/2014/chart" uri="{C3380CC4-5D6E-409C-BE32-E72D297353CC}">
                <c16:uniqueId val="{00000005-207B-43A6-96FF-30210CEFA855}"/>
              </c:ext>
            </c:extLst>
          </c:dPt>
          <c:dPt>
            <c:idx val="3"/>
            <c:invertIfNegative val="0"/>
            <c:bubble3D val="0"/>
            <c:spPr>
              <a:solidFill>
                <a:srgbClr val="5692C9"/>
              </a:solidFill>
            </c:spPr>
            <c:extLst>
              <c:ext xmlns:c16="http://schemas.microsoft.com/office/drawing/2014/chart" uri="{C3380CC4-5D6E-409C-BE32-E72D297353CC}">
                <c16:uniqueId val="{00000007-207B-43A6-96FF-30210CEFA855}"/>
              </c:ext>
            </c:extLst>
          </c:dPt>
          <c:dPt>
            <c:idx val="4"/>
            <c:invertIfNegative val="0"/>
            <c:bubble3D val="0"/>
            <c:spPr>
              <a:solidFill>
                <a:srgbClr val="5692C9"/>
              </a:solidFill>
            </c:spPr>
            <c:extLst>
              <c:ext xmlns:c16="http://schemas.microsoft.com/office/drawing/2014/chart" uri="{C3380CC4-5D6E-409C-BE32-E72D297353CC}">
                <c16:uniqueId val="{00000009-207B-43A6-96FF-30210CEFA855}"/>
              </c:ext>
            </c:extLst>
          </c:dPt>
          <c:dPt>
            <c:idx val="5"/>
            <c:invertIfNegative val="0"/>
            <c:bubble3D val="0"/>
            <c:spPr>
              <a:solidFill>
                <a:srgbClr val="C00000"/>
              </a:solidFill>
            </c:spPr>
            <c:extLst>
              <c:ext xmlns:c16="http://schemas.microsoft.com/office/drawing/2014/chart" uri="{C3380CC4-5D6E-409C-BE32-E72D297353CC}">
                <c16:uniqueId val="{0000000B-207B-43A6-96FF-30210CEFA855}"/>
              </c:ext>
            </c:extLst>
          </c:dPt>
          <c:dPt>
            <c:idx val="6"/>
            <c:invertIfNegative val="0"/>
            <c:bubble3D val="0"/>
            <c:spPr>
              <a:solidFill>
                <a:srgbClr val="5692C9"/>
              </a:solidFill>
            </c:spPr>
            <c:extLst>
              <c:ext xmlns:c16="http://schemas.microsoft.com/office/drawing/2014/chart" uri="{C3380CC4-5D6E-409C-BE32-E72D297353CC}">
                <c16:uniqueId val="{0000000D-207B-43A6-96FF-30210CEFA855}"/>
              </c:ext>
            </c:extLst>
          </c:dPt>
          <c:dPt>
            <c:idx val="7"/>
            <c:invertIfNegative val="0"/>
            <c:bubble3D val="0"/>
            <c:spPr>
              <a:solidFill>
                <a:srgbClr val="5692C9"/>
              </a:solidFill>
            </c:spPr>
            <c:extLst>
              <c:ext xmlns:c16="http://schemas.microsoft.com/office/drawing/2014/chart" uri="{C3380CC4-5D6E-409C-BE32-E72D297353CC}">
                <c16:uniqueId val="{0000000F-207B-43A6-96FF-30210CEFA855}"/>
              </c:ext>
            </c:extLst>
          </c:dPt>
          <c:dPt>
            <c:idx val="8"/>
            <c:invertIfNegative val="0"/>
            <c:bubble3D val="0"/>
            <c:spPr>
              <a:solidFill>
                <a:srgbClr val="5692C9"/>
              </a:solidFill>
            </c:spPr>
            <c:extLst>
              <c:ext xmlns:c16="http://schemas.microsoft.com/office/drawing/2014/chart" uri="{C3380CC4-5D6E-409C-BE32-E72D297353CC}">
                <c16:uniqueId val="{00000011-207B-43A6-96FF-30210CEFA855}"/>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99C-48B5-9361-761E425B6C1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99C-48B5-9361-761E425B6C1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TPA</c:v>
                </c:pt>
                <c:pt idx="1">
                  <c:v>AUS</c:v>
                </c:pt>
                <c:pt idx="2">
                  <c:v>DAL</c:v>
                </c:pt>
                <c:pt idx="3">
                  <c:v>IND</c:v>
                </c:pt>
                <c:pt idx="4">
                  <c:v>MSY</c:v>
                </c:pt>
                <c:pt idx="5">
                  <c:v>BWI</c:v>
                </c:pt>
                <c:pt idx="6">
                  <c:v>MSP</c:v>
                </c:pt>
                <c:pt idx="7">
                  <c:v>DTW</c:v>
                </c:pt>
                <c:pt idx="8">
                  <c:v>SAT</c:v>
                </c:pt>
              </c:strCache>
            </c:strRef>
          </c:cat>
          <c:val>
            <c:numRef>
              <c:f>Sheet1!$B$2:$B$12</c:f>
              <c:numCache>
                <c:formatCode>0.00000000</c:formatCode>
                <c:ptCount val="11"/>
                <c:pt idx="0">
                  <c:v>4.01014654</c:v>
                </c:pt>
                <c:pt idx="1">
                  <c:v>3.9423099100000001</c:v>
                </c:pt>
                <c:pt idx="2">
                  <c:v>3.91152408</c:v>
                </c:pt>
                <c:pt idx="3">
                  <c:v>3.8600912100000002</c:v>
                </c:pt>
                <c:pt idx="4">
                  <c:v>3.8038926599999998</c:v>
                </c:pt>
                <c:pt idx="5">
                  <c:v>3.7912313599999998</c:v>
                </c:pt>
                <c:pt idx="6">
                  <c:v>3.6772761100000002</c:v>
                </c:pt>
                <c:pt idx="7">
                  <c:v>3.5201836900000001</c:v>
                </c:pt>
                <c:pt idx="8">
                  <c:v>3.3376951400000001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99C-48B5-9361-761E425B6C1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96E-4733-9D8B-DDCEAE510C9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96E-4733-9D8B-DDCEAE510C91}"/>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96E-4733-9D8B-DDCEAE510C9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96E-4733-9D8B-DDCEAE510C91}"/>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950-4561-8E49-F0961E900D2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950-4561-8E49-F0961E900D2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950-4561-8E49-F0961E900D2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950-4561-8E49-F0961E900D2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C2B-41D6-BFA6-78CD649D18BD}"/>
              </c:ext>
            </c:extLst>
          </c:dPt>
          <c:dPt>
            <c:idx val="1"/>
            <c:invertIfNegative val="0"/>
            <c:bubble3D val="0"/>
            <c:spPr>
              <a:solidFill>
                <a:srgbClr val="5692C9"/>
              </a:solidFill>
            </c:spPr>
            <c:extLst>
              <c:ext xmlns:c16="http://schemas.microsoft.com/office/drawing/2014/chart" uri="{C3380CC4-5D6E-409C-BE32-E72D297353CC}">
                <c16:uniqueId val="{00000003-6DF8-4D8B-8111-9912B542F719}"/>
              </c:ext>
            </c:extLst>
          </c:dPt>
          <c:dPt>
            <c:idx val="2"/>
            <c:invertIfNegative val="0"/>
            <c:bubble3D val="0"/>
            <c:spPr>
              <a:solidFill>
                <a:srgbClr val="5692C9"/>
              </a:solidFill>
            </c:spPr>
            <c:extLst>
              <c:ext xmlns:c16="http://schemas.microsoft.com/office/drawing/2014/chart" uri="{C3380CC4-5D6E-409C-BE32-E72D297353CC}">
                <c16:uniqueId val="{00000005-6DF8-4D8B-8111-9912B542F719}"/>
              </c:ext>
            </c:extLst>
          </c:dPt>
          <c:dPt>
            <c:idx val="3"/>
            <c:invertIfNegative val="0"/>
            <c:bubble3D val="0"/>
            <c:spPr>
              <a:solidFill>
                <a:srgbClr val="5692C9"/>
              </a:solidFill>
            </c:spPr>
            <c:extLst>
              <c:ext xmlns:c16="http://schemas.microsoft.com/office/drawing/2014/chart" uri="{C3380CC4-5D6E-409C-BE32-E72D297353CC}">
                <c16:uniqueId val="{00000007-6DF8-4D8B-8111-9912B542F719}"/>
              </c:ext>
            </c:extLst>
          </c:dPt>
          <c:dPt>
            <c:idx val="4"/>
            <c:invertIfNegative val="0"/>
            <c:bubble3D val="0"/>
            <c:spPr>
              <a:solidFill>
                <a:srgbClr val="5692C9"/>
              </a:solidFill>
            </c:spPr>
            <c:extLst>
              <c:ext xmlns:c16="http://schemas.microsoft.com/office/drawing/2014/chart" uri="{C3380CC4-5D6E-409C-BE32-E72D297353CC}">
                <c16:uniqueId val="{00000009-6DF8-4D8B-8111-9912B542F719}"/>
              </c:ext>
            </c:extLst>
          </c:dPt>
          <c:dPt>
            <c:idx val="5"/>
            <c:invertIfNegative val="0"/>
            <c:bubble3D val="0"/>
            <c:spPr>
              <a:solidFill>
                <a:srgbClr val="5692C9"/>
              </a:solidFill>
            </c:spPr>
            <c:extLst>
              <c:ext xmlns:c16="http://schemas.microsoft.com/office/drawing/2014/chart" uri="{C3380CC4-5D6E-409C-BE32-E72D297353CC}">
                <c16:uniqueId val="{0000000B-6DF8-4D8B-8111-9912B542F719}"/>
              </c:ext>
            </c:extLst>
          </c:dPt>
          <c:dPt>
            <c:idx val="6"/>
            <c:invertIfNegative val="0"/>
            <c:bubble3D val="0"/>
            <c:spPr>
              <a:solidFill>
                <a:srgbClr val="5692C9"/>
              </a:solidFill>
            </c:spPr>
            <c:extLst>
              <c:ext xmlns:c16="http://schemas.microsoft.com/office/drawing/2014/chart" uri="{C3380CC4-5D6E-409C-BE32-E72D297353CC}">
                <c16:uniqueId val="{0000000D-6DF8-4D8B-8111-9912B542F719}"/>
              </c:ext>
            </c:extLst>
          </c:dPt>
          <c:dPt>
            <c:idx val="7"/>
            <c:invertIfNegative val="0"/>
            <c:bubble3D val="0"/>
            <c:spPr>
              <a:solidFill>
                <a:srgbClr val="C00000"/>
              </a:solidFill>
            </c:spPr>
            <c:extLst>
              <c:ext xmlns:c16="http://schemas.microsoft.com/office/drawing/2014/chart" uri="{C3380CC4-5D6E-409C-BE32-E72D297353CC}">
                <c16:uniqueId val="{0000000F-6DF8-4D8B-8111-9912B542F719}"/>
              </c:ext>
            </c:extLst>
          </c:dPt>
          <c:dPt>
            <c:idx val="8"/>
            <c:invertIfNegative val="0"/>
            <c:bubble3D val="0"/>
            <c:spPr>
              <a:solidFill>
                <a:srgbClr val="5692C9"/>
              </a:solidFill>
            </c:spPr>
            <c:extLst>
              <c:ext xmlns:c16="http://schemas.microsoft.com/office/drawing/2014/chart" uri="{C3380CC4-5D6E-409C-BE32-E72D297353CC}">
                <c16:uniqueId val="{00000011-6DF8-4D8B-8111-9912B542F719}"/>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C2B-41D6-BFA6-78CD649D18BD}"/>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C2B-41D6-BFA6-78CD649D18BD}"/>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TPA</c:v>
                </c:pt>
                <c:pt idx="2">
                  <c:v>MSP</c:v>
                </c:pt>
                <c:pt idx="3">
                  <c:v>MSY</c:v>
                </c:pt>
                <c:pt idx="4">
                  <c:v>SAT</c:v>
                </c:pt>
                <c:pt idx="5">
                  <c:v>AUS</c:v>
                </c:pt>
                <c:pt idx="6">
                  <c:v>DTW</c:v>
                </c:pt>
                <c:pt idx="7">
                  <c:v>BWI</c:v>
                </c:pt>
                <c:pt idx="8">
                  <c:v>DAL</c:v>
                </c:pt>
              </c:strCache>
            </c:strRef>
          </c:cat>
          <c:val>
            <c:numRef>
              <c:f>Sheet1!$B$2:$B$12</c:f>
              <c:numCache>
                <c:formatCode>0.00000000</c:formatCode>
                <c:ptCount val="11"/>
                <c:pt idx="0">
                  <c:v>4.3235907100000004</c:v>
                </c:pt>
                <c:pt idx="1">
                  <c:v>4.3059157900000002</c:v>
                </c:pt>
                <c:pt idx="2">
                  <c:v>4.2494517700000003</c:v>
                </c:pt>
                <c:pt idx="3">
                  <c:v>4.2153685999999997</c:v>
                </c:pt>
                <c:pt idx="4">
                  <c:v>4.08740872</c:v>
                </c:pt>
                <c:pt idx="5">
                  <c:v>4.0730016300000003</c:v>
                </c:pt>
                <c:pt idx="6">
                  <c:v>4.07194593</c:v>
                </c:pt>
                <c:pt idx="7">
                  <c:v>4.0329800100000002</c:v>
                </c:pt>
                <c:pt idx="8">
                  <c:v>3.88897081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C2B-41D6-BFA6-78CD649D18BD}"/>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064095139503479"/>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F10-774E-BC3F-F14706DD88B4}"/>
              </c:ext>
            </c:extLst>
          </c:dPt>
          <c:dPt>
            <c:idx val="1"/>
            <c:invertIfNegative val="0"/>
            <c:bubble3D val="0"/>
            <c:spPr>
              <a:solidFill>
                <a:srgbClr val="003A8C"/>
              </a:solidFill>
            </c:spPr>
            <c:extLst>
              <c:ext xmlns:c16="http://schemas.microsoft.com/office/drawing/2014/chart" uri="{C3380CC4-5D6E-409C-BE32-E72D297353CC}">
                <c16:uniqueId val="{00000003-5623-4186-B31B-C609DB1E1E1C}"/>
              </c:ext>
            </c:extLst>
          </c:dPt>
          <c:dPt>
            <c:idx val="2"/>
            <c:invertIfNegative val="0"/>
            <c:bubble3D val="0"/>
            <c:spPr>
              <a:solidFill>
                <a:srgbClr val="003A8C"/>
              </a:solidFill>
            </c:spPr>
            <c:extLst>
              <c:ext xmlns:c16="http://schemas.microsoft.com/office/drawing/2014/chart" uri="{C3380CC4-5D6E-409C-BE32-E72D297353CC}">
                <c16:uniqueId val="{00000005-5623-4186-B31B-C609DB1E1E1C}"/>
              </c:ext>
            </c:extLst>
          </c:dPt>
          <c:dPt>
            <c:idx val="3"/>
            <c:invertIfNegative val="0"/>
            <c:bubble3D val="0"/>
            <c:spPr>
              <a:solidFill>
                <a:srgbClr val="003A8C"/>
              </a:solidFill>
            </c:spPr>
            <c:extLst>
              <c:ext xmlns:c16="http://schemas.microsoft.com/office/drawing/2014/chart" uri="{C3380CC4-5D6E-409C-BE32-E72D297353CC}">
                <c16:uniqueId val="{00000007-5623-4186-B31B-C609DB1E1E1C}"/>
              </c:ext>
            </c:extLst>
          </c:dPt>
          <c:dPt>
            <c:idx val="4"/>
            <c:invertIfNegative val="0"/>
            <c:bubble3D val="0"/>
            <c:spPr>
              <a:solidFill>
                <a:srgbClr val="003A8C"/>
              </a:solidFill>
            </c:spPr>
            <c:extLst>
              <c:ext xmlns:c16="http://schemas.microsoft.com/office/drawing/2014/chart" uri="{C3380CC4-5D6E-409C-BE32-E72D297353CC}">
                <c16:uniqueId val="{00000009-5623-4186-B31B-C609DB1E1E1C}"/>
              </c:ext>
            </c:extLst>
          </c:dPt>
          <c:dPt>
            <c:idx val="5"/>
            <c:invertIfNegative val="0"/>
            <c:bubble3D val="0"/>
            <c:spPr>
              <a:solidFill>
                <a:srgbClr val="003A8C"/>
              </a:solidFill>
            </c:spPr>
            <c:extLst>
              <c:ext xmlns:c16="http://schemas.microsoft.com/office/drawing/2014/chart" uri="{C3380CC4-5D6E-409C-BE32-E72D297353CC}">
                <c16:uniqueId val="{0000000B-5623-4186-B31B-C609DB1E1E1C}"/>
              </c:ext>
            </c:extLst>
          </c:dPt>
          <c:dPt>
            <c:idx val="6"/>
            <c:invertIfNegative val="0"/>
            <c:bubble3D val="0"/>
            <c:spPr>
              <a:solidFill>
                <a:srgbClr val="003A8C"/>
              </a:solidFill>
            </c:spPr>
            <c:extLst>
              <c:ext xmlns:c16="http://schemas.microsoft.com/office/drawing/2014/chart" uri="{C3380CC4-5D6E-409C-BE32-E72D297353CC}">
                <c16:uniqueId val="{0000000D-5623-4186-B31B-C609DB1E1E1C}"/>
              </c:ext>
            </c:extLst>
          </c:dPt>
          <c:dPt>
            <c:idx val="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F10-774E-BC3F-F14706DD88B4}"/>
              </c:ext>
            </c:extLst>
          </c:dPt>
          <c:dPt>
            <c:idx val="8"/>
            <c:invertIfNegative val="0"/>
            <c:bubble3D val="0"/>
            <c:spPr>
              <a:solidFill>
                <a:srgbClr val="003A8C"/>
              </a:solidFill>
            </c:spPr>
            <c:extLst>
              <c:ext xmlns:c16="http://schemas.microsoft.com/office/drawing/2014/chart" uri="{C3380CC4-5D6E-409C-BE32-E72D297353CC}">
                <c16:uniqueId val="{00000011-5623-4186-B31B-C609DB1E1E1C}"/>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F10-774E-BC3F-F14706DD88B4}"/>
              </c:ext>
            </c:extLst>
          </c:dPt>
          <c:dPt>
            <c:idx val="10"/>
            <c:invertIfNegative val="0"/>
            <c:bubble3D val="0"/>
            <c:spPr>
              <a:solidFill>
                <a:srgbClr val="003A8C"/>
              </a:solidFill>
            </c:spPr>
            <c:extLst>
              <c:ext xmlns:c16="http://schemas.microsoft.com/office/drawing/2014/chart" uri="{C3380CC4-5D6E-409C-BE32-E72D297353CC}">
                <c16:uniqueId val="{00000015-5623-4186-B31B-C609DB1E1E1C}"/>
              </c:ext>
            </c:extLst>
          </c:dPt>
          <c:dPt>
            <c:idx val="11"/>
            <c:invertIfNegative val="0"/>
            <c:bubble3D val="0"/>
            <c:spPr>
              <a:solidFill>
                <a:srgbClr val="003A8C"/>
              </a:solidFill>
            </c:spPr>
            <c:extLst>
              <c:ext xmlns:c16="http://schemas.microsoft.com/office/drawing/2014/chart" uri="{C3380CC4-5D6E-409C-BE32-E72D297353CC}">
                <c16:uniqueId val="{00000017-5623-4186-B31B-C609DB1E1E1C}"/>
              </c:ext>
            </c:extLst>
          </c:dPt>
          <c:dPt>
            <c:idx val="12"/>
            <c:invertIfNegative val="0"/>
            <c:bubble3D val="0"/>
            <c:spPr>
              <a:solidFill>
                <a:srgbClr val="003A8C"/>
              </a:solidFill>
            </c:spPr>
            <c:extLst>
              <c:ext xmlns:c16="http://schemas.microsoft.com/office/drawing/2014/chart" uri="{C3380CC4-5D6E-409C-BE32-E72D297353CC}">
                <c16:uniqueId val="{00000019-5623-4186-B31B-C609DB1E1E1C}"/>
              </c:ext>
            </c:extLst>
          </c:dPt>
          <c:dPt>
            <c:idx val="13"/>
            <c:invertIfNegative val="0"/>
            <c:bubble3D val="0"/>
            <c:spPr>
              <a:solidFill>
                <a:srgbClr val="003A8C"/>
              </a:solidFill>
            </c:spPr>
            <c:extLst>
              <c:ext xmlns:c16="http://schemas.microsoft.com/office/drawing/2014/chart" uri="{C3380CC4-5D6E-409C-BE32-E72D297353CC}">
                <c16:uniqueId val="{0000001B-5623-4186-B31B-C609DB1E1E1C}"/>
              </c:ext>
            </c:extLst>
          </c:dPt>
          <c:dPt>
            <c:idx val="14"/>
            <c:invertIfNegative val="0"/>
            <c:bubble3D val="0"/>
            <c:spPr>
              <a:solidFill>
                <a:srgbClr val="003A8C"/>
              </a:solidFill>
            </c:spPr>
            <c:extLst>
              <c:ext xmlns:c16="http://schemas.microsoft.com/office/drawing/2014/chart" uri="{C3380CC4-5D6E-409C-BE32-E72D297353CC}">
                <c16:uniqueId val="{0000001D-5623-4186-B31B-C609DB1E1E1C}"/>
              </c:ext>
            </c:extLst>
          </c:dPt>
          <c:dPt>
            <c:idx val="15"/>
            <c:invertIfNegative val="0"/>
            <c:bubble3D val="0"/>
            <c:spPr>
              <a:solidFill>
                <a:srgbClr val="003A8C"/>
              </a:solidFill>
            </c:spPr>
            <c:extLst>
              <c:ext xmlns:c16="http://schemas.microsoft.com/office/drawing/2014/chart" uri="{C3380CC4-5D6E-409C-BE32-E72D297353CC}">
                <c16:uniqueId val="{0000001F-5623-4186-B31B-C609DB1E1E1C}"/>
              </c:ext>
            </c:extLst>
          </c:dPt>
          <c:dPt>
            <c:idx val="16"/>
            <c:invertIfNegative val="0"/>
            <c:bubble3D val="0"/>
            <c:spPr>
              <a:solidFill>
                <a:srgbClr val="003A8C"/>
              </a:solidFill>
            </c:spPr>
            <c:extLst>
              <c:ext xmlns:c16="http://schemas.microsoft.com/office/drawing/2014/chart" uri="{C3380CC4-5D6E-409C-BE32-E72D297353CC}">
                <c16:uniqueId val="{00000021-5623-4186-B31B-C609DB1E1E1C}"/>
              </c:ext>
            </c:extLst>
          </c:dPt>
          <c:dPt>
            <c:idx val="17"/>
            <c:invertIfNegative val="0"/>
            <c:bubble3D val="0"/>
            <c:spPr>
              <a:solidFill>
                <a:srgbClr val="003A8C"/>
              </a:solidFill>
            </c:spPr>
            <c:extLst>
              <c:ext xmlns:c16="http://schemas.microsoft.com/office/drawing/2014/chart" uri="{C3380CC4-5D6E-409C-BE32-E72D297353CC}">
                <c16:uniqueId val="{00000023-5623-4186-B31B-C609DB1E1E1C}"/>
              </c:ext>
            </c:extLst>
          </c:dPt>
          <c:dPt>
            <c:idx val="18"/>
            <c:invertIfNegative val="0"/>
            <c:bubble3D val="0"/>
            <c:spPr>
              <a:solidFill>
                <a:srgbClr val="003A8C"/>
              </a:solidFill>
            </c:spPr>
            <c:extLst>
              <c:ext xmlns:c16="http://schemas.microsoft.com/office/drawing/2014/chart" uri="{C3380CC4-5D6E-409C-BE32-E72D297353CC}">
                <c16:uniqueId val="{00000025-5623-4186-B31B-C609DB1E1E1C}"/>
              </c:ext>
            </c:extLst>
          </c:dPt>
          <c:dPt>
            <c:idx val="19"/>
            <c:invertIfNegative val="0"/>
            <c:bubble3D val="0"/>
            <c:spPr>
              <a:solidFill>
                <a:srgbClr val="003A8C"/>
              </a:solidFill>
            </c:spPr>
            <c:extLst>
              <c:ext xmlns:c16="http://schemas.microsoft.com/office/drawing/2014/chart" uri="{C3380CC4-5D6E-409C-BE32-E72D297353CC}">
                <c16:uniqueId val="{00000027-5623-4186-B31B-C609DB1E1E1C}"/>
              </c:ext>
            </c:extLst>
          </c:dPt>
          <c:dPt>
            <c:idx val="20"/>
            <c:invertIfNegative val="0"/>
            <c:bubble3D val="0"/>
            <c:spPr>
              <a:solidFill>
                <a:srgbClr val="003A8C"/>
              </a:solidFill>
            </c:spPr>
            <c:extLst>
              <c:ext xmlns:c16="http://schemas.microsoft.com/office/drawing/2014/chart" uri="{C3380CC4-5D6E-409C-BE32-E72D297353CC}">
                <c16:uniqueId val="{00000029-5623-4186-B31B-C609DB1E1E1C}"/>
              </c:ext>
            </c:extLst>
          </c:dPt>
          <c:dPt>
            <c:idx val="21"/>
            <c:invertIfNegative val="0"/>
            <c:bubble3D val="0"/>
            <c:spPr>
              <a:solidFill>
                <a:srgbClr val="003A8C"/>
              </a:solidFill>
            </c:spPr>
            <c:extLst>
              <c:ext xmlns:c16="http://schemas.microsoft.com/office/drawing/2014/chart" uri="{C3380CC4-5D6E-409C-BE32-E72D297353CC}">
                <c16:uniqueId val="{0000002B-5623-4186-B31B-C609DB1E1E1C}"/>
              </c:ext>
            </c:extLst>
          </c:dPt>
          <c:dPt>
            <c:idx val="22"/>
            <c:invertIfNegative val="0"/>
            <c:bubble3D val="0"/>
            <c:spPr>
              <a:solidFill>
                <a:srgbClr val="003A8C"/>
              </a:solidFill>
            </c:spPr>
            <c:extLst>
              <c:ext xmlns:c16="http://schemas.microsoft.com/office/drawing/2014/chart" uri="{C3380CC4-5D6E-409C-BE32-E72D297353CC}">
                <c16:uniqueId val="{0000002D-5623-4186-B31B-C609DB1E1E1C}"/>
              </c:ext>
            </c:extLst>
          </c:dPt>
          <c:dPt>
            <c:idx val="23"/>
            <c:invertIfNegative val="0"/>
            <c:bubble3D val="0"/>
            <c:spPr>
              <a:solidFill>
                <a:srgbClr val="003A8C"/>
              </a:solidFill>
            </c:spPr>
            <c:extLst>
              <c:ext xmlns:c16="http://schemas.microsoft.com/office/drawing/2014/chart" uri="{C3380CC4-5D6E-409C-BE32-E72D297353CC}">
                <c16:uniqueId val="{0000002F-5623-4186-B31B-C609DB1E1E1C}"/>
              </c:ext>
            </c:extLst>
          </c:dPt>
          <c:dPt>
            <c:idx val="24"/>
            <c:invertIfNegative val="0"/>
            <c:bubble3D val="0"/>
            <c:spPr>
              <a:solidFill>
                <a:srgbClr val="003A8C"/>
              </a:solidFill>
            </c:spPr>
            <c:extLst>
              <c:ext xmlns:c16="http://schemas.microsoft.com/office/drawing/2014/chart" uri="{C3380CC4-5D6E-409C-BE32-E72D297353CC}">
                <c16:uniqueId val="{00000031-5623-4186-B31B-C609DB1E1E1C}"/>
              </c:ext>
            </c:extLst>
          </c:dPt>
          <c:dLbls>
            <c:dLbl>
              <c:idx val="0"/>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FF10-774E-BC3F-F14706DD88B4}"/>
                </c:ext>
              </c:extLst>
            </c:dLbl>
            <c:dLbl>
              <c:idx val="1"/>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623-4186-B31B-C609DB1E1E1C}"/>
                </c:ext>
              </c:extLst>
            </c:dLbl>
            <c:dLbl>
              <c:idx val="2"/>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623-4186-B31B-C609DB1E1E1C}"/>
                </c:ext>
              </c:extLst>
            </c:dLbl>
            <c:dLbl>
              <c:idx val="3"/>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623-4186-B31B-C609DB1E1E1C}"/>
                </c:ext>
              </c:extLst>
            </c:dLbl>
            <c:dLbl>
              <c:idx val="4"/>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623-4186-B31B-C609DB1E1E1C}"/>
                </c:ext>
              </c:extLst>
            </c:dLbl>
            <c:dLbl>
              <c:idx val="5"/>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623-4186-B31B-C609DB1E1E1C}"/>
                </c:ext>
              </c:extLst>
            </c:dLbl>
            <c:dLbl>
              <c:idx val="6"/>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623-4186-B31B-C609DB1E1E1C}"/>
                </c:ext>
              </c:extLst>
            </c:dLbl>
            <c:dLbl>
              <c:idx val="7"/>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F10-774E-BC3F-F14706DD88B4}"/>
                </c:ext>
              </c:extLst>
            </c:dLbl>
            <c:dLbl>
              <c:idx val="8"/>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623-4186-B31B-C609DB1E1E1C}"/>
                </c:ext>
              </c:extLst>
            </c:dLbl>
            <c:dLbl>
              <c:idx val="9"/>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F10-774E-BC3F-F14706DD88B4}"/>
                </c:ext>
              </c:extLst>
            </c:dLbl>
            <c:dLbl>
              <c:idx val="10"/>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623-4186-B31B-C609DB1E1E1C}"/>
                </c:ext>
              </c:extLst>
            </c:dLbl>
            <c:dLbl>
              <c:idx val="11"/>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623-4186-B31B-C609DB1E1E1C}"/>
                </c:ext>
              </c:extLst>
            </c:dLbl>
            <c:dLbl>
              <c:idx val="12"/>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623-4186-B31B-C609DB1E1E1C}"/>
                </c:ext>
              </c:extLst>
            </c:dLbl>
            <c:dLbl>
              <c:idx val="13"/>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623-4186-B31B-C609DB1E1E1C}"/>
                </c:ext>
              </c:extLst>
            </c:dLbl>
            <c:dLbl>
              <c:idx val="14"/>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623-4186-B31B-C609DB1E1E1C}"/>
                </c:ext>
              </c:extLst>
            </c:dLbl>
            <c:dLbl>
              <c:idx val="15"/>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623-4186-B31B-C609DB1E1E1C}"/>
                </c:ext>
              </c:extLst>
            </c:dLbl>
            <c:dLbl>
              <c:idx val="16"/>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5623-4186-B31B-C609DB1E1E1C}"/>
                </c:ext>
              </c:extLst>
            </c:dLbl>
            <c:dLbl>
              <c:idx val="17"/>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5623-4186-B31B-C609DB1E1E1C}"/>
                </c:ext>
              </c:extLst>
            </c:dLbl>
            <c:dLbl>
              <c:idx val="18"/>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5623-4186-B31B-C609DB1E1E1C}"/>
                </c:ext>
              </c:extLst>
            </c:dLbl>
            <c:dLbl>
              <c:idx val="19"/>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5623-4186-B31B-C609DB1E1E1C}"/>
                </c:ext>
              </c:extLst>
            </c:dLbl>
            <c:dLbl>
              <c:idx val="20"/>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5623-4186-B31B-C609DB1E1E1C}"/>
                </c:ext>
              </c:extLst>
            </c:dLbl>
            <c:dLbl>
              <c:idx val="21"/>
              <c:tx>
                <c:rich>
                  <a:bodyPr/>
                  <a:lstStyle/>
                  <a:p>
                    <a:r>
                      <a:t>3.81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5623-4186-B31B-C609DB1E1E1C}"/>
                </c:ext>
              </c:extLst>
            </c:dLbl>
            <c:dLbl>
              <c:idx val="22"/>
              <c:tx>
                <c:rich>
                  <a:bodyPr/>
                  <a:lstStyle/>
                  <a:p>
                    <a:r>
                      <a:t>3.81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5623-4186-B31B-C609DB1E1E1C}"/>
                </c:ext>
              </c:extLst>
            </c:dLbl>
            <c:dLbl>
              <c:idx val="23"/>
              <c:tx>
                <c:rich>
                  <a:bodyPr/>
                  <a:lstStyle/>
                  <a:p>
                    <a:r>
                      <a:t>3.81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5623-4186-B31B-C609DB1E1E1C}"/>
                </c:ext>
              </c:extLst>
            </c:dLbl>
            <c:dLbl>
              <c:idx val="24"/>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5623-4186-B31B-C609DB1E1E1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FUE</c:v>
                </c:pt>
                <c:pt idx="1">
                  <c:v>CUR</c:v>
                </c:pt>
                <c:pt idx="2">
                  <c:v>PDL</c:v>
                </c:pt>
                <c:pt idx="3">
                  <c:v>TFN</c:v>
                </c:pt>
                <c:pt idx="4">
                  <c:v>OSL</c:v>
                </c:pt>
                <c:pt idx="5">
                  <c:v>SOF</c:v>
                </c:pt>
                <c:pt idx="6">
                  <c:v>IST</c:v>
                </c:pt>
                <c:pt idx="7">
                  <c:v>BGO</c:v>
                </c:pt>
                <c:pt idx="8">
                  <c:v>RAK</c:v>
                </c:pt>
                <c:pt idx="9">
                  <c:v>BIO</c:v>
                </c:pt>
                <c:pt idx="10">
                  <c:v>CUN</c:v>
                </c:pt>
                <c:pt idx="11">
                  <c:v>ATH</c:v>
                </c:pt>
                <c:pt idx="12">
                  <c:v>VNO</c:v>
                </c:pt>
                <c:pt idx="13">
                  <c:v>WLG</c:v>
                </c:pt>
                <c:pt idx="14">
                  <c:v>MXP</c:v>
                </c:pt>
                <c:pt idx="15">
                  <c:v>NCE</c:v>
                </c:pt>
                <c:pt idx="16">
                  <c:v>BRU</c:v>
                </c:pt>
                <c:pt idx="17">
                  <c:v>MRU</c:v>
                </c:pt>
                <c:pt idx="18">
                  <c:v>TLV</c:v>
                </c:pt>
                <c:pt idx="19">
                  <c:v>PFO</c:v>
                </c:pt>
                <c:pt idx="20">
                  <c:v>SEA</c:v>
                </c:pt>
                <c:pt idx="21">
                  <c:v>CDG</c:v>
                </c:pt>
                <c:pt idx="22">
                  <c:v>DEN</c:v>
                </c:pt>
                <c:pt idx="23">
                  <c:v>LHR</c:v>
                </c:pt>
                <c:pt idx="24">
                  <c:v>PTY</c:v>
                </c:pt>
              </c:strCache>
            </c:strRef>
          </c:cat>
          <c:val>
            <c:numRef>
              <c:f>Sheet1!$B$2:$B$26</c:f>
              <c:numCache>
                <c:formatCode>0.00000000</c:formatCode>
                <c:ptCount val="25"/>
                <c:pt idx="0">
                  <c:v>3.8782318009000001</c:v>
                </c:pt>
                <c:pt idx="1">
                  <c:v>3.8759904585</c:v>
                </c:pt>
                <c:pt idx="2">
                  <c:v>3.8720347874000001</c:v>
                </c:pt>
                <c:pt idx="3">
                  <c:v>3.8700253836999998</c:v>
                </c:pt>
                <c:pt idx="4">
                  <c:v>3.8682825190000001</c:v>
                </c:pt>
                <c:pt idx="5">
                  <c:v>3.8655422724999999</c:v>
                </c:pt>
                <c:pt idx="6">
                  <c:v>3.8585790858000002</c:v>
                </c:pt>
                <c:pt idx="7">
                  <c:v>3.8571940029</c:v>
                </c:pt>
                <c:pt idx="8">
                  <c:v>3.8489487568</c:v>
                </c:pt>
                <c:pt idx="9">
                  <c:v>3.8446737147999999</c:v>
                </c:pt>
                <c:pt idx="10">
                  <c:v>3.8437526039000001</c:v>
                </c:pt>
                <c:pt idx="11">
                  <c:v>3.8431398490999999</c:v>
                </c:pt>
                <c:pt idx="12">
                  <c:v>3.8361351108999999</c:v>
                </c:pt>
                <c:pt idx="13">
                  <c:v>3.8327969661000001</c:v>
                </c:pt>
                <c:pt idx="14">
                  <c:v>3.8281677747999998</c:v>
                </c:pt>
                <c:pt idx="15">
                  <c:v>3.8270406369000001</c:v>
                </c:pt>
                <c:pt idx="16">
                  <c:v>3.8241017802999999</c:v>
                </c:pt>
                <c:pt idx="17">
                  <c:v>3.822382078</c:v>
                </c:pt>
                <c:pt idx="18">
                  <c:v>3.8206088391000002</c:v>
                </c:pt>
                <c:pt idx="19">
                  <c:v>3.8165898405999998</c:v>
                </c:pt>
                <c:pt idx="20">
                  <c:v>3.8155999797</c:v>
                </c:pt>
                <c:pt idx="21">
                  <c:v>3.8141167845999999</c:v>
                </c:pt>
                <c:pt idx="22">
                  <c:v>3.8133295295999998</c:v>
                </c:pt>
                <c:pt idx="23">
                  <c:v>3.8101746297000001</c:v>
                </c:pt>
                <c:pt idx="24">
                  <c:v>3.80278611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F10-774E-BC3F-F14706DD88B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E8B-482C-97B4-8D71411EB41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E8B-482C-97B4-8D71411EB41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E8B-482C-97B4-8D71411EB41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E8B-482C-97B4-8D71411EB41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5AB-4C10-9BA8-3F87F6EF7F8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5AB-4C10-9BA8-3F87F6EF7F8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5AB-4C10-9BA8-3F87F6EF7F8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5AB-4C10-9BA8-3F87F6EF7F8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D40-4719-B6A0-0AE15537F33D}"/>
              </c:ext>
            </c:extLst>
          </c:dPt>
          <c:dPt>
            <c:idx val="1"/>
            <c:invertIfNegative val="0"/>
            <c:bubble3D val="0"/>
            <c:spPr>
              <a:solidFill>
                <a:srgbClr val="5692C9"/>
              </a:solidFill>
            </c:spPr>
            <c:extLst>
              <c:ext xmlns:c16="http://schemas.microsoft.com/office/drawing/2014/chart" uri="{C3380CC4-5D6E-409C-BE32-E72D297353CC}">
                <c16:uniqueId val="{00000003-2499-424E-96A5-082FE57B4AA1}"/>
              </c:ext>
            </c:extLst>
          </c:dPt>
          <c:dPt>
            <c:idx val="2"/>
            <c:invertIfNegative val="0"/>
            <c:bubble3D val="0"/>
            <c:spPr>
              <a:solidFill>
                <a:srgbClr val="5692C9"/>
              </a:solidFill>
            </c:spPr>
            <c:extLst>
              <c:ext xmlns:c16="http://schemas.microsoft.com/office/drawing/2014/chart" uri="{C3380CC4-5D6E-409C-BE32-E72D297353CC}">
                <c16:uniqueId val="{00000005-2499-424E-96A5-082FE57B4AA1}"/>
              </c:ext>
            </c:extLst>
          </c:dPt>
          <c:dPt>
            <c:idx val="3"/>
            <c:invertIfNegative val="0"/>
            <c:bubble3D val="0"/>
            <c:spPr>
              <a:solidFill>
                <a:srgbClr val="5692C9"/>
              </a:solidFill>
            </c:spPr>
            <c:extLst>
              <c:ext xmlns:c16="http://schemas.microsoft.com/office/drawing/2014/chart" uri="{C3380CC4-5D6E-409C-BE32-E72D297353CC}">
                <c16:uniqueId val="{00000007-2499-424E-96A5-082FE57B4AA1}"/>
              </c:ext>
            </c:extLst>
          </c:dPt>
          <c:dPt>
            <c:idx val="4"/>
            <c:invertIfNegative val="0"/>
            <c:bubble3D val="0"/>
            <c:spPr>
              <a:solidFill>
                <a:srgbClr val="5692C9"/>
              </a:solidFill>
            </c:spPr>
            <c:extLst>
              <c:ext xmlns:c16="http://schemas.microsoft.com/office/drawing/2014/chart" uri="{C3380CC4-5D6E-409C-BE32-E72D297353CC}">
                <c16:uniqueId val="{00000009-2499-424E-96A5-082FE57B4AA1}"/>
              </c:ext>
            </c:extLst>
          </c:dPt>
          <c:dPt>
            <c:idx val="5"/>
            <c:invertIfNegative val="0"/>
            <c:bubble3D val="0"/>
            <c:spPr>
              <a:solidFill>
                <a:srgbClr val="C00000"/>
              </a:solidFill>
            </c:spPr>
            <c:extLst>
              <c:ext xmlns:c16="http://schemas.microsoft.com/office/drawing/2014/chart" uri="{C3380CC4-5D6E-409C-BE32-E72D297353CC}">
                <c16:uniqueId val="{0000000B-2499-424E-96A5-082FE57B4AA1}"/>
              </c:ext>
            </c:extLst>
          </c:dPt>
          <c:dPt>
            <c:idx val="6"/>
            <c:invertIfNegative val="0"/>
            <c:bubble3D val="0"/>
            <c:spPr>
              <a:solidFill>
                <a:srgbClr val="5692C9"/>
              </a:solidFill>
            </c:spPr>
            <c:extLst>
              <c:ext xmlns:c16="http://schemas.microsoft.com/office/drawing/2014/chart" uri="{C3380CC4-5D6E-409C-BE32-E72D297353CC}">
                <c16:uniqueId val="{0000000D-2499-424E-96A5-082FE57B4AA1}"/>
              </c:ext>
            </c:extLst>
          </c:dPt>
          <c:dPt>
            <c:idx val="7"/>
            <c:invertIfNegative val="0"/>
            <c:bubble3D val="0"/>
            <c:spPr>
              <a:solidFill>
                <a:srgbClr val="5692C9"/>
              </a:solidFill>
            </c:spPr>
            <c:extLst>
              <c:ext xmlns:c16="http://schemas.microsoft.com/office/drawing/2014/chart" uri="{C3380CC4-5D6E-409C-BE32-E72D297353CC}">
                <c16:uniqueId val="{0000000F-2499-424E-96A5-082FE57B4AA1}"/>
              </c:ext>
            </c:extLst>
          </c:dPt>
          <c:dPt>
            <c:idx val="8"/>
            <c:invertIfNegative val="0"/>
            <c:bubble3D val="0"/>
            <c:spPr>
              <a:solidFill>
                <a:srgbClr val="5692C9"/>
              </a:solidFill>
            </c:spPr>
            <c:extLst>
              <c:ext xmlns:c16="http://schemas.microsoft.com/office/drawing/2014/chart" uri="{C3380CC4-5D6E-409C-BE32-E72D297353CC}">
                <c16:uniqueId val="{00000011-2499-424E-96A5-082FE57B4AA1}"/>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D40-4719-B6A0-0AE15537F33D}"/>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D40-4719-B6A0-0AE15537F33D}"/>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MSY</c:v>
                </c:pt>
                <c:pt idx="1">
                  <c:v>MSP</c:v>
                </c:pt>
                <c:pt idx="2">
                  <c:v>IND</c:v>
                </c:pt>
                <c:pt idx="3">
                  <c:v>TPA</c:v>
                </c:pt>
                <c:pt idx="4">
                  <c:v>SAT</c:v>
                </c:pt>
                <c:pt idx="5">
                  <c:v>BWI</c:v>
                </c:pt>
                <c:pt idx="6">
                  <c:v>DTW</c:v>
                </c:pt>
                <c:pt idx="7">
                  <c:v>DAL</c:v>
                </c:pt>
                <c:pt idx="8">
                  <c:v>AUS</c:v>
                </c:pt>
              </c:strCache>
            </c:strRef>
          </c:cat>
          <c:val>
            <c:numRef>
              <c:f>Sheet1!$B$2:$B$12</c:f>
              <c:numCache>
                <c:formatCode>0.00000000</c:formatCode>
                <c:ptCount val="11"/>
                <c:pt idx="0">
                  <c:v>4.2528290999999996</c:v>
                </c:pt>
                <c:pt idx="1">
                  <c:v>4.2356513800000002</c:v>
                </c:pt>
                <c:pt idx="2">
                  <c:v>4.2288605800000001</c:v>
                </c:pt>
                <c:pt idx="3">
                  <c:v>4.2185170599999999</c:v>
                </c:pt>
                <c:pt idx="4">
                  <c:v>4.0771081999999996</c:v>
                </c:pt>
                <c:pt idx="5">
                  <c:v>3.8758809900000002</c:v>
                </c:pt>
                <c:pt idx="6">
                  <c:v>3.8482668000000002</c:v>
                </c:pt>
                <c:pt idx="7">
                  <c:v>3.8450440100000001</c:v>
                </c:pt>
                <c:pt idx="8">
                  <c:v>3.82663441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D40-4719-B6A0-0AE15537F33D}"/>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72B-4AB9-9787-B2821E788F8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72B-4AB9-9787-B2821E788F8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72B-4AB9-9787-B2821E788F8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72B-4AB9-9787-B2821E788F8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B6A-4467-A830-26E6C86E6D4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B6A-4467-A830-26E6C86E6D4F}"/>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B6A-4467-A830-26E6C86E6D4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B6A-4467-A830-26E6C86E6D4F}"/>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14C-4F20-ABD4-DBC320919387}"/>
              </c:ext>
            </c:extLst>
          </c:dPt>
          <c:dPt>
            <c:idx val="1"/>
            <c:invertIfNegative val="0"/>
            <c:bubble3D val="0"/>
            <c:spPr>
              <a:solidFill>
                <a:srgbClr val="5692C9"/>
              </a:solidFill>
            </c:spPr>
            <c:extLst>
              <c:ext xmlns:c16="http://schemas.microsoft.com/office/drawing/2014/chart" uri="{C3380CC4-5D6E-409C-BE32-E72D297353CC}">
                <c16:uniqueId val="{00000003-B227-4E8A-A84C-20CC0617CBF4}"/>
              </c:ext>
            </c:extLst>
          </c:dPt>
          <c:dPt>
            <c:idx val="2"/>
            <c:invertIfNegative val="0"/>
            <c:bubble3D val="0"/>
            <c:spPr>
              <a:solidFill>
                <a:srgbClr val="5692C9"/>
              </a:solidFill>
            </c:spPr>
            <c:extLst>
              <c:ext xmlns:c16="http://schemas.microsoft.com/office/drawing/2014/chart" uri="{C3380CC4-5D6E-409C-BE32-E72D297353CC}">
                <c16:uniqueId val="{00000005-B227-4E8A-A84C-20CC0617CBF4}"/>
              </c:ext>
            </c:extLst>
          </c:dPt>
          <c:dPt>
            <c:idx val="3"/>
            <c:invertIfNegative val="0"/>
            <c:bubble3D val="0"/>
            <c:spPr>
              <a:solidFill>
                <a:srgbClr val="5692C9"/>
              </a:solidFill>
            </c:spPr>
            <c:extLst>
              <c:ext xmlns:c16="http://schemas.microsoft.com/office/drawing/2014/chart" uri="{C3380CC4-5D6E-409C-BE32-E72D297353CC}">
                <c16:uniqueId val="{00000007-B227-4E8A-A84C-20CC0617CBF4}"/>
              </c:ext>
            </c:extLst>
          </c:dPt>
          <c:dPt>
            <c:idx val="4"/>
            <c:invertIfNegative val="0"/>
            <c:bubble3D val="0"/>
            <c:spPr>
              <a:solidFill>
                <a:srgbClr val="5692C9"/>
              </a:solidFill>
            </c:spPr>
            <c:extLst>
              <c:ext xmlns:c16="http://schemas.microsoft.com/office/drawing/2014/chart" uri="{C3380CC4-5D6E-409C-BE32-E72D297353CC}">
                <c16:uniqueId val="{00000009-B227-4E8A-A84C-20CC0617CBF4}"/>
              </c:ext>
            </c:extLst>
          </c:dPt>
          <c:dPt>
            <c:idx val="5"/>
            <c:invertIfNegative val="0"/>
            <c:bubble3D val="0"/>
            <c:spPr>
              <a:solidFill>
                <a:srgbClr val="5692C9"/>
              </a:solidFill>
            </c:spPr>
            <c:extLst>
              <c:ext xmlns:c16="http://schemas.microsoft.com/office/drawing/2014/chart" uri="{C3380CC4-5D6E-409C-BE32-E72D297353CC}">
                <c16:uniqueId val="{0000000B-B227-4E8A-A84C-20CC0617CBF4}"/>
              </c:ext>
            </c:extLst>
          </c:dPt>
          <c:dPt>
            <c:idx val="6"/>
            <c:invertIfNegative val="0"/>
            <c:bubble3D val="0"/>
            <c:spPr>
              <a:solidFill>
                <a:srgbClr val="5692C9"/>
              </a:solidFill>
            </c:spPr>
            <c:extLst>
              <c:ext xmlns:c16="http://schemas.microsoft.com/office/drawing/2014/chart" uri="{C3380CC4-5D6E-409C-BE32-E72D297353CC}">
                <c16:uniqueId val="{0000000D-B227-4E8A-A84C-20CC0617CBF4}"/>
              </c:ext>
            </c:extLst>
          </c:dPt>
          <c:dPt>
            <c:idx val="7"/>
            <c:invertIfNegative val="0"/>
            <c:bubble3D val="0"/>
            <c:spPr>
              <a:solidFill>
                <a:srgbClr val="C00000"/>
              </a:solidFill>
            </c:spPr>
            <c:extLst>
              <c:ext xmlns:c16="http://schemas.microsoft.com/office/drawing/2014/chart" uri="{C3380CC4-5D6E-409C-BE32-E72D297353CC}">
                <c16:uniqueId val="{0000000F-B227-4E8A-A84C-20CC0617CBF4}"/>
              </c:ext>
            </c:extLst>
          </c:dPt>
          <c:dPt>
            <c:idx val="8"/>
            <c:invertIfNegative val="0"/>
            <c:bubble3D val="0"/>
            <c:spPr>
              <a:solidFill>
                <a:srgbClr val="5692C9"/>
              </a:solidFill>
            </c:spPr>
            <c:extLst>
              <c:ext xmlns:c16="http://schemas.microsoft.com/office/drawing/2014/chart" uri="{C3380CC4-5D6E-409C-BE32-E72D297353CC}">
                <c16:uniqueId val="{00000011-B227-4E8A-A84C-20CC0617CBF4}"/>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14C-4F20-ABD4-DBC320919387}"/>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14C-4F20-ABD4-DBC320919387}"/>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MSP</c:v>
                </c:pt>
                <c:pt idx="2">
                  <c:v>MSY</c:v>
                </c:pt>
                <c:pt idx="3">
                  <c:v>TPA</c:v>
                </c:pt>
                <c:pt idx="4">
                  <c:v>AUS</c:v>
                </c:pt>
                <c:pt idx="5">
                  <c:v>SAT</c:v>
                </c:pt>
                <c:pt idx="6">
                  <c:v>DAL</c:v>
                </c:pt>
                <c:pt idx="7">
                  <c:v>BWI</c:v>
                </c:pt>
                <c:pt idx="8">
                  <c:v>DTW</c:v>
                </c:pt>
              </c:strCache>
            </c:strRef>
          </c:cat>
          <c:val>
            <c:numRef>
              <c:f>Sheet1!$B$2:$B$12</c:f>
              <c:numCache>
                <c:formatCode>0.00000000</c:formatCode>
                <c:ptCount val="11"/>
                <c:pt idx="0">
                  <c:v>4.4340286300000002</c:v>
                </c:pt>
                <c:pt idx="1">
                  <c:v>4.2881896199999998</c:v>
                </c:pt>
                <c:pt idx="2">
                  <c:v>4.2819082899999996</c:v>
                </c:pt>
                <c:pt idx="3">
                  <c:v>4.2727674599999999</c:v>
                </c:pt>
                <c:pt idx="4">
                  <c:v>4.22684836</c:v>
                </c:pt>
                <c:pt idx="5">
                  <c:v>4.1975190900000001</c:v>
                </c:pt>
                <c:pt idx="6">
                  <c:v>4.1248280700000004</c:v>
                </c:pt>
                <c:pt idx="7">
                  <c:v>4.11343031</c:v>
                </c:pt>
                <c:pt idx="8">
                  <c:v>4.10001631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14C-4F20-ABD4-DBC320919387}"/>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8EC-4F20-8389-D6C0CC95B6C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8EC-4F20-8389-D6C0CC95B6C0}"/>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8EC-4F20-8389-D6C0CC95B6C0}"/>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8EC-4F20-8389-D6C0CC95B6C0}"/>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0A4-49B9-99EB-BAD49D612E2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0A4-49B9-99EB-BAD49D612E2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0A4-49B9-99EB-BAD49D612E2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0A4-49B9-99EB-BAD49D612E2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4E2-48D4-B873-46D74546F226}"/>
              </c:ext>
            </c:extLst>
          </c:dPt>
          <c:dPt>
            <c:idx val="1"/>
            <c:invertIfNegative val="0"/>
            <c:bubble3D val="0"/>
            <c:spPr>
              <a:solidFill>
                <a:srgbClr val="5692C9"/>
              </a:solidFill>
            </c:spPr>
            <c:extLst>
              <c:ext xmlns:c16="http://schemas.microsoft.com/office/drawing/2014/chart" uri="{C3380CC4-5D6E-409C-BE32-E72D297353CC}">
                <c16:uniqueId val="{00000003-58C0-481D-9BEF-0424B88CC0F5}"/>
              </c:ext>
            </c:extLst>
          </c:dPt>
          <c:dPt>
            <c:idx val="2"/>
            <c:invertIfNegative val="0"/>
            <c:bubble3D val="0"/>
            <c:spPr>
              <a:solidFill>
                <a:srgbClr val="5692C9"/>
              </a:solidFill>
            </c:spPr>
            <c:extLst>
              <c:ext xmlns:c16="http://schemas.microsoft.com/office/drawing/2014/chart" uri="{C3380CC4-5D6E-409C-BE32-E72D297353CC}">
                <c16:uniqueId val="{00000005-58C0-481D-9BEF-0424B88CC0F5}"/>
              </c:ext>
            </c:extLst>
          </c:dPt>
          <c:dPt>
            <c:idx val="3"/>
            <c:invertIfNegative val="0"/>
            <c:bubble3D val="0"/>
            <c:spPr>
              <a:solidFill>
                <a:srgbClr val="5692C9"/>
              </a:solidFill>
            </c:spPr>
            <c:extLst>
              <c:ext xmlns:c16="http://schemas.microsoft.com/office/drawing/2014/chart" uri="{C3380CC4-5D6E-409C-BE32-E72D297353CC}">
                <c16:uniqueId val="{00000007-58C0-481D-9BEF-0424B88CC0F5}"/>
              </c:ext>
            </c:extLst>
          </c:dPt>
          <c:dPt>
            <c:idx val="4"/>
            <c:invertIfNegative val="0"/>
            <c:bubble3D val="0"/>
            <c:spPr>
              <a:solidFill>
                <a:srgbClr val="5692C9"/>
              </a:solidFill>
            </c:spPr>
            <c:extLst>
              <c:ext xmlns:c16="http://schemas.microsoft.com/office/drawing/2014/chart" uri="{C3380CC4-5D6E-409C-BE32-E72D297353CC}">
                <c16:uniqueId val="{00000009-58C0-481D-9BEF-0424B88CC0F5}"/>
              </c:ext>
            </c:extLst>
          </c:dPt>
          <c:dPt>
            <c:idx val="5"/>
            <c:invertIfNegative val="0"/>
            <c:bubble3D val="0"/>
            <c:spPr>
              <a:solidFill>
                <a:srgbClr val="5692C9"/>
              </a:solidFill>
            </c:spPr>
            <c:extLst>
              <c:ext xmlns:c16="http://schemas.microsoft.com/office/drawing/2014/chart" uri="{C3380CC4-5D6E-409C-BE32-E72D297353CC}">
                <c16:uniqueId val="{0000000B-58C0-481D-9BEF-0424B88CC0F5}"/>
              </c:ext>
            </c:extLst>
          </c:dPt>
          <c:dPt>
            <c:idx val="6"/>
            <c:invertIfNegative val="0"/>
            <c:bubble3D val="0"/>
            <c:spPr>
              <a:solidFill>
                <a:srgbClr val="5692C9"/>
              </a:solidFill>
            </c:spPr>
            <c:extLst>
              <c:ext xmlns:c16="http://schemas.microsoft.com/office/drawing/2014/chart" uri="{C3380CC4-5D6E-409C-BE32-E72D297353CC}">
                <c16:uniqueId val="{0000000D-58C0-481D-9BEF-0424B88CC0F5}"/>
              </c:ext>
            </c:extLst>
          </c:dPt>
          <c:dPt>
            <c:idx val="7"/>
            <c:invertIfNegative val="0"/>
            <c:bubble3D val="0"/>
            <c:spPr>
              <a:solidFill>
                <a:srgbClr val="5692C9"/>
              </a:solidFill>
            </c:spPr>
            <c:extLst>
              <c:ext xmlns:c16="http://schemas.microsoft.com/office/drawing/2014/chart" uri="{C3380CC4-5D6E-409C-BE32-E72D297353CC}">
                <c16:uniqueId val="{0000000F-58C0-481D-9BEF-0424B88CC0F5}"/>
              </c:ext>
            </c:extLst>
          </c:dPt>
          <c:dPt>
            <c:idx val="8"/>
            <c:invertIfNegative val="0"/>
            <c:bubble3D val="0"/>
            <c:spPr>
              <a:solidFill>
                <a:srgbClr val="C00000"/>
              </a:solidFill>
            </c:spPr>
            <c:extLst>
              <c:ext xmlns:c16="http://schemas.microsoft.com/office/drawing/2014/chart" uri="{C3380CC4-5D6E-409C-BE32-E72D297353CC}">
                <c16:uniqueId val="{00000011-58C0-481D-9BEF-0424B88CC0F5}"/>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4E2-48D4-B873-46D74546F226}"/>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4E2-48D4-B873-46D74546F226}"/>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MSY</c:v>
                </c:pt>
                <c:pt idx="2">
                  <c:v>MSP</c:v>
                </c:pt>
                <c:pt idx="3">
                  <c:v>TPA</c:v>
                </c:pt>
                <c:pt idx="4">
                  <c:v>SAT</c:v>
                </c:pt>
                <c:pt idx="5">
                  <c:v>AUS</c:v>
                </c:pt>
                <c:pt idx="6">
                  <c:v>DAL</c:v>
                </c:pt>
                <c:pt idx="7">
                  <c:v>DTW</c:v>
                </c:pt>
                <c:pt idx="8">
                  <c:v>BWI</c:v>
                </c:pt>
              </c:strCache>
            </c:strRef>
          </c:cat>
          <c:val>
            <c:numRef>
              <c:f>Sheet1!$B$2:$B$12</c:f>
              <c:numCache>
                <c:formatCode>0.00000000</c:formatCode>
                <c:ptCount val="11"/>
                <c:pt idx="0">
                  <c:v>4.4632196200000003</c:v>
                </c:pt>
                <c:pt idx="1">
                  <c:v>4.34853179</c:v>
                </c:pt>
                <c:pt idx="2">
                  <c:v>4.2967762</c:v>
                </c:pt>
                <c:pt idx="3">
                  <c:v>4.2600555699999996</c:v>
                </c:pt>
                <c:pt idx="4">
                  <c:v>4.1502211600000001</c:v>
                </c:pt>
                <c:pt idx="5">
                  <c:v>4.0773725699999996</c:v>
                </c:pt>
                <c:pt idx="6">
                  <c:v>4.0628050199999999</c:v>
                </c:pt>
                <c:pt idx="7">
                  <c:v>4.0523001199999999</c:v>
                </c:pt>
                <c:pt idx="8">
                  <c:v>3.9914560099999998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4E2-48D4-B873-46D74546F226}"/>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659-4753-8B75-00E4FBFD837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659-4753-8B75-00E4FBFD8375}"/>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659-4753-8B75-00E4FBFD8375}"/>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659-4753-8B75-00E4FBFD8375}"/>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F37-D944-83B5-24C4D718CE0B}"/>
              </c:ext>
            </c:extLst>
          </c:dPt>
          <c:dPt>
            <c:idx val="1"/>
            <c:invertIfNegative val="0"/>
            <c:bubble3D val="0"/>
            <c:spPr>
              <a:solidFill>
                <a:srgbClr val="003A8C"/>
              </a:solidFill>
            </c:spPr>
            <c:extLst>
              <c:ext xmlns:c16="http://schemas.microsoft.com/office/drawing/2014/chart" uri="{C3380CC4-5D6E-409C-BE32-E72D297353CC}">
                <c16:uniqueId val="{00000003-48E7-47ED-8B7B-4983566B5830}"/>
              </c:ext>
            </c:extLst>
          </c:dPt>
          <c:dPt>
            <c:idx val="2"/>
            <c:invertIfNegative val="0"/>
            <c:bubble3D val="0"/>
            <c:spPr>
              <a:solidFill>
                <a:srgbClr val="003A8C"/>
              </a:solidFill>
            </c:spPr>
            <c:extLst>
              <c:ext xmlns:c16="http://schemas.microsoft.com/office/drawing/2014/chart" uri="{C3380CC4-5D6E-409C-BE32-E72D297353CC}">
                <c16:uniqueId val="{00000005-48E7-47ED-8B7B-4983566B5830}"/>
              </c:ext>
            </c:extLst>
          </c:dPt>
          <c:dPt>
            <c:idx val="3"/>
            <c:invertIfNegative val="0"/>
            <c:bubble3D val="0"/>
            <c:spPr>
              <a:solidFill>
                <a:srgbClr val="003A8C"/>
              </a:solidFill>
            </c:spPr>
            <c:extLst>
              <c:ext xmlns:c16="http://schemas.microsoft.com/office/drawing/2014/chart" uri="{C3380CC4-5D6E-409C-BE32-E72D297353CC}">
                <c16:uniqueId val="{00000007-48E7-47ED-8B7B-4983566B5830}"/>
              </c:ext>
            </c:extLst>
          </c:dPt>
          <c:dPt>
            <c:idx val="4"/>
            <c:invertIfNegative val="0"/>
            <c:bubble3D val="0"/>
            <c:spPr>
              <a:solidFill>
                <a:srgbClr val="FFFFFF">
                  <a:alpha val="0"/>
                </a:srgbClr>
              </a:solidFill>
            </c:spPr>
            <c:extLst>
              <c:ext xmlns:c16="http://schemas.microsoft.com/office/drawing/2014/chart" uri="{C3380CC4-5D6E-409C-BE32-E72D297353CC}">
                <c16:uniqueId val="{00000009-48E7-47ED-8B7B-4983566B5830}"/>
              </c:ext>
            </c:extLst>
          </c:dPt>
          <c:dPt>
            <c:idx val="5"/>
            <c:invertIfNegative val="0"/>
            <c:bubble3D val="0"/>
            <c:spPr>
              <a:solidFill>
                <a:srgbClr val="FFFFFF">
                  <a:alpha val="0"/>
                </a:srgbClr>
              </a:solidFill>
            </c:spPr>
            <c:extLst>
              <c:ext xmlns:c16="http://schemas.microsoft.com/office/drawing/2014/chart" uri="{C3380CC4-5D6E-409C-BE32-E72D297353CC}">
                <c16:uniqueId val="{0000000B-48E7-47ED-8B7B-4983566B5830}"/>
              </c:ext>
            </c:extLst>
          </c:dPt>
          <c:dPt>
            <c:idx val="6"/>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F37-D944-83B5-24C4D718CE0B}"/>
              </c:ext>
            </c:extLst>
          </c:dPt>
          <c:dPt>
            <c:idx val="7"/>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F37-D944-83B5-24C4D718CE0B}"/>
              </c:ext>
            </c:extLst>
          </c:dPt>
          <c:dPt>
            <c:idx val="8"/>
            <c:invertIfNegative val="0"/>
            <c:bubble3D val="0"/>
            <c:spPr>
              <a:solidFill>
                <a:srgbClr val="FFFFFF">
                  <a:alpha val="0"/>
                </a:srgbClr>
              </a:solidFill>
            </c:spPr>
            <c:extLst>
              <c:ext xmlns:c16="http://schemas.microsoft.com/office/drawing/2014/chart" uri="{C3380CC4-5D6E-409C-BE32-E72D297353CC}">
                <c16:uniqueId val="{00000011-48E7-47ED-8B7B-4983566B5830}"/>
              </c:ext>
            </c:extLst>
          </c:dPt>
          <c:dPt>
            <c:idx val="9"/>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9F37-D944-83B5-24C4D718CE0B}"/>
              </c:ext>
            </c:extLst>
          </c:dPt>
          <c:dPt>
            <c:idx val="10"/>
            <c:invertIfNegative val="0"/>
            <c:bubble3D val="0"/>
            <c:spPr>
              <a:solidFill>
                <a:srgbClr val="FFFFFF">
                  <a:alpha val="0"/>
                </a:srgbClr>
              </a:solidFill>
            </c:spPr>
            <c:extLst>
              <c:ext xmlns:c16="http://schemas.microsoft.com/office/drawing/2014/chart" uri="{C3380CC4-5D6E-409C-BE32-E72D297353CC}">
                <c16:uniqueId val="{00000015-48E7-47ED-8B7B-4983566B5830}"/>
              </c:ext>
            </c:extLst>
          </c:dPt>
          <c:dPt>
            <c:idx val="11"/>
            <c:invertIfNegative val="0"/>
            <c:bubble3D val="0"/>
            <c:spPr>
              <a:solidFill>
                <a:srgbClr val="FFFFFF">
                  <a:alpha val="0"/>
                </a:srgbClr>
              </a:solidFill>
            </c:spPr>
            <c:extLst>
              <c:ext xmlns:c16="http://schemas.microsoft.com/office/drawing/2014/chart" uri="{C3380CC4-5D6E-409C-BE32-E72D297353CC}">
                <c16:uniqueId val="{00000017-48E7-47ED-8B7B-4983566B5830}"/>
              </c:ext>
            </c:extLst>
          </c:dPt>
          <c:dPt>
            <c:idx val="12"/>
            <c:invertIfNegative val="0"/>
            <c:bubble3D val="0"/>
            <c:spPr>
              <a:solidFill>
                <a:srgbClr val="FFFFFF">
                  <a:alpha val="0"/>
                </a:srgbClr>
              </a:solidFill>
            </c:spPr>
            <c:extLst>
              <c:ext xmlns:c16="http://schemas.microsoft.com/office/drawing/2014/chart" uri="{C3380CC4-5D6E-409C-BE32-E72D297353CC}">
                <c16:uniqueId val="{00000019-48E7-47ED-8B7B-4983566B5830}"/>
              </c:ext>
            </c:extLst>
          </c:dPt>
          <c:dPt>
            <c:idx val="13"/>
            <c:invertIfNegative val="0"/>
            <c:bubble3D val="0"/>
            <c:spPr>
              <a:solidFill>
                <a:srgbClr val="FFFFFF">
                  <a:alpha val="0"/>
                </a:srgbClr>
              </a:solidFill>
            </c:spPr>
            <c:extLst>
              <c:ext xmlns:c16="http://schemas.microsoft.com/office/drawing/2014/chart" uri="{C3380CC4-5D6E-409C-BE32-E72D297353CC}">
                <c16:uniqueId val="{0000001B-48E7-47ED-8B7B-4983566B5830}"/>
              </c:ext>
            </c:extLst>
          </c:dPt>
          <c:dPt>
            <c:idx val="14"/>
            <c:invertIfNegative val="0"/>
            <c:bubble3D val="0"/>
            <c:spPr>
              <a:solidFill>
                <a:srgbClr val="FFFFFF">
                  <a:alpha val="0"/>
                </a:srgbClr>
              </a:solidFill>
            </c:spPr>
            <c:extLst>
              <c:ext xmlns:c16="http://schemas.microsoft.com/office/drawing/2014/chart" uri="{C3380CC4-5D6E-409C-BE32-E72D297353CC}">
                <c16:uniqueId val="{0000001D-48E7-47ED-8B7B-4983566B5830}"/>
              </c:ext>
            </c:extLst>
          </c:dPt>
          <c:dPt>
            <c:idx val="15"/>
            <c:invertIfNegative val="0"/>
            <c:bubble3D val="0"/>
            <c:spPr>
              <a:solidFill>
                <a:srgbClr val="FFFFFF">
                  <a:alpha val="0"/>
                </a:srgbClr>
              </a:solidFill>
            </c:spPr>
            <c:extLst>
              <c:ext xmlns:c16="http://schemas.microsoft.com/office/drawing/2014/chart" uri="{C3380CC4-5D6E-409C-BE32-E72D297353CC}">
                <c16:uniqueId val="{0000001F-48E7-47ED-8B7B-4983566B5830}"/>
              </c:ext>
            </c:extLst>
          </c:dPt>
          <c:dPt>
            <c:idx val="16"/>
            <c:invertIfNegative val="0"/>
            <c:bubble3D val="0"/>
            <c:spPr>
              <a:solidFill>
                <a:srgbClr val="FFFFFF">
                  <a:alpha val="0"/>
                </a:srgbClr>
              </a:solidFill>
            </c:spPr>
            <c:extLst>
              <c:ext xmlns:c16="http://schemas.microsoft.com/office/drawing/2014/chart" uri="{C3380CC4-5D6E-409C-BE32-E72D297353CC}">
                <c16:uniqueId val="{00000021-48E7-47ED-8B7B-4983566B5830}"/>
              </c:ext>
            </c:extLst>
          </c:dPt>
          <c:dPt>
            <c:idx val="17"/>
            <c:invertIfNegative val="0"/>
            <c:bubble3D val="0"/>
            <c:spPr>
              <a:solidFill>
                <a:srgbClr val="FFFFFF">
                  <a:alpha val="0"/>
                </a:srgbClr>
              </a:solidFill>
            </c:spPr>
            <c:extLst>
              <c:ext xmlns:c16="http://schemas.microsoft.com/office/drawing/2014/chart" uri="{C3380CC4-5D6E-409C-BE32-E72D297353CC}">
                <c16:uniqueId val="{00000023-48E7-47ED-8B7B-4983566B5830}"/>
              </c:ext>
            </c:extLst>
          </c:dPt>
          <c:dPt>
            <c:idx val="18"/>
            <c:invertIfNegative val="0"/>
            <c:bubble3D val="0"/>
            <c:spPr>
              <a:solidFill>
                <a:srgbClr val="FFFFFF">
                  <a:alpha val="0"/>
                </a:srgbClr>
              </a:solidFill>
            </c:spPr>
            <c:extLst>
              <c:ext xmlns:c16="http://schemas.microsoft.com/office/drawing/2014/chart" uri="{C3380CC4-5D6E-409C-BE32-E72D297353CC}">
                <c16:uniqueId val="{00000025-48E7-47ED-8B7B-4983566B5830}"/>
              </c:ext>
            </c:extLst>
          </c:dPt>
          <c:dPt>
            <c:idx val="19"/>
            <c:invertIfNegative val="0"/>
            <c:bubble3D val="0"/>
            <c:spPr>
              <a:solidFill>
                <a:srgbClr val="FFFFFF">
                  <a:alpha val="0"/>
                </a:srgbClr>
              </a:solidFill>
            </c:spPr>
            <c:extLst>
              <c:ext xmlns:c16="http://schemas.microsoft.com/office/drawing/2014/chart" uri="{C3380CC4-5D6E-409C-BE32-E72D297353CC}">
                <c16:uniqueId val="{00000027-48E7-47ED-8B7B-4983566B5830}"/>
              </c:ext>
            </c:extLst>
          </c:dPt>
          <c:dPt>
            <c:idx val="20"/>
            <c:invertIfNegative val="0"/>
            <c:bubble3D val="0"/>
            <c:spPr>
              <a:solidFill>
                <a:srgbClr val="FFFFFF">
                  <a:alpha val="0"/>
                </a:srgbClr>
              </a:solidFill>
            </c:spPr>
            <c:extLst>
              <c:ext xmlns:c16="http://schemas.microsoft.com/office/drawing/2014/chart" uri="{C3380CC4-5D6E-409C-BE32-E72D297353CC}">
                <c16:uniqueId val="{00000029-48E7-47ED-8B7B-4983566B5830}"/>
              </c:ext>
            </c:extLst>
          </c:dPt>
          <c:dPt>
            <c:idx val="21"/>
            <c:invertIfNegative val="0"/>
            <c:bubble3D val="0"/>
            <c:spPr>
              <a:solidFill>
                <a:srgbClr val="FFFFFF">
                  <a:alpha val="0"/>
                </a:srgbClr>
              </a:solidFill>
            </c:spPr>
            <c:extLst>
              <c:ext xmlns:c16="http://schemas.microsoft.com/office/drawing/2014/chart" uri="{C3380CC4-5D6E-409C-BE32-E72D297353CC}">
                <c16:uniqueId val="{0000002B-48E7-47ED-8B7B-4983566B5830}"/>
              </c:ext>
            </c:extLst>
          </c:dPt>
          <c:dPt>
            <c:idx val="22"/>
            <c:invertIfNegative val="0"/>
            <c:bubble3D val="0"/>
            <c:spPr>
              <a:solidFill>
                <a:srgbClr val="FFFFFF">
                  <a:alpha val="0"/>
                </a:srgbClr>
              </a:solidFill>
            </c:spPr>
            <c:extLst>
              <c:ext xmlns:c16="http://schemas.microsoft.com/office/drawing/2014/chart" uri="{C3380CC4-5D6E-409C-BE32-E72D297353CC}">
                <c16:uniqueId val="{0000002D-48E7-47ED-8B7B-4983566B5830}"/>
              </c:ext>
            </c:extLst>
          </c:dPt>
          <c:dPt>
            <c:idx val="23"/>
            <c:invertIfNegative val="0"/>
            <c:bubble3D val="0"/>
            <c:spPr>
              <a:solidFill>
                <a:srgbClr val="FFFFFF">
                  <a:alpha val="0"/>
                </a:srgbClr>
              </a:solidFill>
            </c:spPr>
            <c:extLst>
              <c:ext xmlns:c16="http://schemas.microsoft.com/office/drawing/2014/chart" uri="{C3380CC4-5D6E-409C-BE32-E72D297353CC}">
                <c16:uniqueId val="{0000002F-48E7-47ED-8B7B-4983566B5830}"/>
              </c:ext>
            </c:extLst>
          </c:dPt>
          <c:dPt>
            <c:idx val="24"/>
            <c:invertIfNegative val="0"/>
            <c:bubble3D val="0"/>
            <c:spPr>
              <a:solidFill>
                <a:srgbClr val="FFFFFF">
                  <a:alpha val="0"/>
                </a:srgbClr>
              </a:solidFill>
            </c:spPr>
            <c:extLst>
              <c:ext xmlns:c16="http://schemas.microsoft.com/office/drawing/2014/chart" uri="{C3380CC4-5D6E-409C-BE32-E72D297353CC}">
                <c16:uniqueId val="{00000031-48E7-47ED-8B7B-4983566B5830}"/>
              </c:ext>
            </c:extLst>
          </c:dPt>
          <c:dLbls>
            <c:dLbl>
              <c:idx val="0"/>
              <c:tx>
                <c:rich>
                  <a:bodyPr/>
                  <a:lstStyle/>
                  <a:p>
                    <a:r>
                      <a:t>3.09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9F37-D944-83B5-24C4D718CE0B}"/>
                </c:ext>
              </c:extLst>
            </c:dLbl>
            <c:dLbl>
              <c:idx val="1"/>
              <c:tx>
                <c:rich>
                  <a:bodyPr/>
                  <a:lstStyle/>
                  <a:p>
                    <a:r>
                      <a:t>3.04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8E7-47ED-8B7B-4983566B5830}"/>
                </c:ext>
              </c:extLst>
            </c:dLbl>
            <c:dLbl>
              <c:idx val="2"/>
              <c:tx>
                <c:rich>
                  <a:bodyPr/>
                  <a:lstStyle/>
                  <a:p>
                    <a:r>
                      <a:t>2.83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8E7-47ED-8B7B-4983566B5830}"/>
                </c:ext>
              </c:extLst>
            </c:dLbl>
            <c:dLbl>
              <c:idx val="3"/>
              <c:tx>
                <c:rich>
                  <a:bodyPr/>
                  <a:lstStyle/>
                  <a:p>
                    <a:r>
                      <a:t>2.82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8E7-47ED-8B7B-4983566B5830}"/>
                </c:ext>
              </c:extLst>
            </c:dLbl>
            <c:dLbl>
              <c:idx val="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8E7-47ED-8B7B-4983566B5830}"/>
                </c:ext>
              </c:extLst>
            </c:dLbl>
            <c:dLbl>
              <c:idx val="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8E7-47ED-8B7B-4983566B5830}"/>
                </c:ext>
              </c:extLst>
            </c:dLbl>
            <c:dLbl>
              <c:idx val="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F37-D944-83B5-24C4D718CE0B}"/>
                </c:ext>
              </c:extLst>
            </c:dLbl>
            <c:dLbl>
              <c:idx val="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F37-D944-83B5-24C4D718CE0B}"/>
                </c:ext>
              </c:extLst>
            </c:dLbl>
            <c:dLbl>
              <c:idx val="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8E7-47ED-8B7B-4983566B5830}"/>
                </c:ext>
              </c:extLst>
            </c:dLbl>
            <c:dLbl>
              <c:idx val="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F37-D944-83B5-24C4D718CE0B}"/>
                </c:ext>
              </c:extLst>
            </c:dLbl>
            <c:dLbl>
              <c:idx val="1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8E7-47ED-8B7B-4983566B5830}"/>
                </c:ext>
              </c:extLst>
            </c:dLbl>
            <c:dLbl>
              <c:idx val="1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8E7-47ED-8B7B-4983566B5830}"/>
                </c:ext>
              </c:extLst>
            </c:dLbl>
            <c:dLbl>
              <c:idx val="1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8E7-47ED-8B7B-4983566B5830}"/>
                </c:ext>
              </c:extLst>
            </c:dLbl>
            <c:dLbl>
              <c:idx val="1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8E7-47ED-8B7B-4983566B5830}"/>
                </c:ext>
              </c:extLst>
            </c:dLbl>
            <c:dLbl>
              <c:idx val="1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8E7-47ED-8B7B-4983566B5830}"/>
                </c:ext>
              </c:extLst>
            </c:dLbl>
            <c:dLbl>
              <c:idx val="1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8E7-47ED-8B7B-4983566B5830}"/>
                </c:ext>
              </c:extLst>
            </c:dLbl>
            <c:dLbl>
              <c:idx val="1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8E7-47ED-8B7B-4983566B5830}"/>
                </c:ext>
              </c:extLst>
            </c:dLbl>
            <c:dLbl>
              <c:idx val="1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8E7-47ED-8B7B-4983566B5830}"/>
                </c:ext>
              </c:extLst>
            </c:dLbl>
            <c:dLbl>
              <c:idx val="1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8E7-47ED-8B7B-4983566B5830}"/>
                </c:ext>
              </c:extLst>
            </c:dLbl>
            <c:dLbl>
              <c:idx val="1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8E7-47ED-8B7B-4983566B5830}"/>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8E7-47ED-8B7B-4983566B5830}"/>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8E7-47ED-8B7B-4983566B5830}"/>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8E7-47ED-8B7B-4983566B5830}"/>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8E7-47ED-8B7B-4983566B5830}"/>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8E7-47ED-8B7B-4983566B583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4"/>
                <c:pt idx="0">
                  <c:v>NSI</c:v>
                </c:pt>
                <c:pt idx="1">
                  <c:v>HOU</c:v>
                </c:pt>
                <c:pt idx="2">
                  <c:v>BZV</c:v>
                </c:pt>
                <c:pt idx="3">
                  <c:v>IAH</c:v>
                </c:pt>
              </c:strCache>
            </c:strRef>
          </c:cat>
          <c:val>
            <c:numRef>
              <c:f>Sheet1!$B$2:$B$26</c:f>
              <c:numCache>
                <c:formatCode>0.00000000</c:formatCode>
                <c:ptCount val="25"/>
                <c:pt idx="0">
                  <c:v>3.0935925446999999</c:v>
                </c:pt>
                <c:pt idx="1">
                  <c:v>3.0418018537</c:v>
                </c:pt>
                <c:pt idx="2">
                  <c:v>2.8302724170000002</c:v>
                </c:pt>
                <c:pt idx="3">
                  <c:v>2.8237594124999998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9F37-D944-83B5-24C4D718CE0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585-46CF-B765-CD2BF3747F1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585-46CF-B765-CD2BF3747F1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585-46CF-B765-CD2BF3747F1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585-46CF-B765-CD2BF3747F1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CD1-4945-B9E2-7261A7742CE3}"/>
              </c:ext>
            </c:extLst>
          </c:dPt>
          <c:dPt>
            <c:idx val="1"/>
            <c:invertIfNegative val="0"/>
            <c:bubble3D val="0"/>
            <c:spPr>
              <a:solidFill>
                <a:srgbClr val="5692C9"/>
              </a:solidFill>
            </c:spPr>
            <c:extLst>
              <c:ext xmlns:c16="http://schemas.microsoft.com/office/drawing/2014/chart" uri="{C3380CC4-5D6E-409C-BE32-E72D297353CC}">
                <c16:uniqueId val="{00000003-F352-4647-B39F-1B1B286FD1D4}"/>
              </c:ext>
            </c:extLst>
          </c:dPt>
          <c:dPt>
            <c:idx val="2"/>
            <c:invertIfNegative val="0"/>
            <c:bubble3D val="0"/>
            <c:spPr>
              <a:solidFill>
                <a:srgbClr val="5692C9"/>
              </a:solidFill>
            </c:spPr>
            <c:extLst>
              <c:ext xmlns:c16="http://schemas.microsoft.com/office/drawing/2014/chart" uri="{C3380CC4-5D6E-409C-BE32-E72D297353CC}">
                <c16:uniqueId val="{00000005-F352-4647-B39F-1B1B286FD1D4}"/>
              </c:ext>
            </c:extLst>
          </c:dPt>
          <c:dPt>
            <c:idx val="3"/>
            <c:invertIfNegative val="0"/>
            <c:bubble3D val="0"/>
            <c:spPr>
              <a:solidFill>
                <a:srgbClr val="5692C9"/>
              </a:solidFill>
            </c:spPr>
            <c:extLst>
              <c:ext xmlns:c16="http://schemas.microsoft.com/office/drawing/2014/chart" uri="{C3380CC4-5D6E-409C-BE32-E72D297353CC}">
                <c16:uniqueId val="{00000007-F352-4647-B39F-1B1B286FD1D4}"/>
              </c:ext>
            </c:extLst>
          </c:dPt>
          <c:dPt>
            <c:idx val="4"/>
            <c:invertIfNegative val="0"/>
            <c:bubble3D val="0"/>
            <c:spPr>
              <a:solidFill>
                <a:srgbClr val="5692C9"/>
              </a:solidFill>
            </c:spPr>
            <c:extLst>
              <c:ext xmlns:c16="http://schemas.microsoft.com/office/drawing/2014/chart" uri="{C3380CC4-5D6E-409C-BE32-E72D297353CC}">
                <c16:uniqueId val="{00000009-F352-4647-B39F-1B1B286FD1D4}"/>
              </c:ext>
            </c:extLst>
          </c:dPt>
          <c:dPt>
            <c:idx val="5"/>
            <c:invertIfNegative val="0"/>
            <c:bubble3D val="0"/>
            <c:spPr>
              <a:solidFill>
                <a:srgbClr val="5692C9"/>
              </a:solidFill>
            </c:spPr>
            <c:extLst>
              <c:ext xmlns:c16="http://schemas.microsoft.com/office/drawing/2014/chart" uri="{C3380CC4-5D6E-409C-BE32-E72D297353CC}">
                <c16:uniqueId val="{0000000B-F352-4647-B39F-1B1B286FD1D4}"/>
              </c:ext>
            </c:extLst>
          </c:dPt>
          <c:dPt>
            <c:idx val="6"/>
            <c:invertIfNegative val="0"/>
            <c:bubble3D val="0"/>
            <c:spPr>
              <a:solidFill>
                <a:srgbClr val="5692C9"/>
              </a:solidFill>
            </c:spPr>
            <c:extLst>
              <c:ext xmlns:c16="http://schemas.microsoft.com/office/drawing/2014/chart" uri="{C3380CC4-5D6E-409C-BE32-E72D297353CC}">
                <c16:uniqueId val="{0000000D-F352-4647-B39F-1B1B286FD1D4}"/>
              </c:ext>
            </c:extLst>
          </c:dPt>
          <c:dPt>
            <c:idx val="7"/>
            <c:invertIfNegative val="0"/>
            <c:bubble3D val="0"/>
            <c:spPr>
              <a:solidFill>
                <a:srgbClr val="5692C9"/>
              </a:solidFill>
            </c:spPr>
            <c:extLst>
              <c:ext xmlns:c16="http://schemas.microsoft.com/office/drawing/2014/chart" uri="{C3380CC4-5D6E-409C-BE32-E72D297353CC}">
                <c16:uniqueId val="{0000000F-F352-4647-B39F-1B1B286FD1D4}"/>
              </c:ext>
            </c:extLst>
          </c:dPt>
          <c:dPt>
            <c:idx val="8"/>
            <c:invertIfNegative val="0"/>
            <c:bubble3D val="0"/>
            <c:spPr>
              <a:solidFill>
                <a:srgbClr val="C00000"/>
              </a:solidFill>
            </c:spPr>
            <c:extLst>
              <c:ext xmlns:c16="http://schemas.microsoft.com/office/drawing/2014/chart" uri="{C3380CC4-5D6E-409C-BE32-E72D297353CC}">
                <c16:uniqueId val="{00000011-F352-4647-B39F-1B1B286FD1D4}"/>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CD1-4945-B9E2-7261A7742CE3}"/>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CD1-4945-B9E2-7261A7742CE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MSY</c:v>
                </c:pt>
                <c:pt idx="2">
                  <c:v>TPA</c:v>
                </c:pt>
                <c:pt idx="3">
                  <c:v>AUS</c:v>
                </c:pt>
                <c:pt idx="4">
                  <c:v>MSP</c:v>
                </c:pt>
                <c:pt idx="5">
                  <c:v>SAT</c:v>
                </c:pt>
                <c:pt idx="6">
                  <c:v>DAL</c:v>
                </c:pt>
                <c:pt idx="7">
                  <c:v>DTW</c:v>
                </c:pt>
                <c:pt idx="8">
                  <c:v>BWI</c:v>
                </c:pt>
              </c:strCache>
            </c:strRef>
          </c:cat>
          <c:val>
            <c:numRef>
              <c:f>Sheet1!$B$2:$B$12</c:f>
              <c:numCache>
                <c:formatCode>0.00000000</c:formatCode>
                <c:ptCount val="11"/>
                <c:pt idx="0">
                  <c:v>4.3702059999999996</c:v>
                </c:pt>
                <c:pt idx="1">
                  <c:v>4.2801810400000004</c:v>
                </c:pt>
                <c:pt idx="2">
                  <c:v>4.2299493100000003</c:v>
                </c:pt>
                <c:pt idx="3">
                  <c:v>4.2056569399999999</c:v>
                </c:pt>
                <c:pt idx="4">
                  <c:v>4.1623984600000004</c:v>
                </c:pt>
                <c:pt idx="5">
                  <c:v>4.0361143300000002</c:v>
                </c:pt>
                <c:pt idx="6">
                  <c:v>4.0232640100000001</c:v>
                </c:pt>
                <c:pt idx="7">
                  <c:v>3.9516277500000001</c:v>
                </c:pt>
                <c:pt idx="8">
                  <c:v>3.9490793900000001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CD1-4945-B9E2-7261A7742CE3}"/>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062-4D21-80EF-B8DB2266DFB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062-4D21-80EF-B8DB2266DFB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062-4D21-80EF-B8DB2266DFB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062-4D21-80EF-B8DB2266DFB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D83-462D-B02D-FFF20B246C3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D83-462D-B02D-FFF20B246C32}"/>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D83-462D-B02D-FFF20B246C3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D83-462D-B02D-FFF20B246C32}"/>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436-4BAB-954D-44FF9698D01D}"/>
              </c:ext>
            </c:extLst>
          </c:dPt>
          <c:dPt>
            <c:idx val="1"/>
            <c:invertIfNegative val="0"/>
            <c:bubble3D val="0"/>
            <c:spPr>
              <a:solidFill>
                <a:srgbClr val="666666"/>
              </a:solidFill>
            </c:spPr>
            <c:extLst>
              <c:ext xmlns:c16="http://schemas.microsoft.com/office/drawing/2014/chart" uri="{C3380CC4-5D6E-409C-BE32-E72D297353CC}">
                <c16:uniqueId val="{00000003-A9DD-4284-AEE7-0742D1793311}"/>
              </c:ext>
            </c:extLst>
          </c:dPt>
          <c:dPt>
            <c:idx val="2"/>
            <c:invertIfNegative val="0"/>
            <c:bubble3D val="0"/>
            <c:spPr>
              <a:solidFill>
                <a:srgbClr val="666666"/>
              </a:solidFill>
            </c:spPr>
            <c:extLst>
              <c:ext xmlns:c16="http://schemas.microsoft.com/office/drawing/2014/chart" uri="{C3380CC4-5D6E-409C-BE32-E72D297353CC}">
                <c16:uniqueId val="{00000005-A9DD-4284-AEE7-0742D1793311}"/>
              </c:ext>
            </c:extLst>
          </c:dPt>
          <c:dPt>
            <c:idx val="3"/>
            <c:invertIfNegative val="0"/>
            <c:bubble3D val="0"/>
            <c:spPr>
              <a:solidFill>
                <a:srgbClr val="666666"/>
              </a:solidFill>
            </c:spPr>
            <c:extLst>
              <c:ext xmlns:c16="http://schemas.microsoft.com/office/drawing/2014/chart" uri="{C3380CC4-5D6E-409C-BE32-E72D297353CC}">
                <c16:uniqueId val="{00000007-A9DD-4284-AEE7-0742D1793311}"/>
              </c:ext>
            </c:extLst>
          </c:dPt>
          <c:dPt>
            <c:idx val="4"/>
            <c:invertIfNegative val="0"/>
            <c:bubble3D val="0"/>
            <c:spPr>
              <a:solidFill>
                <a:srgbClr val="666666"/>
              </a:solidFill>
            </c:spPr>
            <c:extLst>
              <c:ext xmlns:c16="http://schemas.microsoft.com/office/drawing/2014/chart" uri="{C3380CC4-5D6E-409C-BE32-E72D297353CC}">
                <c16:uniqueId val="{00000009-A9DD-4284-AEE7-0742D1793311}"/>
              </c:ext>
            </c:extLst>
          </c:dPt>
          <c:dPt>
            <c:idx val="5"/>
            <c:invertIfNegative val="0"/>
            <c:bubble3D val="0"/>
            <c:spPr>
              <a:solidFill>
                <a:srgbClr val="666666"/>
              </a:solidFill>
            </c:spPr>
            <c:extLst>
              <c:ext xmlns:c16="http://schemas.microsoft.com/office/drawing/2014/chart" uri="{C3380CC4-5D6E-409C-BE32-E72D297353CC}">
                <c16:uniqueId val="{0000000B-A9DD-4284-AEE7-0742D1793311}"/>
              </c:ext>
            </c:extLst>
          </c:dPt>
          <c:dPt>
            <c:idx val="6"/>
            <c:invertIfNegative val="0"/>
            <c:bubble3D val="0"/>
            <c:spPr>
              <a:solidFill>
                <a:srgbClr val="666666"/>
              </a:solidFill>
            </c:spPr>
            <c:extLst>
              <c:ext xmlns:c16="http://schemas.microsoft.com/office/drawing/2014/chart" uri="{C3380CC4-5D6E-409C-BE32-E72D297353CC}">
                <c16:uniqueId val="{0000000D-A9DD-4284-AEE7-0742D1793311}"/>
              </c:ext>
            </c:extLst>
          </c:dPt>
          <c:dPt>
            <c:idx val="7"/>
            <c:invertIfNegative val="0"/>
            <c:bubble3D val="0"/>
            <c:spPr>
              <a:solidFill>
                <a:srgbClr val="666666"/>
              </a:solidFill>
            </c:spPr>
            <c:extLst>
              <c:ext xmlns:c16="http://schemas.microsoft.com/office/drawing/2014/chart" uri="{C3380CC4-5D6E-409C-BE32-E72D297353CC}">
                <c16:uniqueId val="{0000000F-A9DD-4284-AEE7-0742D1793311}"/>
              </c:ext>
            </c:extLst>
          </c:dPt>
          <c:dPt>
            <c:idx val="8"/>
            <c:invertIfNegative val="0"/>
            <c:bubble3D val="0"/>
            <c:spPr>
              <a:solidFill>
                <a:srgbClr val="666666"/>
              </a:solidFill>
            </c:spPr>
            <c:extLst>
              <c:ext xmlns:c16="http://schemas.microsoft.com/office/drawing/2014/chart" uri="{C3380CC4-5D6E-409C-BE32-E72D297353CC}">
                <c16:uniqueId val="{00000011-A9DD-4284-AEE7-0742D1793311}"/>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436-4BAB-954D-44FF9698D01D}"/>
              </c:ext>
            </c:extLst>
          </c:dPt>
          <c:dPt>
            <c:idx val="10"/>
            <c:invertIfNegative val="0"/>
            <c:bubble3D val="0"/>
            <c:spPr>
              <a:solidFill>
                <a:srgbClr val="666666"/>
              </a:solidFill>
            </c:spPr>
            <c:extLst>
              <c:ext xmlns:c16="http://schemas.microsoft.com/office/drawing/2014/chart" uri="{C3380CC4-5D6E-409C-BE32-E72D297353CC}">
                <c16:uniqueId val="{00000015-A9DD-4284-AEE7-0742D1793311}"/>
              </c:ext>
            </c:extLst>
          </c:dPt>
          <c:dPt>
            <c:idx val="11"/>
            <c:invertIfNegative val="0"/>
            <c:bubble3D val="0"/>
            <c:spPr>
              <a:solidFill>
                <a:srgbClr val="666666"/>
              </a:solidFill>
            </c:spPr>
            <c:extLst>
              <c:ext xmlns:c16="http://schemas.microsoft.com/office/drawing/2014/chart" uri="{C3380CC4-5D6E-409C-BE32-E72D297353CC}">
                <c16:uniqueId val="{00000017-A9DD-4284-AEE7-0742D1793311}"/>
              </c:ext>
            </c:extLst>
          </c:dPt>
          <c:dPt>
            <c:idx val="12"/>
            <c:invertIfNegative val="0"/>
            <c:bubble3D val="0"/>
            <c:spPr>
              <a:solidFill>
                <a:srgbClr val="666666"/>
              </a:solidFill>
            </c:spPr>
            <c:extLst>
              <c:ext xmlns:c16="http://schemas.microsoft.com/office/drawing/2014/chart" uri="{C3380CC4-5D6E-409C-BE32-E72D297353CC}">
                <c16:uniqueId val="{00000019-A9DD-4284-AEE7-0742D1793311}"/>
              </c:ext>
            </c:extLst>
          </c:dPt>
          <c:dPt>
            <c:idx val="13"/>
            <c:invertIfNegative val="0"/>
            <c:bubble3D val="0"/>
            <c:spPr>
              <a:solidFill>
                <a:srgbClr val="666666"/>
              </a:solidFill>
            </c:spPr>
            <c:extLst>
              <c:ext xmlns:c16="http://schemas.microsoft.com/office/drawing/2014/chart" uri="{C3380CC4-5D6E-409C-BE32-E72D297353CC}">
                <c16:uniqueId val="{0000001B-A9DD-4284-AEE7-0742D1793311}"/>
              </c:ext>
            </c:extLst>
          </c:dPt>
          <c:dPt>
            <c:idx val="14"/>
            <c:invertIfNegative val="0"/>
            <c:bubble3D val="0"/>
            <c:spPr>
              <a:solidFill>
                <a:srgbClr val="666666"/>
              </a:solidFill>
            </c:spPr>
            <c:extLst>
              <c:ext xmlns:c16="http://schemas.microsoft.com/office/drawing/2014/chart" uri="{C3380CC4-5D6E-409C-BE32-E72D297353CC}">
                <c16:uniqueId val="{0000001D-A9DD-4284-AEE7-0742D1793311}"/>
              </c:ext>
            </c:extLst>
          </c:dPt>
          <c:dPt>
            <c:idx val="15"/>
            <c:invertIfNegative val="0"/>
            <c:bubble3D val="0"/>
            <c:spPr>
              <a:solidFill>
                <a:srgbClr val="666666"/>
              </a:solidFill>
            </c:spPr>
            <c:extLst>
              <c:ext xmlns:c16="http://schemas.microsoft.com/office/drawing/2014/chart" uri="{C3380CC4-5D6E-409C-BE32-E72D297353CC}">
                <c16:uniqueId val="{0000001F-A9DD-4284-AEE7-0742D1793311}"/>
              </c:ext>
            </c:extLst>
          </c:dPt>
          <c:dPt>
            <c:idx val="16"/>
            <c:invertIfNegative val="0"/>
            <c:bubble3D val="0"/>
            <c:spPr>
              <a:solidFill>
                <a:srgbClr val="666666"/>
              </a:solidFill>
            </c:spPr>
            <c:extLst>
              <c:ext xmlns:c16="http://schemas.microsoft.com/office/drawing/2014/chart" uri="{C3380CC4-5D6E-409C-BE32-E72D297353CC}">
                <c16:uniqueId val="{00000021-A9DD-4284-AEE7-0742D1793311}"/>
              </c:ext>
            </c:extLst>
          </c:dPt>
          <c:dPt>
            <c:idx val="17"/>
            <c:invertIfNegative val="0"/>
            <c:bubble3D val="0"/>
            <c:spPr>
              <a:solidFill>
                <a:srgbClr val="666666"/>
              </a:solidFill>
            </c:spPr>
            <c:extLst>
              <c:ext xmlns:c16="http://schemas.microsoft.com/office/drawing/2014/chart" uri="{C3380CC4-5D6E-409C-BE32-E72D297353CC}">
                <c16:uniqueId val="{00000023-A9DD-4284-AEE7-0742D1793311}"/>
              </c:ext>
            </c:extLst>
          </c:dPt>
          <c:dPt>
            <c:idx val="18"/>
            <c:invertIfNegative val="0"/>
            <c:bubble3D val="0"/>
            <c:spPr>
              <a:solidFill>
                <a:srgbClr val="666666"/>
              </a:solidFill>
            </c:spPr>
            <c:extLst>
              <c:ext xmlns:c16="http://schemas.microsoft.com/office/drawing/2014/chart" uri="{C3380CC4-5D6E-409C-BE32-E72D297353CC}">
                <c16:uniqueId val="{00000025-A9DD-4284-AEE7-0742D1793311}"/>
              </c:ext>
            </c:extLst>
          </c:dPt>
          <c:dPt>
            <c:idx val="19"/>
            <c:invertIfNegative val="0"/>
            <c:bubble3D val="0"/>
            <c:spPr>
              <a:solidFill>
                <a:srgbClr val="666666"/>
              </a:solidFill>
            </c:spPr>
            <c:extLst>
              <c:ext xmlns:c16="http://schemas.microsoft.com/office/drawing/2014/chart" uri="{C3380CC4-5D6E-409C-BE32-E72D297353CC}">
                <c16:uniqueId val="{00000027-A9DD-4284-AEE7-0742D1793311}"/>
              </c:ext>
            </c:extLst>
          </c:dPt>
          <c:dPt>
            <c:idx val="20"/>
            <c:invertIfNegative val="0"/>
            <c:bubble3D val="0"/>
            <c:spPr>
              <a:solidFill>
                <a:srgbClr val="666666"/>
              </a:solidFill>
            </c:spPr>
            <c:extLst>
              <c:ext xmlns:c16="http://schemas.microsoft.com/office/drawing/2014/chart" uri="{C3380CC4-5D6E-409C-BE32-E72D297353CC}">
                <c16:uniqueId val="{00000029-A9DD-4284-AEE7-0742D1793311}"/>
              </c:ext>
            </c:extLst>
          </c:dPt>
          <c:dPt>
            <c:idx val="21"/>
            <c:invertIfNegative val="0"/>
            <c:bubble3D val="0"/>
            <c:spPr>
              <a:solidFill>
                <a:srgbClr val="666666"/>
              </a:solidFill>
            </c:spPr>
            <c:extLst>
              <c:ext xmlns:c16="http://schemas.microsoft.com/office/drawing/2014/chart" uri="{C3380CC4-5D6E-409C-BE32-E72D297353CC}">
                <c16:uniqueId val="{0000002B-A9DD-4284-AEE7-0742D1793311}"/>
              </c:ext>
            </c:extLst>
          </c:dPt>
          <c:dPt>
            <c:idx val="22"/>
            <c:invertIfNegative val="0"/>
            <c:bubble3D val="0"/>
            <c:spPr>
              <a:solidFill>
                <a:srgbClr val="666666"/>
              </a:solidFill>
            </c:spPr>
            <c:extLst>
              <c:ext xmlns:c16="http://schemas.microsoft.com/office/drawing/2014/chart" uri="{C3380CC4-5D6E-409C-BE32-E72D297353CC}">
                <c16:uniqueId val="{0000002D-A9DD-4284-AEE7-0742D1793311}"/>
              </c:ext>
            </c:extLst>
          </c:dPt>
          <c:dPt>
            <c:idx val="23"/>
            <c:invertIfNegative val="0"/>
            <c:bubble3D val="0"/>
            <c:spPr>
              <a:solidFill>
                <a:srgbClr val="666666"/>
              </a:solidFill>
            </c:spPr>
            <c:extLst>
              <c:ext xmlns:c16="http://schemas.microsoft.com/office/drawing/2014/chart" uri="{C3380CC4-5D6E-409C-BE32-E72D297353CC}">
                <c16:uniqueId val="{0000002F-A9DD-4284-AEE7-0742D1793311}"/>
              </c:ext>
            </c:extLst>
          </c:dPt>
          <c:dPt>
            <c:idx val="24"/>
            <c:invertIfNegative val="0"/>
            <c:bubble3D val="0"/>
            <c:spPr>
              <a:solidFill>
                <a:srgbClr val="666666"/>
              </a:solidFill>
            </c:spPr>
            <c:extLst>
              <c:ext xmlns:c16="http://schemas.microsoft.com/office/drawing/2014/chart" uri="{C3380CC4-5D6E-409C-BE32-E72D297353CC}">
                <c16:uniqueId val="{00000031-A9DD-4284-AEE7-0742D1793311}"/>
              </c:ext>
            </c:extLst>
          </c:dPt>
          <c:dPt>
            <c:idx val="25"/>
            <c:invertIfNegative val="0"/>
            <c:bubble3D val="0"/>
            <c:spPr>
              <a:solidFill>
                <a:srgbClr val="666666"/>
              </a:solidFill>
            </c:spPr>
            <c:extLst>
              <c:ext xmlns:c16="http://schemas.microsoft.com/office/drawing/2014/chart" uri="{C3380CC4-5D6E-409C-BE32-E72D297353CC}">
                <c16:uniqueId val="{00000033-A9DD-4284-AEE7-0742D1793311}"/>
              </c:ext>
            </c:extLst>
          </c:dPt>
          <c:dPt>
            <c:idx val="26"/>
            <c:invertIfNegative val="0"/>
            <c:bubble3D val="0"/>
            <c:spPr>
              <a:solidFill>
                <a:srgbClr val="666666"/>
              </a:solidFill>
            </c:spPr>
            <c:extLst>
              <c:ext xmlns:c16="http://schemas.microsoft.com/office/drawing/2014/chart" uri="{C3380CC4-5D6E-409C-BE32-E72D297353CC}">
                <c16:uniqueId val="{00000035-A9DD-4284-AEE7-0742D1793311}"/>
              </c:ext>
            </c:extLst>
          </c:dPt>
          <c:dPt>
            <c:idx val="27"/>
            <c:invertIfNegative val="0"/>
            <c:bubble3D val="0"/>
            <c:spPr>
              <a:solidFill>
                <a:srgbClr val="C00000"/>
              </a:solidFill>
            </c:spPr>
            <c:extLst>
              <c:ext xmlns:c16="http://schemas.microsoft.com/office/drawing/2014/chart" uri="{C3380CC4-5D6E-409C-BE32-E72D297353CC}">
                <c16:uniqueId val="{00000037-A9DD-4284-AEE7-0742D1793311}"/>
              </c:ext>
            </c:extLst>
          </c:dPt>
          <c:dPt>
            <c:idx val="28"/>
            <c:invertIfNegative val="0"/>
            <c:bubble3D val="0"/>
            <c:spPr>
              <a:solidFill>
                <a:srgbClr val="666666"/>
              </a:solidFill>
            </c:spPr>
            <c:extLst>
              <c:ext xmlns:c16="http://schemas.microsoft.com/office/drawing/2014/chart" uri="{C3380CC4-5D6E-409C-BE32-E72D297353CC}">
                <c16:uniqueId val="{00000039-A9DD-4284-AEE7-0742D1793311}"/>
              </c:ext>
            </c:extLst>
          </c:dPt>
          <c:dPt>
            <c:idx val="29"/>
            <c:invertIfNegative val="0"/>
            <c:bubble3D val="0"/>
            <c:spPr>
              <a:solidFill>
                <a:srgbClr val="666666"/>
              </a:solidFill>
            </c:spPr>
            <c:extLst>
              <c:ext xmlns:c16="http://schemas.microsoft.com/office/drawing/2014/chart" uri="{C3380CC4-5D6E-409C-BE32-E72D297353CC}">
                <c16:uniqueId val="{0000003B-A9DD-4284-AEE7-0742D1793311}"/>
              </c:ext>
            </c:extLst>
          </c:dPt>
          <c:dLbls>
            <c:dLbl>
              <c:idx val="0"/>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436-4BAB-954D-44FF9698D01D}"/>
                </c:ext>
              </c:extLst>
            </c:dLbl>
            <c:dLbl>
              <c:idx val="1"/>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9DD-4284-AEE7-0742D1793311}"/>
                </c:ext>
              </c:extLst>
            </c:dLbl>
            <c:dLbl>
              <c:idx val="2"/>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9DD-4284-AEE7-0742D1793311}"/>
                </c:ext>
              </c:extLst>
            </c:dLbl>
            <c:dLbl>
              <c:idx val="3"/>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9DD-4284-AEE7-0742D1793311}"/>
                </c:ext>
              </c:extLst>
            </c:dLbl>
            <c:dLbl>
              <c:idx val="4"/>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9DD-4284-AEE7-0742D1793311}"/>
                </c:ext>
              </c:extLst>
            </c:dLbl>
            <c:dLbl>
              <c:idx val="5"/>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9DD-4284-AEE7-0742D1793311}"/>
                </c:ext>
              </c:extLst>
            </c:dLbl>
            <c:dLbl>
              <c:idx val="6"/>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9DD-4284-AEE7-0742D1793311}"/>
                </c:ext>
              </c:extLst>
            </c:dLbl>
            <c:dLbl>
              <c:idx val="7"/>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9DD-4284-AEE7-0742D1793311}"/>
                </c:ext>
              </c:extLst>
            </c:dLbl>
            <c:dLbl>
              <c:idx val="8"/>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9DD-4284-AEE7-0742D1793311}"/>
                </c:ext>
              </c:extLst>
            </c:dLbl>
            <c:dLbl>
              <c:idx val="9"/>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436-4BAB-954D-44FF9698D01D}"/>
                </c:ext>
              </c:extLst>
            </c:dLbl>
            <c:dLbl>
              <c:idx val="10"/>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9DD-4284-AEE7-0742D1793311}"/>
                </c:ext>
              </c:extLst>
            </c:dLbl>
            <c:dLbl>
              <c:idx val="11"/>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9DD-4284-AEE7-0742D1793311}"/>
                </c:ext>
              </c:extLst>
            </c:dLbl>
            <c:dLbl>
              <c:idx val="12"/>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9DD-4284-AEE7-0742D1793311}"/>
                </c:ext>
              </c:extLst>
            </c:dLbl>
            <c:dLbl>
              <c:idx val="13"/>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9DD-4284-AEE7-0742D1793311}"/>
                </c:ext>
              </c:extLst>
            </c:dLbl>
            <c:dLbl>
              <c:idx val="14"/>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9DD-4284-AEE7-0742D1793311}"/>
                </c:ext>
              </c:extLst>
            </c:dLbl>
            <c:dLbl>
              <c:idx val="15"/>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9DD-4284-AEE7-0742D1793311}"/>
                </c:ext>
              </c:extLst>
            </c:dLbl>
            <c:dLbl>
              <c:idx val="16"/>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A9DD-4284-AEE7-0742D1793311}"/>
                </c:ext>
              </c:extLst>
            </c:dLbl>
            <c:dLbl>
              <c:idx val="17"/>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A9DD-4284-AEE7-0742D1793311}"/>
                </c:ext>
              </c:extLst>
            </c:dLbl>
            <c:dLbl>
              <c:idx val="18"/>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A9DD-4284-AEE7-0742D1793311}"/>
                </c:ext>
              </c:extLst>
            </c:dLbl>
            <c:dLbl>
              <c:idx val="19"/>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A9DD-4284-AEE7-0742D1793311}"/>
                </c:ext>
              </c:extLst>
            </c:dLbl>
            <c:dLbl>
              <c:idx val="20"/>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A9DD-4284-AEE7-0742D1793311}"/>
                </c:ext>
              </c:extLst>
            </c:dLbl>
            <c:dLbl>
              <c:idx val="21"/>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A9DD-4284-AEE7-0742D1793311}"/>
                </c:ext>
              </c:extLst>
            </c:dLbl>
            <c:dLbl>
              <c:idx val="22"/>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A9DD-4284-AEE7-0742D1793311}"/>
                </c:ext>
              </c:extLst>
            </c:dLbl>
            <c:dLbl>
              <c:idx val="23"/>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A9DD-4284-AEE7-0742D1793311}"/>
                </c:ext>
              </c:extLst>
            </c:dLbl>
            <c:dLbl>
              <c:idx val="24"/>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A9DD-4284-AEE7-0742D1793311}"/>
                </c:ext>
              </c:extLst>
            </c:dLbl>
            <c:dLbl>
              <c:idx val="25"/>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A9DD-4284-AEE7-0742D1793311}"/>
                </c:ext>
              </c:extLst>
            </c:dLbl>
            <c:dLbl>
              <c:idx val="26"/>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A9DD-4284-AEE7-0742D1793311}"/>
                </c:ext>
              </c:extLst>
            </c:dLbl>
            <c:dLbl>
              <c:idx val="27"/>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A9DD-4284-AEE7-0742D1793311}"/>
                </c:ext>
              </c:extLst>
            </c:dLbl>
            <c:dLbl>
              <c:idx val="28"/>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A9DD-4284-AEE7-0742D1793311}"/>
                </c:ext>
              </c:extLst>
            </c:dLbl>
            <c:dLbl>
              <c:idx val="29"/>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A9DD-4284-AEE7-0742D179331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YMM</c:v>
                </c:pt>
                <c:pt idx="2">
                  <c:v>GRR</c:v>
                </c:pt>
                <c:pt idx="3">
                  <c:v>CRP</c:v>
                </c:pt>
                <c:pt idx="4">
                  <c:v>PWM</c:v>
                </c:pt>
                <c:pt idx="5">
                  <c:v>TPA</c:v>
                </c:pt>
                <c:pt idx="6">
                  <c:v>BOI</c:v>
                </c:pt>
                <c:pt idx="7">
                  <c:v>MSP</c:v>
                </c:pt>
                <c:pt idx="8">
                  <c:v>IND</c:v>
                </c:pt>
                <c:pt idx="9">
                  <c:v>SFB</c:v>
                </c:pt>
                <c:pt idx="10">
                  <c:v>MKE</c:v>
                </c:pt>
                <c:pt idx="11">
                  <c:v>OKC</c:v>
                </c:pt>
                <c:pt idx="12">
                  <c:v>YTZ</c:v>
                </c:pt>
                <c:pt idx="13">
                  <c:v>SAT</c:v>
                </c:pt>
                <c:pt idx="14">
                  <c:v>BUR</c:v>
                </c:pt>
                <c:pt idx="15">
                  <c:v>ONT</c:v>
                </c:pt>
                <c:pt idx="16">
                  <c:v>PIT</c:v>
                </c:pt>
                <c:pt idx="17">
                  <c:v>AUS</c:v>
                </c:pt>
                <c:pt idx="18">
                  <c:v>YHZ</c:v>
                </c:pt>
                <c:pt idx="19">
                  <c:v>CVG</c:v>
                </c:pt>
                <c:pt idx="20">
                  <c:v>MSY</c:v>
                </c:pt>
                <c:pt idx="21">
                  <c:v>BDL</c:v>
                </c:pt>
                <c:pt idx="22">
                  <c:v>YEG</c:v>
                </c:pt>
                <c:pt idx="23">
                  <c:v>YYZ</c:v>
                </c:pt>
                <c:pt idx="24">
                  <c:v>YYJ</c:v>
                </c:pt>
                <c:pt idx="25">
                  <c:v>YXE</c:v>
                </c:pt>
                <c:pt idx="26">
                  <c:v>DAL</c:v>
                </c:pt>
                <c:pt idx="27">
                  <c:v>BWI</c:v>
                </c:pt>
                <c:pt idx="28">
                  <c:v>CMH</c:v>
                </c:pt>
                <c:pt idx="29">
                  <c:v>YYT</c:v>
                </c:pt>
              </c:strCache>
            </c:strRef>
          </c:cat>
          <c:val>
            <c:numRef>
              <c:f>Sheet1!$B$2:$B$31</c:f>
              <c:numCache>
                <c:formatCode>0.00000000</c:formatCode>
                <c:ptCount val="30"/>
                <c:pt idx="0">
                  <c:v>4.5803445063000003</c:v>
                </c:pt>
                <c:pt idx="1">
                  <c:v>4.5065022193999997</c:v>
                </c:pt>
                <c:pt idx="2">
                  <c:v>4.4992033266</c:v>
                </c:pt>
                <c:pt idx="3">
                  <c:v>4.4329804722999997</c:v>
                </c:pt>
                <c:pt idx="4">
                  <c:v>4.4219396189999998</c:v>
                </c:pt>
                <c:pt idx="5">
                  <c:v>4.3191518298</c:v>
                </c:pt>
                <c:pt idx="6">
                  <c:v>4.2930497955</c:v>
                </c:pt>
                <c:pt idx="7">
                  <c:v>4.2870598339999999</c:v>
                </c:pt>
                <c:pt idx="8">
                  <c:v>4.2793428131000004</c:v>
                </c:pt>
                <c:pt idx="9">
                  <c:v>4.2732154956999997</c:v>
                </c:pt>
                <c:pt idx="10">
                  <c:v>4.2408493564</c:v>
                </c:pt>
                <c:pt idx="11">
                  <c:v>4.2144227416</c:v>
                </c:pt>
                <c:pt idx="12">
                  <c:v>4.2051282051000003</c:v>
                </c:pt>
                <c:pt idx="13">
                  <c:v>4.1925259948000004</c:v>
                </c:pt>
                <c:pt idx="14">
                  <c:v>4.1883861396000004</c:v>
                </c:pt>
                <c:pt idx="15">
                  <c:v>4.1866199567000004</c:v>
                </c:pt>
                <c:pt idx="16">
                  <c:v>4.1810138107999997</c:v>
                </c:pt>
                <c:pt idx="17">
                  <c:v>4.1681746622000002</c:v>
                </c:pt>
                <c:pt idx="18">
                  <c:v>4.1653503400999998</c:v>
                </c:pt>
                <c:pt idx="19">
                  <c:v>4.1599991856000003</c:v>
                </c:pt>
                <c:pt idx="20">
                  <c:v>4.1541181494000003</c:v>
                </c:pt>
                <c:pt idx="21">
                  <c:v>4.1453231362</c:v>
                </c:pt>
                <c:pt idx="22">
                  <c:v>4.1274265618000001</c:v>
                </c:pt>
                <c:pt idx="23">
                  <c:v>4.0916503983999997</c:v>
                </c:pt>
                <c:pt idx="24">
                  <c:v>4.0847736661000003</c:v>
                </c:pt>
                <c:pt idx="25">
                  <c:v>4.0728363317999996</c:v>
                </c:pt>
                <c:pt idx="26">
                  <c:v>4.0686320240000002</c:v>
                </c:pt>
                <c:pt idx="27">
                  <c:v>4.0676336667999999</c:v>
                </c:pt>
                <c:pt idx="28">
                  <c:v>4.0580126089000004</c:v>
                </c:pt>
                <c:pt idx="29">
                  <c:v>4.0514535804999996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6436-4BAB-954D-44FF9698D01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006-49D2-977B-C003811392CB}"/>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006-49D2-977B-C003811392C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006-49D2-977B-C003811392C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006-49D2-977B-C003811392C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7E8-4CCC-B662-A2DAD5F8C23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7E8-4CCC-B662-A2DAD5F8C23D}"/>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17E8-4CCC-B662-A2DAD5F8C23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5B3-4BA4-A4AF-FFEA03763546}"/>
              </c:ext>
            </c:extLst>
          </c:dPt>
          <c:dPt>
            <c:idx val="1"/>
            <c:invertIfNegative val="0"/>
            <c:bubble3D val="0"/>
            <c:spPr>
              <a:solidFill>
                <a:srgbClr val="666666"/>
              </a:solidFill>
            </c:spPr>
            <c:extLst>
              <c:ext xmlns:c16="http://schemas.microsoft.com/office/drawing/2014/chart" uri="{C3380CC4-5D6E-409C-BE32-E72D297353CC}">
                <c16:uniqueId val="{00000003-4923-4A78-B4E6-9573E8F03DC8}"/>
              </c:ext>
            </c:extLst>
          </c:dPt>
          <c:dPt>
            <c:idx val="2"/>
            <c:invertIfNegative val="0"/>
            <c:bubble3D val="0"/>
            <c:spPr>
              <a:solidFill>
                <a:srgbClr val="666666"/>
              </a:solidFill>
            </c:spPr>
            <c:extLst>
              <c:ext xmlns:c16="http://schemas.microsoft.com/office/drawing/2014/chart" uri="{C3380CC4-5D6E-409C-BE32-E72D297353CC}">
                <c16:uniqueId val="{00000005-4923-4A78-B4E6-9573E8F03DC8}"/>
              </c:ext>
            </c:extLst>
          </c:dPt>
          <c:dPt>
            <c:idx val="3"/>
            <c:invertIfNegative val="0"/>
            <c:bubble3D val="0"/>
            <c:spPr>
              <a:solidFill>
                <a:srgbClr val="666666"/>
              </a:solidFill>
            </c:spPr>
            <c:extLst>
              <c:ext xmlns:c16="http://schemas.microsoft.com/office/drawing/2014/chart" uri="{C3380CC4-5D6E-409C-BE32-E72D297353CC}">
                <c16:uniqueId val="{00000007-4923-4A78-B4E6-9573E8F03DC8}"/>
              </c:ext>
            </c:extLst>
          </c:dPt>
          <c:dPt>
            <c:idx val="4"/>
            <c:invertIfNegative val="0"/>
            <c:bubble3D val="0"/>
            <c:spPr>
              <a:solidFill>
                <a:srgbClr val="666666"/>
              </a:solidFill>
            </c:spPr>
            <c:extLst>
              <c:ext xmlns:c16="http://schemas.microsoft.com/office/drawing/2014/chart" uri="{C3380CC4-5D6E-409C-BE32-E72D297353CC}">
                <c16:uniqueId val="{00000009-4923-4A78-B4E6-9573E8F03DC8}"/>
              </c:ext>
            </c:extLst>
          </c:dPt>
          <c:dPt>
            <c:idx val="5"/>
            <c:invertIfNegative val="0"/>
            <c:bubble3D val="0"/>
            <c:spPr>
              <a:solidFill>
                <a:srgbClr val="666666"/>
              </a:solidFill>
            </c:spPr>
            <c:extLst>
              <c:ext xmlns:c16="http://schemas.microsoft.com/office/drawing/2014/chart" uri="{C3380CC4-5D6E-409C-BE32-E72D297353CC}">
                <c16:uniqueId val="{0000000B-4923-4A78-B4E6-9573E8F03DC8}"/>
              </c:ext>
            </c:extLst>
          </c:dPt>
          <c:dPt>
            <c:idx val="6"/>
            <c:invertIfNegative val="0"/>
            <c:bubble3D val="0"/>
            <c:spPr>
              <a:solidFill>
                <a:srgbClr val="666666"/>
              </a:solidFill>
            </c:spPr>
            <c:extLst>
              <c:ext xmlns:c16="http://schemas.microsoft.com/office/drawing/2014/chart" uri="{C3380CC4-5D6E-409C-BE32-E72D297353CC}">
                <c16:uniqueId val="{0000000D-4923-4A78-B4E6-9573E8F03DC8}"/>
              </c:ext>
            </c:extLst>
          </c:dPt>
          <c:dPt>
            <c:idx val="7"/>
            <c:invertIfNegative val="0"/>
            <c:bubble3D val="0"/>
            <c:spPr>
              <a:solidFill>
                <a:srgbClr val="666666"/>
              </a:solidFill>
            </c:spPr>
            <c:extLst>
              <c:ext xmlns:c16="http://schemas.microsoft.com/office/drawing/2014/chart" uri="{C3380CC4-5D6E-409C-BE32-E72D297353CC}">
                <c16:uniqueId val="{0000000F-4923-4A78-B4E6-9573E8F03DC8}"/>
              </c:ext>
            </c:extLst>
          </c:dPt>
          <c:dPt>
            <c:idx val="8"/>
            <c:invertIfNegative val="0"/>
            <c:bubble3D val="0"/>
            <c:spPr>
              <a:solidFill>
                <a:srgbClr val="666666"/>
              </a:solidFill>
            </c:spPr>
            <c:extLst>
              <c:ext xmlns:c16="http://schemas.microsoft.com/office/drawing/2014/chart" uri="{C3380CC4-5D6E-409C-BE32-E72D297353CC}">
                <c16:uniqueId val="{00000011-4923-4A78-B4E6-9573E8F03DC8}"/>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5B3-4BA4-A4AF-FFEA03763546}"/>
              </c:ext>
            </c:extLst>
          </c:dPt>
          <c:dPt>
            <c:idx val="10"/>
            <c:invertIfNegative val="0"/>
            <c:bubble3D val="0"/>
            <c:spPr>
              <a:solidFill>
                <a:srgbClr val="666666"/>
              </a:solidFill>
            </c:spPr>
            <c:extLst>
              <c:ext xmlns:c16="http://schemas.microsoft.com/office/drawing/2014/chart" uri="{C3380CC4-5D6E-409C-BE32-E72D297353CC}">
                <c16:uniqueId val="{00000015-4923-4A78-B4E6-9573E8F03DC8}"/>
              </c:ext>
            </c:extLst>
          </c:dPt>
          <c:dPt>
            <c:idx val="11"/>
            <c:invertIfNegative val="0"/>
            <c:bubble3D val="0"/>
            <c:spPr>
              <a:solidFill>
                <a:srgbClr val="666666"/>
              </a:solidFill>
            </c:spPr>
            <c:extLst>
              <c:ext xmlns:c16="http://schemas.microsoft.com/office/drawing/2014/chart" uri="{C3380CC4-5D6E-409C-BE32-E72D297353CC}">
                <c16:uniqueId val="{00000017-4923-4A78-B4E6-9573E8F03DC8}"/>
              </c:ext>
            </c:extLst>
          </c:dPt>
          <c:dPt>
            <c:idx val="12"/>
            <c:invertIfNegative val="0"/>
            <c:bubble3D val="0"/>
            <c:spPr>
              <a:solidFill>
                <a:srgbClr val="666666"/>
              </a:solidFill>
            </c:spPr>
            <c:extLst>
              <c:ext xmlns:c16="http://schemas.microsoft.com/office/drawing/2014/chart" uri="{C3380CC4-5D6E-409C-BE32-E72D297353CC}">
                <c16:uniqueId val="{00000019-4923-4A78-B4E6-9573E8F03DC8}"/>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5B3-4BA4-A4AF-FFEA03763546}"/>
              </c:ext>
            </c:extLst>
          </c:dPt>
          <c:dPt>
            <c:idx val="14"/>
            <c:invertIfNegative val="0"/>
            <c:bubble3D val="0"/>
            <c:spPr>
              <a:solidFill>
                <a:srgbClr val="666666"/>
              </a:solidFill>
            </c:spPr>
            <c:extLst>
              <c:ext xmlns:c16="http://schemas.microsoft.com/office/drawing/2014/chart" uri="{C3380CC4-5D6E-409C-BE32-E72D297353CC}">
                <c16:uniqueId val="{0000001D-4923-4A78-B4E6-9573E8F03DC8}"/>
              </c:ext>
            </c:extLst>
          </c:dPt>
          <c:dPt>
            <c:idx val="15"/>
            <c:invertIfNegative val="0"/>
            <c:bubble3D val="0"/>
            <c:spPr>
              <a:solidFill>
                <a:srgbClr val="666666"/>
              </a:solidFill>
            </c:spPr>
            <c:extLst>
              <c:ext xmlns:c16="http://schemas.microsoft.com/office/drawing/2014/chart" uri="{C3380CC4-5D6E-409C-BE32-E72D297353CC}">
                <c16:uniqueId val="{0000001F-4923-4A78-B4E6-9573E8F03DC8}"/>
              </c:ext>
            </c:extLst>
          </c:dPt>
          <c:dPt>
            <c:idx val="16"/>
            <c:invertIfNegative val="0"/>
            <c:bubble3D val="0"/>
            <c:spPr>
              <a:solidFill>
                <a:srgbClr val="666666"/>
              </a:solidFill>
            </c:spPr>
            <c:extLst>
              <c:ext xmlns:c16="http://schemas.microsoft.com/office/drawing/2014/chart" uri="{C3380CC4-5D6E-409C-BE32-E72D297353CC}">
                <c16:uniqueId val="{00000021-4923-4A78-B4E6-9573E8F03DC8}"/>
              </c:ext>
            </c:extLst>
          </c:dPt>
          <c:dPt>
            <c:idx val="17"/>
            <c:invertIfNegative val="0"/>
            <c:bubble3D val="0"/>
            <c:spPr>
              <a:solidFill>
                <a:srgbClr val="666666"/>
              </a:solidFill>
            </c:spPr>
            <c:extLst>
              <c:ext xmlns:c16="http://schemas.microsoft.com/office/drawing/2014/chart" uri="{C3380CC4-5D6E-409C-BE32-E72D297353CC}">
                <c16:uniqueId val="{00000023-4923-4A78-B4E6-9573E8F03DC8}"/>
              </c:ext>
            </c:extLst>
          </c:dPt>
          <c:dPt>
            <c:idx val="18"/>
            <c:invertIfNegative val="0"/>
            <c:bubble3D val="0"/>
            <c:spPr>
              <a:solidFill>
                <a:srgbClr val="666666"/>
              </a:solidFill>
            </c:spPr>
            <c:extLst>
              <c:ext xmlns:c16="http://schemas.microsoft.com/office/drawing/2014/chart" uri="{C3380CC4-5D6E-409C-BE32-E72D297353CC}">
                <c16:uniqueId val="{00000025-4923-4A78-B4E6-9573E8F03DC8}"/>
              </c:ext>
            </c:extLst>
          </c:dPt>
          <c:dPt>
            <c:idx val="19"/>
            <c:invertIfNegative val="0"/>
            <c:bubble3D val="0"/>
            <c:spPr>
              <a:solidFill>
                <a:srgbClr val="666666"/>
              </a:solidFill>
            </c:spPr>
            <c:extLst>
              <c:ext xmlns:c16="http://schemas.microsoft.com/office/drawing/2014/chart" uri="{C3380CC4-5D6E-409C-BE32-E72D297353CC}">
                <c16:uniqueId val="{00000027-4923-4A78-B4E6-9573E8F03DC8}"/>
              </c:ext>
            </c:extLst>
          </c:dPt>
          <c:dPt>
            <c:idx val="20"/>
            <c:invertIfNegative val="0"/>
            <c:bubble3D val="0"/>
            <c:spPr>
              <a:solidFill>
                <a:srgbClr val="FFFFFF">
                  <a:alpha val="0"/>
                </a:srgbClr>
              </a:solidFill>
            </c:spPr>
            <c:extLst>
              <c:ext xmlns:c16="http://schemas.microsoft.com/office/drawing/2014/chart" uri="{C3380CC4-5D6E-409C-BE32-E72D297353CC}">
                <c16:uniqueId val="{00000029-4923-4A78-B4E6-9573E8F03DC8}"/>
              </c:ext>
            </c:extLst>
          </c:dPt>
          <c:dPt>
            <c:idx val="21"/>
            <c:invertIfNegative val="0"/>
            <c:bubble3D val="0"/>
            <c:spPr>
              <a:solidFill>
                <a:srgbClr val="FFFFFF">
                  <a:alpha val="0"/>
                </a:srgbClr>
              </a:solidFill>
            </c:spPr>
            <c:extLst>
              <c:ext xmlns:c16="http://schemas.microsoft.com/office/drawing/2014/chart" uri="{C3380CC4-5D6E-409C-BE32-E72D297353CC}">
                <c16:uniqueId val="{0000002B-4923-4A78-B4E6-9573E8F03DC8}"/>
              </c:ext>
            </c:extLst>
          </c:dPt>
          <c:dPt>
            <c:idx val="22"/>
            <c:invertIfNegative val="0"/>
            <c:bubble3D val="0"/>
            <c:spPr>
              <a:solidFill>
                <a:srgbClr val="FFFFFF">
                  <a:alpha val="0"/>
                </a:srgbClr>
              </a:solidFill>
            </c:spPr>
            <c:extLst>
              <c:ext xmlns:c16="http://schemas.microsoft.com/office/drawing/2014/chart" uri="{C3380CC4-5D6E-409C-BE32-E72D297353CC}">
                <c16:uniqueId val="{0000002D-4923-4A78-B4E6-9573E8F03DC8}"/>
              </c:ext>
            </c:extLst>
          </c:dPt>
          <c:dPt>
            <c:idx val="23"/>
            <c:invertIfNegative val="0"/>
            <c:bubble3D val="0"/>
            <c:spPr>
              <a:solidFill>
                <a:srgbClr val="FFFFFF">
                  <a:alpha val="0"/>
                </a:srgbClr>
              </a:solidFill>
            </c:spPr>
            <c:extLst>
              <c:ext xmlns:c16="http://schemas.microsoft.com/office/drawing/2014/chart" uri="{C3380CC4-5D6E-409C-BE32-E72D297353CC}">
                <c16:uniqueId val="{0000002F-4923-4A78-B4E6-9573E8F03DC8}"/>
              </c:ext>
            </c:extLst>
          </c:dPt>
          <c:dPt>
            <c:idx val="24"/>
            <c:invertIfNegative val="0"/>
            <c:bubble3D val="0"/>
            <c:spPr>
              <a:solidFill>
                <a:srgbClr val="FFFFFF">
                  <a:alpha val="0"/>
                </a:srgbClr>
              </a:solidFill>
            </c:spPr>
            <c:extLst>
              <c:ext xmlns:c16="http://schemas.microsoft.com/office/drawing/2014/chart" uri="{C3380CC4-5D6E-409C-BE32-E72D297353CC}">
                <c16:uniqueId val="{00000031-4923-4A78-B4E6-9573E8F03DC8}"/>
              </c:ext>
            </c:extLst>
          </c:dPt>
          <c:dPt>
            <c:idx val="25"/>
            <c:invertIfNegative val="0"/>
            <c:bubble3D val="0"/>
            <c:spPr>
              <a:solidFill>
                <a:srgbClr val="FFFFFF">
                  <a:alpha val="0"/>
                </a:srgbClr>
              </a:solidFill>
            </c:spPr>
            <c:extLst>
              <c:ext xmlns:c16="http://schemas.microsoft.com/office/drawing/2014/chart" uri="{C3380CC4-5D6E-409C-BE32-E72D297353CC}">
                <c16:uniqueId val="{00000033-4923-4A78-B4E6-9573E8F03DC8}"/>
              </c:ext>
            </c:extLst>
          </c:dPt>
          <c:dPt>
            <c:idx val="26"/>
            <c:invertIfNegative val="0"/>
            <c:bubble3D val="0"/>
            <c:spPr>
              <a:solidFill>
                <a:srgbClr val="FFFFFF">
                  <a:alpha val="0"/>
                </a:srgbClr>
              </a:solidFill>
            </c:spPr>
            <c:extLst>
              <c:ext xmlns:c16="http://schemas.microsoft.com/office/drawing/2014/chart" uri="{C3380CC4-5D6E-409C-BE32-E72D297353CC}">
                <c16:uniqueId val="{00000035-4923-4A78-B4E6-9573E8F03DC8}"/>
              </c:ext>
            </c:extLst>
          </c:dPt>
          <c:dPt>
            <c:idx val="27"/>
            <c:invertIfNegative val="0"/>
            <c:bubble3D val="0"/>
            <c:spPr>
              <a:solidFill>
                <a:srgbClr val="FFFFFF">
                  <a:alpha val="0"/>
                </a:srgbClr>
              </a:solidFill>
            </c:spPr>
            <c:extLst>
              <c:ext xmlns:c16="http://schemas.microsoft.com/office/drawing/2014/chart" uri="{C3380CC4-5D6E-409C-BE32-E72D297353CC}">
                <c16:uniqueId val="{00000037-4923-4A78-B4E6-9573E8F03DC8}"/>
              </c:ext>
            </c:extLst>
          </c:dPt>
          <c:dPt>
            <c:idx val="28"/>
            <c:invertIfNegative val="0"/>
            <c:bubble3D val="0"/>
            <c:spPr>
              <a:solidFill>
                <a:srgbClr val="FFFFFF">
                  <a:alpha val="0"/>
                </a:srgbClr>
              </a:solidFill>
            </c:spPr>
            <c:extLst>
              <c:ext xmlns:c16="http://schemas.microsoft.com/office/drawing/2014/chart" uri="{C3380CC4-5D6E-409C-BE32-E72D297353CC}">
                <c16:uniqueId val="{00000039-4923-4A78-B4E6-9573E8F03DC8}"/>
              </c:ext>
            </c:extLst>
          </c:dPt>
          <c:dPt>
            <c:idx val="29"/>
            <c:invertIfNegative val="0"/>
            <c:bubble3D val="0"/>
            <c:spPr>
              <a:solidFill>
                <a:srgbClr val="FFFFFF">
                  <a:alpha val="0"/>
                </a:srgbClr>
              </a:solidFill>
            </c:spPr>
            <c:extLst>
              <c:ext xmlns:c16="http://schemas.microsoft.com/office/drawing/2014/chart" uri="{C3380CC4-5D6E-409C-BE32-E72D297353CC}">
                <c16:uniqueId val="{0000003B-4923-4A78-B4E6-9573E8F03DC8}"/>
              </c:ext>
            </c:extLst>
          </c:dPt>
          <c:dLbls>
            <c:dLbl>
              <c:idx val="0"/>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5B3-4BA4-A4AF-FFEA03763546}"/>
                </c:ext>
              </c:extLst>
            </c:dLbl>
            <c:dLbl>
              <c:idx val="1"/>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923-4A78-B4E6-9573E8F03DC8}"/>
                </c:ext>
              </c:extLst>
            </c:dLbl>
            <c:dLbl>
              <c:idx val="2"/>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923-4A78-B4E6-9573E8F03DC8}"/>
                </c:ext>
              </c:extLst>
            </c:dLbl>
            <c:dLbl>
              <c:idx val="3"/>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923-4A78-B4E6-9573E8F03DC8}"/>
                </c:ext>
              </c:extLst>
            </c:dLbl>
            <c:dLbl>
              <c:idx val="4"/>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923-4A78-B4E6-9573E8F03DC8}"/>
                </c:ext>
              </c:extLst>
            </c:dLbl>
            <c:dLbl>
              <c:idx val="5"/>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923-4A78-B4E6-9573E8F03DC8}"/>
                </c:ext>
              </c:extLst>
            </c:dLbl>
            <c:dLbl>
              <c:idx val="6"/>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923-4A78-B4E6-9573E8F03DC8}"/>
                </c:ext>
              </c:extLst>
            </c:dLbl>
            <c:dLbl>
              <c:idx val="7"/>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923-4A78-B4E6-9573E8F03DC8}"/>
                </c:ext>
              </c:extLst>
            </c:dLbl>
            <c:dLbl>
              <c:idx val="8"/>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923-4A78-B4E6-9573E8F03DC8}"/>
                </c:ext>
              </c:extLst>
            </c:dLbl>
            <c:dLbl>
              <c:idx val="9"/>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5B3-4BA4-A4AF-FFEA03763546}"/>
                </c:ext>
              </c:extLst>
            </c:dLbl>
            <c:dLbl>
              <c:idx val="10"/>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923-4A78-B4E6-9573E8F03DC8}"/>
                </c:ext>
              </c:extLst>
            </c:dLbl>
            <c:dLbl>
              <c:idx val="11"/>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923-4A78-B4E6-9573E8F03DC8}"/>
                </c:ext>
              </c:extLst>
            </c:dLbl>
            <c:dLbl>
              <c:idx val="12"/>
              <c:tx>
                <c:rich>
                  <a:bodyPr/>
                  <a:lstStyle/>
                  <a:p>
                    <a:r>
                      <a:t>3.81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923-4A78-B4E6-9573E8F03DC8}"/>
                </c:ext>
              </c:extLst>
            </c:dLbl>
            <c:dLbl>
              <c:idx val="13"/>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5B3-4BA4-A4AF-FFEA03763546}"/>
                </c:ext>
              </c:extLst>
            </c:dLbl>
            <c:dLbl>
              <c:idx val="14"/>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923-4A78-B4E6-9573E8F03DC8}"/>
                </c:ext>
              </c:extLst>
            </c:dLbl>
            <c:dLbl>
              <c:idx val="15"/>
              <c:tx>
                <c:rich>
                  <a:bodyPr/>
                  <a:lstStyle/>
                  <a:p>
                    <a:r>
                      <a:t>3.74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923-4A78-B4E6-9573E8F03DC8}"/>
                </c:ext>
              </c:extLst>
            </c:dLbl>
            <c:dLbl>
              <c:idx val="16"/>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923-4A78-B4E6-9573E8F03DC8}"/>
                </c:ext>
              </c:extLst>
            </c:dLbl>
            <c:dLbl>
              <c:idx val="17"/>
              <c:tx>
                <c:rich>
                  <a:bodyPr/>
                  <a:lstStyle/>
                  <a:p>
                    <a:r>
                      <a:t>3.48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923-4A78-B4E6-9573E8F03DC8}"/>
                </c:ext>
              </c:extLst>
            </c:dLbl>
            <c:dLbl>
              <c:idx val="18"/>
              <c:tx>
                <c:rich>
                  <a:bodyPr/>
                  <a:lstStyle/>
                  <a:p>
                    <a:r>
                      <a:t>3.04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923-4A78-B4E6-9573E8F03DC8}"/>
                </c:ext>
              </c:extLst>
            </c:dLbl>
            <c:dLbl>
              <c:idx val="19"/>
              <c:tx>
                <c:rich>
                  <a:bodyPr/>
                  <a:lstStyle/>
                  <a:p>
                    <a:r>
                      <a:t>2.82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923-4A78-B4E6-9573E8F03DC8}"/>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923-4A78-B4E6-9573E8F03DC8}"/>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923-4A78-B4E6-9573E8F03DC8}"/>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923-4A78-B4E6-9573E8F03DC8}"/>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923-4A78-B4E6-9573E8F03DC8}"/>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923-4A78-B4E6-9573E8F03DC8}"/>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4923-4A78-B4E6-9573E8F03DC8}"/>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4923-4A78-B4E6-9573E8F03DC8}"/>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4923-4A78-B4E6-9573E8F03DC8}"/>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4923-4A78-B4E6-9573E8F03DC8}"/>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4923-4A78-B4E6-9573E8F03DC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ATL</c:v>
                </c:pt>
                <c:pt idx="1">
                  <c:v>SLC</c:v>
                </c:pt>
                <c:pt idx="2">
                  <c:v>LGA</c:v>
                </c:pt>
                <c:pt idx="3">
                  <c:v>SJC</c:v>
                </c:pt>
                <c:pt idx="4">
                  <c:v>YVR</c:v>
                </c:pt>
                <c:pt idx="5">
                  <c:v>DTW</c:v>
                </c:pt>
                <c:pt idx="6">
                  <c:v>YYC</c:v>
                </c:pt>
                <c:pt idx="7">
                  <c:v>SFO</c:v>
                </c:pt>
                <c:pt idx="8">
                  <c:v>YQR</c:v>
                </c:pt>
                <c:pt idx="9">
                  <c:v>JAX</c:v>
                </c:pt>
                <c:pt idx="10">
                  <c:v>DFW</c:v>
                </c:pt>
                <c:pt idx="11">
                  <c:v>SEA</c:v>
                </c:pt>
                <c:pt idx="12">
                  <c:v>DEN</c:v>
                </c:pt>
                <c:pt idx="13">
                  <c:v>YLW</c:v>
                </c:pt>
                <c:pt idx="14">
                  <c:v>YUL</c:v>
                </c:pt>
                <c:pt idx="15">
                  <c:v>EWR</c:v>
                </c:pt>
                <c:pt idx="16">
                  <c:v>LAX</c:v>
                </c:pt>
                <c:pt idx="17">
                  <c:v>JFK</c:v>
                </c:pt>
                <c:pt idx="18">
                  <c:v>HOU</c:v>
                </c:pt>
                <c:pt idx="19">
                  <c:v>IAH</c:v>
                </c:pt>
              </c:strCache>
            </c:strRef>
          </c:cat>
          <c:val>
            <c:numRef>
              <c:f>Sheet1!$B$2:$B$31</c:f>
              <c:numCache>
                <c:formatCode>0.00000000</c:formatCode>
                <c:ptCount val="30"/>
                <c:pt idx="0">
                  <c:v>4.0440852508000003</c:v>
                </c:pt>
                <c:pt idx="1">
                  <c:v>4.0398719699000001</c:v>
                </c:pt>
                <c:pt idx="2">
                  <c:v>4.0362310721999997</c:v>
                </c:pt>
                <c:pt idx="3">
                  <c:v>4.0321239000000002</c:v>
                </c:pt>
                <c:pt idx="4">
                  <c:v>4.0173341019000004</c:v>
                </c:pt>
                <c:pt idx="5">
                  <c:v>4.0105279491000001</c:v>
                </c:pt>
                <c:pt idx="6">
                  <c:v>3.9714227522000001</c:v>
                </c:pt>
                <c:pt idx="7">
                  <c:v>3.9277229628999999</c:v>
                </c:pt>
                <c:pt idx="8">
                  <c:v>3.9227095284</c:v>
                </c:pt>
                <c:pt idx="9">
                  <c:v>3.9000400393999999</c:v>
                </c:pt>
                <c:pt idx="10">
                  <c:v>3.8870761472000002</c:v>
                </c:pt>
                <c:pt idx="11">
                  <c:v>3.8155999797</c:v>
                </c:pt>
                <c:pt idx="12">
                  <c:v>3.8133295295999998</c:v>
                </c:pt>
                <c:pt idx="13">
                  <c:v>3.7838536920000001</c:v>
                </c:pt>
                <c:pt idx="14">
                  <c:v>3.7786666231999999</c:v>
                </c:pt>
                <c:pt idx="15">
                  <c:v>3.7436409975</c:v>
                </c:pt>
                <c:pt idx="16">
                  <c:v>3.7064713086999999</c:v>
                </c:pt>
                <c:pt idx="17">
                  <c:v>3.4818885000000002</c:v>
                </c:pt>
                <c:pt idx="18">
                  <c:v>3.0418018537</c:v>
                </c:pt>
                <c:pt idx="19">
                  <c:v>2.8237594124999998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5B3-4BA4-A4AF-FFEA0376354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078-FB4F-81B1-632028CDE079}"/>
              </c:ext>
            </c:extLst>
          </c:dPt>
          <c:dPt>
            <c:idx val="1"/>
            <c:invertIfNegative val="0"/>
            <c:bubble3D val="0"/>
            <c:spPr>
              <a:solidFill>
                <a:srgbClr val="666666"/>
              </a:solidFill>
            </c:spPr>
            <c:extLst>
              <c:ext xmlns:c16="http://schemas.microsoft.com/office/drawing/2014/chart" uri="{C3380CC4-5D6E-409C-BE32-E72D297353CC}">
                <c16:uniqueId val="{00000003-92E8-4FE0-BADC-653B52284467}"/>
              </c:ext>
            </c:extLst>
          </c:dPt>
          <c:dPt>
            <c:idx val="2"/>
            <c:invertIfNegative val="0"/>
            <c:bubble3D val="0"/>
            <c:spPr>
              <a:solidFill>
                <a:srgbClr val="666666"/>
              </a:solidFill>
            </c:spPr>
            <c:extLst>
              <c:ext xmlns:c16="http://schemas.microsoft.com/office/drawing/2014/chart" uri="{C3380CC4-5D6E-409C-BE32-E72D297353CC}">
                <c16:uniqueId val="{00000005-92E8-4FE0-BADC-653B52284467}"/>
              </c:ext>
            </c:extLst>
          </c:dPt>
          <c:dPt>
            <c:idx val="3"/>
            <c:invertIfNegative val="0"/>
            <c:bubble3D val="0"/>
            <c:spPr>
              <a:solidFill>
                <a:srgbClr val="666666"/>
              </a:solidFill>
            </c:spPr>
            <c:extLst>
              <c:ext xmlns:c16="http://schemas.microsoft.com/office/drawing/2014/chart" uri="{C3380CC4-5D6E-409C-BE32-E72D297353CC}">
                <c16:uniqueId val="{00000007-92E8-4FE0-BADC-653B52284467}"/>
              </c:ext>
            </c:extLst>
          </c:dPt>
          <c:dPt>
            <c:idx val="4"/>
            <c:invertIfNegative val="0"/>
            <c:bubble3D val="0"/>
            <c:spPr>
              <a:solidFill>
                <a:srgbClr val="666666"/>
              </a:solidFill>
            </c:spPr>
            <c:extLst>
              <c:ext xmlns:c16="http://schemas.microsoft.com/office/drawing/2014/chart" uri="{C3380CC4-5D6E-409C-BE32-E72D297353CC}">
                <c16:uniqueId val="{00000009-92E8-4FE0-BADC-653B52284467}"/>
              </c:ext>
            </c:extLst>
          </c:dPt>
          <c:dPt>
            <c:idx val="5"/>
            <c:invertIfNegative val="0"/>
            <c:bubble3D val="0"/>
            <c:spPr>
              <a:solidFill>
                <a:srgbClr val="666666"/>
              </a:solidFill>
            </c:spPr>
            <c:extLst>
              <c:ext xmlns:c16="http://schemas.microsoft.com/office/drawing/2014/chart" uri="{C3380CC4-5D6E-409C-BE32-E72D297353CC}">
                <c16:uniqueId val="{0000000B-92E8-4FE0-BADC-653B52284467}"/>
              </c:ext>
            </c:extLst>
          </c:dPt>
          <c:dPt>
            <c:idx val="6"/>
            <c:invertIfNegative val="0"/>
            <c:bubble3D val="0"/>
            <c:spPr>
              <a:solidFill>
                <a:srgbClr val="666666"/>
              </a:solidFill>
            </c:spPr>
            <c:extLst>
              <c:ext xmlns:c16="http://schemas.microsoft.com/office/drawing/2014/chart" uri="{C3380CC4-5D6E-409C-BE32-E72D297353CC}">
                <c16:uniqueId val="{0000000D-92E8-4FE0-BADC-653B52284467}"/>
              </c:ext>
            </c:extLst>
          </c:dPt>
          <c:dPt>
            <c:idx val="7"/>
            <c:invertIfNegative val="0"/>
            <c:bubble3D val="0"/>
            <c:spPr>
              <a:solidFill>
                <a:srgbClr val="666666"/>
              </a:solidFill>
            </c:spPr>
            <c:extLst>
              <c:ext xmlns:c16="http://schemas.microsoft.com/office/drawing/2014/chart" uri="{C3380CC4-5D6E-409C-BE32-E72D297353CC}">
                <c16:uniqueId val="{0000000F-92E8-4FE0-BADC-653B52284467}"/>
              </c:ext>
            </c:extLst>
          </c:dPt>
          <c:dPt>
            <c:idx val="8"/>
            <c:invertIfNegative val="0"/>
            <c:bubble3D val="0"/>
            <c:spPr>
              <a:solidFill>
                <a:srgbClr val="666666"/>
              </a:solidFill>
            </c:spPr>
            <c:extLst>
              <c:ext xmlns:c16="http://schemas.microsoft.com/office/drawing/2014/chart" uri="{C3380CC4-5D6E-409C-BE32-E72D297353CC}">
                <c16:uniqueId val="{00000011-92E8-4FE0-BADC-653B52284467}"/>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078-FB4F-81B1-632028CDE079}"/>
              </c:ext>
            </c:extLst>
          </c:dPt>
          <c:dPt>
            <c:idx val="10"/>
            <c:invertIfNegative val="0"/>
            <c:bubble3D val="0"/>
            <c:spPr>
              <a:solidFill>
                <a:srgbClr val="666666"/>
              </a:solidFill>
            </c:spPr>
            <c:extLst>
              <c:ext xmlns:c16="http://schemas.microsoft.com/office/drawing/2014/chart" uri="{C3380CC4-5D6E-409C-BE32-E72D297353CC}">
                <c16:uniqueId val="{00000015-92E8-4FE0-BADC-653B52284467}"/>
              </c:ext>
            </c:extLst>
          </c:dPt>
          <c:dPt>
            <c:idx val="11"/>
            <c:invertIfNegative val="0"/>
            <c:bubble3D val="0"/>
            <c:spPr>
              <a:solidFill>
                <a:srgbClr val="666666"/>
              </a:solidFill>
            </c:spPr>
            <c:extLst>
              <c:ext xmlns:c16="http://schemas.microsoft.com/office/drawing/2014/chart" uri="{C3380CC4-5D6E-409C-BE32-E72D297353CC}">
                <c16:uniqueId val="{00000017-92E8-4FE0-BADC-653B52284467}"/>
              </c:ext>
            </c:extLst>
          </c:dPt>
          <c:dPt>
            <c:idx val="12"/>
            <c:invertIfNegative val="0"/>
            <c:bubble3D val="0"/>
            <c:spPr>
              <a:solidFill>
                <a:srgbClr val="666666"/>
              </a:solidFill>
            </c:spPr>
            <c:extLst>
              <c:ext xmlns:c16="http://schemas.microsoft.com/office/drawing/2014/chart" uri="{C3380CC4-5D6E-409C-BE32-E72D297353CC}">
                <c16:uniqueId val="{00000019-92E8-4FE0-BADC-653B52284467}"/>
              </c:ext>
            </c:extLst>
          </c:dPt>
          <c:dPt>
            <c:idx val="13"/>
            <c:invertIfNegative val="0"/>
            <c:bubble3D val="0"/>
            <c:spPr>
              <a:solidFill>
                <a:srgbClr val="666666"/>
              </a:solidFill>
            </c:spPr>
            <c:extLst>
              <c:ext xmlns:c16="http://schemas.microsoft.com/office/drawing/2014/chart" uri="{C3380CC4-5D6E-409C-BE32-E72D297353CC}">
                <c16:uniqueId val="{0000001B-92E8-4FE0-BADC-653B52284467}"/>
              </c:ext>
            </c:extLst>
          </c:dPt>
          <c:dPt>
            <c:idx val="14"/>
            <c:invertIfNegative val="0"/>
            <c:bubble3D val="0"/>
            <c:spPr>
              <a:solidFill>
                <a:srgbClr val="666666"/>
              </a:solidFill>
            </c:spPr>
            <c:extLst>
              <c:ext xmlns:c16="http://schemas.microsoft.com/office/drawing/2014/chart" uri="{C3380CC4-5D6E-409C-BE32-E72D297353CC}">
                <c16:uniqueId val="{0000001D-92E8-4FE0-BADC-653B52284467}"/>
              </c:ext>
            </c:extLst>
          </c:dPt>
          <c:dPt>
            <c:idx val="15"/>
            <c:invertIfNegative val="0"/>
            <c:bubble3D val="0"/>
            <c:spPr>
              <a:solidFill>
                <a:srgbClr val="666666"/>
              </a:solidFill>
            </c:spPr>
            <c:extLst>
              <c:ext xmlns:c16="http://schemas.microsoft.com/office/drawing/2014/chart" uri="{C3380CC4-5D6E-409C-BE32-E72D297353CC}">
                <c16:uniqueId val="{0000001F-92E8-4FE0-BADC-653B52284467}"/>
              </c:ext>
            </c:extLst>
          </c:dPt>
          <c:dPt>
            <c:idx val="16"/>
            <c:invertIfNegative val="0"/>
            <c:bubble3D val="0"/>
            <c:spPr>
              <a:solidFill>
                <a:srgbClr val="666666"/>
              </a:solidFill>
            </c:spPr>
            <c:extLst>
              <c:ext xmlns:c16="http://schemas.microsoft.com/office/drawing/2014/chart" uri="{C3380CC4-5D6E-409C-BE32-E72D297353CC}">
                <c16:uniqueId val="{00000021-92E8-4FE0-BADC-653B52284467}"/>
              </c:ext>
            </c:extLst>
          </c:dPt>
          <c:dPt>
            <c:idx val="17"/>
            <c:invertIfNegative val="0"/>
            <c:bubble3D val="0"/>
            <c:spPr>
              <a:solidFill>
                <a:srgbClr val="666666"/>
              </a:solidFill>
            </c:spPr>
            <c:extLst>
              <c:ext xmlns:c16="http://schemas.microsoft.com/office/drawing/2014/chart" uri="{C3380CC4-5D6E-409C-BE32-E72D297353CC}">
                <c16:uniqueId val="{00000023-92E8-4FE0-BADC-653B52284467}"/>
              </c:ext>
            </c:extLst>
          </c:dPt>
          <c:dPt>
            <c:idx val="18"/>
            <c:invertIfNegative val="0"/>
            <c:bubble3D val="0"/>
            <c:spPr>
              <a:solidFill>
                <a:srgbClr val="666666"/>
              </a:solidFill>
            </c:spPr>
            <c:extLst>
              <c:ext xmlns:c16="http://schemas.microsoft.com/office/drawing/2014/chart" uri="{C3380CC4-5D6E-409C-BE32-E72D297353CC}">
                <c16:uniqueId val="{00000025-92E8-4FE0-BADC-653B52284467}"/>
              </c:ext>
            </c:extLst>
          </c:dPt>
          <c:dPt>
            <c:idx val="19"/>
            <c:invertIfNegative val="0"/>
            <c:bubble3D val="0"/>
            <c:spPr>
              <a:solidFill>
                <a:srgbClr val="666666"/>
              </a:solidFill>
            </c:spPr>
            <c:extLst>
              <c:ext xmlns:c16="http://schemas.microsoft.com/office/drawing/2014/chart" uri="{C3380CC4-5D6E-409C-BE32-E72D297353CC}">
                <c16:uniqueId val="{00000027-92E8-4FE0-BADC-653B52284467}"/>
              </c:ext>
            </c:extLst>
          </c:dPt>
          <c:dPt>
            <c:idx val="20"/>
            <c:invertIfNegative val="0"/>
            <c:bubble3D val="0"/>
            <c:spPr>
              <a:solidFill>
                <a:srgbClr val="666666"/>
              </a:solidFill>
            </c:spPr>
            <c:extLst>
              <c:ext xmlns:c16="http://schemas.microsoft.com/office/drawing/2014/chart" uri="{C3380CC4-5D6E-409C-BE32-E72D297353CC}">
                <c16:uniqueId val="{00000029-92E8-4FE0-BADC-653B52284467}"/>
              </c:ext>
            </c:extLst>
          </c:dPt>
          <c:dPt>
            <c:idx val="21"/>
            <c:invertIfNegative val="0"/>
            <c:bubble3D val="0"/>
            <c:spPr>
              <a:solidFill>
                <a:srgbClr val="666666"/>
              </a:solidFill>
            </c:spPr>
            <c:extLst>
              <c:ext xmlns:c16="http://schemas.microsoft.com/office/drawing/2014/chart" uri="{C3380CC4-5D6E-409C-BE32-E72D297353CC}">
                <c16:uniqueId val="{0000002B-92E8-4FE0-BADC-653B52284467}"/>
              </c:ext>
            </c:extLst>
          </c:dPt>
          <c:dPt>
            <c:idx val="22"/>
            <c:invertIfNegative val="0"/>
            <c:bubble3D val="0"/>
            <c:spPr>
              <a:solidFill>
                <a:srgbClr val="666666"/>
              </a:solidFill>
            </c:spPr>
            <c:extLst>
              <c:ext xmlns:c16="http://schemas.microsoft.com/office/drawing/2014/chart" uri="{C3380CC4-5D6E-409C-BE32-E72D297353CC}">
                <c16:uniqueId val="{0000002D-92E8-4FE0-BADC-653B52284467}"/>
              </c:ext>
            </c:extLst>
          </c:dPt>
          <c:dPt>
            <c:idx val="23"/>
            <c:invertIfNegative val="0"/>
            <c:bubble3D val="0"/>
            <c:spPr>
              <a:solidFill>
                <a:srgbClr val="666666"/>
              </a:solidFill>
            </c:spPr>
            <c:extLst>
              <c:ext xmlns:c16="http://schemas.microsoft.com/office/drawing/2014/chart" uri="{C3380CC4-5D6E-409C-BE32-E72D297353CC}">
                <c16:uniqueId val="{0000002F-92E8-4FE0-BADC-653B52284467}"/>
              </c:ext>
            </c:extLst>
          </c:dPt>
          <c:dPt>
            <c:idx val="24"/>
            <c:invertIfNegative val="0"/>
            <c:bubble3D val="0"/>
            <c:spPr>
              <a:solidFill>
                <a:srgbClr val="666666"/>
              </a:solidFill>
            </c:spPr>
            <c:extLst>
              <c:ext xmlns:c16="http://schemas.microsoft.com/office/drawing/2014/chart" uri="{C3380CC4-5D6E-409C-BE32-E72D297353CC}">
                <c16:uniqueId val="{00000031-92E8-4FE0-BADC-653B52284467}"/>
              </c:ext>
            </c:extLst>
          </c:dPt>
          <c:dPt>
            <c:idx val="25"/>
            <c:invertIfNegative val="0"/>
            <c:bubble3D val="0"/>
            <c:spPr>
              <a:solidFill>
                <a:srgbClr val="666666"/>
              </a:solidFill>
            </c:spPr>
            <c:extLst>
              <c:ext xmlns:c16="http://schemas.microsoft.com/office/drawing/2014/chart" uri="{C3380CC4-5D6E-409C-BE32-E72D297353CC}">
                <c16:uniqueId val="{00000033-92E8-4FE0-BADC-653B52284467}"/>
              </c:ext>
            </c:extLst>
          </c:dPt>
          <c:dPt>
            <c:idx val="26"/>
            <c:invertIfNegative val="0"/>
            <c:bubble3D val="0"/>
            <c:spPr>
              <a:solidFill>
                <a:srgbClr val="666666"/>
              </a:solidFill>
            </c:spPr>
            <c:extLst>
              <c:ext xmlns:c16="http://schemas.microsoft.com/office/drawing/2014/chart" uri="{C3380CC4-5D6E-409C-BE32-E72D297353CC}">
                <c16:uniqueId val="{00000035-92E8-4FE0-BADC-653B52284467}"/>
              </c:ext>
            </c:extLst>
          </c:dPt>
          <c:dPt>
            <c:idx val="27"/>
            <c:invertIfNegative val="0"/>
            <c:bubble3D val="0"/>
            <c:spPr>
              <a:solidFill>
                <a:srgbClr val="666666"/>
              </a:solidFill>
            </c:spPr>
            <c:extLst>
              <c:ext xmlns:c16="http://schemas.microsoft.com/office/drawing/2014/chart" uri="{C3380CC4-5D6E-409C-BE32-E72D297353CC}">
                <c16:uniqueId val="{00000037-92E8-4FE0-BADC-653B52284467}"/>
              </c:ext>
            </c:extLst>
          </c:dPt>
          <c:dPt>
            <c:idx val="28"/>
            <c:invertIfNegative val="0"/>
            <c:bubble3D val="0"/>
            <c:spPr>
              <a:solidFill>
                <a:srgbClr val="666666"/>
              </a:solidFill>
            </c:spPr>
            <c:extLst>
              <c:ext xmlns:c16="http://schemas.microsoft.com/office/drawing/2014/chart" uri="{C3380CC4-5D6E-409C-BE32-E72D297353CC}">
                <c16:uniqueId val="{00000039-92E8-4FE0-BADC-653B52284467}"/>
              </c:ext>
            </c:extLst>
          </c:dPt>
          <c:dPt>
            <c:idx val="29"/>
            <c:invertIfNegative val="0"/>
            <c:bubble3D val="0"/>
            <c:spPr>
              <a:solidFill>
                <a:srgbClr val="666666"/>
              </a:solidFill>
            </c:spPr>
            <c:extLst>
              <c:ext xmlns:c16="http://schemas.microsoft.com/office/drawing/2014/chart" uri="{C3380CC4-5D6E-409C-BE32-E72D297353CC}">
                <c16:uniqueId val="{0000003B-92E8-4FE0-BADC-653B52284467}"/>
              </c:ext>
            </c:extLst>
          </c:dPt>
          <c:dLbls>
            <c:dLbl>
              <c:idx val="0"/>
              <c:tx>
                <c:rich>
                  <a:bodyPr/>
                  <a:lstStyle/>
                  <a:p>
                    <a:r>
                      <a:t>4.48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C078-FB4F-81B1-632028CDE079}"/>
                </c:ext>
              </c:extLst>
            </c:dLbl>
            <c:dLbl>
              <c:idx val="1"/>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2E8-4FE0-BADC-653B52284467}"/>
                </c:ext>
              </c:extLst>
            </c:dLbl>
            <c:dLbl>
              <c:idx val="2"/>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2E8-4FE0-BADC-653B52284467}"/>
                </c:ext>
              </c:extLst>
            </c:dLbl>
            <c:dLbl>
              <c:idx val="3"/>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2E8-4FE0-BADC-653B52284467}"/>
                </c:ext>
              </c:extLst>
            </c:dLbl>
            <c:dLbl>
              <c:idx val="4"/>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2E8-4FE0-BADC-653B52284467}"/>
                </c:ext>
              </c:extLst>
            </c:dLbl>
            <c:dLbl>
              <c:idx val="5"/>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2E8-4FE0-BADC-653B52284467}"/>
                </c:ext>
              </c:extLst>
            </c:dLbl>
            <c:dLbl>
              <c:idx val="6"/>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2E8-4FE0-BADC-653B52284467}"/>
                </c:ext>
              </c:extLst>
            </c:dLbl>
            <c:dLbl>
              <c:idx val="7"/>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2E8-4FE0-BADC-653B52284467}"/>
                </c:ext>
              </c:extLst>
            </c:dLbl>
            <c:dLbl>
              <c:idx val="8"/>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2E8-4FE0-BADC-653B52284467}"/>
                </c:ext>
              </c:extLst>
            </c:dLbl>
            <c:dLbl>
              <c:idx val="9"/>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078-FB4F-81B1-632028CDE079}"/>
                </c:ext>
              </c:extLst>
            </c:dLbl>
            <c:dLbl>
              <c:idx val="10"/>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2E8-4FE0-BADC-653B52284467}"/>
                </c:ext>
              </c:extLst>
            </c:dLbl>
            <c:dLbl>
              <c:idx val="11"/>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2E8-4FE0-BADC-653B52284467}"/>
                </c:ext>
              </c:extLst>
            </c:dLbl>
            <c:dLbl>
              <c:idx val="12"/>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2E8-4FE0-BADC-653B52284467}"/>
                </c:ext>
              </c:extLst>
            </c:dLbl>
            <c:dLbl>
              <c:idx val="13"/>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2E8-4FE0-BADC-653B52284467}"/>
                </c:ext>
              </c:extLst>
            </c:dLbl>
            <c:dLbl>
              <c:idx val="14"/>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2E8-4FE0-BADC-653B52284467}"/>
                </c:ext>
              </c:extLst>
            </c:dLbl>
            <c:dLbl>
              <c:idx val="15"/>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2E8-4FE0-BADC-653B52284467}"/>
                </c:ext>
              </c:extLst>
            </c:dLbl>
            <c:dLbl>
              <c:idx val="16"/>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92E8-4FE0-BADC-653B52284467}"/>
                </c:ext>
              </c:extLst>
            </c:dLbl>
            <c:dLbl>
              <c:idx val="17"/>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92E8-4FE0-BADC-653B52284467}"/>
                </c:ext>
              </c:extLst>
            </c:dLbl>
            <c:dLbl>
              <c:idx val="18"/>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92E8-4FE0-BADC-653B52284467}"/>
                </c:ext>
              </c:extLst>
            </c:dLbl>
            <c:dLbl>
              <c:idx val="19"/>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92E8-4FE0-BADC-653B52284467}"/>
                </c:ext>
              </c:extLst>
            </c:dLbl>
            <c:dLbl>
              <c:idx val="20"/>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92E8-4FE0-BADC-653B52284467}"/>
                </c:ext>
              </c:extLst>
            </c:dLbl>
            <c:dLbl>
              <c:idx val="21"/>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92E8-4FE0-BADC-653B52284467}"/>
                </c:ext>
              </c:extLst>
            </c:dLbl>
            <c:dLbl>
              <c:idx val="22"/>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92E8-4FE0-BADC-653B52284467}"/>
                </c:ext>
              </c:extLst>
            </c:dLbl>
            <c:dLbl>
              <c:idx val="23"/>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92E8-4FE0-BADC-653B52284467}"/>
                </c:ext>
              </c:extLst>
            </c:dLbl>
            <c:dLbl>
              <c:idx val="24"/>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92E8-4FE0-BADC-653B52284467}"/>
                </c:ext>
              </c:extLst>
            </c:dLbl>
            <c:dLbl>
              <c:idx val="25"/>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92E8-4FE0-BADC-653B52284467}"/>
                </c:ext>
              </c:extLst>
            </c:dLbl>
            <c:dLbl>
              <c:idx val="26"/>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92E8-4FE0-BADC-653B52284467}"/>
                </c:ext>
              </c:extLst>
            </c:dLbl>
            <c:dLbl>
              <c:idx val="27"/>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92E8-4FE0-BADC-653B52284467}"/>
                </c:ext>
              </c:extLst>
            </c:dLbl>
            <c:dLbl>
              <c:idx val="28"/>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92E8-4FE0-BADC-653B52284467}"/>
                </c:ext>
              </c:extLst>
            </c:dLbl>
            <c:dLbl>
              <c:idx val="29"/>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92E8-4FE0-BADC-653B5228446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GRR</c:v>
                </c:pt>
                <c:pt idx="2">
                  <c:v>YMM</c:v>
                </c:pt>
                <c:pt idx="3">
                  <c:v>PWM</c:v>
                </c:pt>
                <c:pt idx="4">
                  <c:v>SJC</c:v>
                </c:pt>
                <c:pt idx="5">
                  <c:v>BOI</c:v>
                </c:pt>
                <c:pt idx="6">
                  <c:v>OKC</c:v>
                </c:pt>
                <c:pt idx="7">
                  <c:v>IND</c:v>
                </c:pt>
                <c:pt idx="8">
                  <c:v>PIT</c:v>
                </c:pt>
                <c:pt idx="9">
                  <c:v>TPA</c:v>
                </c:pt>
                <c:pt idx="10">
                  <c:v>AUS</c:v>
                </c:pt>
                <c:pt idx="11">
                  <c:v>MSP</c:v>
                </c:pt>
                <c:pt idx="12">
                  <c:v>SAT</c:v>
                </c:pt>
                <c:pt idx="13">
                  <c:v>ONT</c:v>
                </c:pt>
                <c:pt idx="14">
                  <c:v>YEG</c:v>
                </c:pt>
                <c:pt idx="15">
                  <c:v>CVG</c:v>
                </c:pt>
                <c:pt idx="16">
                  <c:v>BDL</c:v>
                </c:pt>
                <c:pt idx="17">
                  <c:v>MKE</c:v>
                </c:pt>
                <c:pt idx="18">
                  <c:v>YHZ</c:v>
                </c:pt>
                <c:pt idx="19">
                  <c:v>SFB</c:v>
                </c:pt>
                <c:pt idx="20">
                  <c:v>MSY</c:v>
                </c:pt>
                <c:pt idx="21">
                  <c:v>YTZ</c:v>
                </c:pt>
                <c:pt idx="22">
                  <c:v>DAL</c:v>
                </c:pt>
                <c:pt idx="23">
                  <c:v>ATL</c:v>
                </c:pt>
                <c:pt idx="24">
                  <c:v>YYT</c:v>
                </c:pt>
                <c:pt idx="25">
                  <c:v>YXE</c:v>
                </c:pt>
                <c:pt idx="26">
                  <c:v>BUR</c:v>
                </c:pt>
                <c:pt idx="27">
                  <c:v>YYJ</c:v>
                </c:pt>
                <c:pt idx="28">
                  <c:v>YQR</c:v>
                </c:pt>
                <c:pt idx="29">
                  <c:v>CMH</c:v>
                </c:pt>
              </c:strCache>
            </c:strRef>
          </c:cat>
          <c:val>
            <c:numRef>
              <c:f>Sheet1!$B$2:$B$31</c:f>
              <c:numCache>
                <c:formatCode>0.00000000</c:formatCode>
                <c:ptCount val="30"/>
                <c:pt idx="0">
                  <c:v>4.4837520103999999</c:v>
                </c:pt>
                <c:pt idx="1">
                  <c:v>4.3941767630999999</c:v>
                </c:pt>
                <c:pt idx="2">
                  <c:v>4.3894451123999998</c:v>
                </c:pt>
                <c:pt idx="3">
                  <c:v>4.3434303590000001</c:v>
                </c:pt>
                <c:pt idx="4">
                  <c:v>4.3045462605999996</c:v>
                </c:pt>
                <c:pt idx="5">
                  <c:v>4.3006824686999998</c:v>
                </c:pt>
                <c:pt idx="6">
                  <c:v>4.2960145904000004</c:v>
                </c:pt>
                <c:pt idx="7">
                  <c:v>4.2896441747000003</c:v>
                </c:pt>
                <c:pt idx="8">
                  <c:v>4.2826205953000001</c:v>
                </c:pt>
                <c:pt idx="9">
                  <c:v>4.2789473954000004</c:v>
                </c:pt>
                <c:pt idx="10">
                  <c:v>4.2726692309000001</c:v>
                </c:pt>
                <c:pt idx="11">
                  <c:v>4.2408486994999999</c:v>
                </c:pt>
                <c:pt idx="12">
                  <c:v>4.2370011842000004</c:v>
                </c:pt>
                <c:pt idx="13">
                  <c:v>4.2367405891000001</c:v>
                </c:pt>
                <c:pt idx="14">
                  <c:v>4.2365714522999998</c:v>
                </c:pt>
                <c:pt idx="15">
                  <c:v>4.2243440533000003</c:v>
                </c:pt>
                <c:pt idx="16">
                  <c:v>4.2173206845999998</c:v>
                </c:pt>
                <c:pt idx="17">
                  <c:v>4.1866120632000001</c:v>
                </c:pt>
                <c:pt idx="18">
                  <c:v>4.1794460829000002</c:v>
                </c:pt>
                <c:pt idx="19">
                  <c:v>4.1747723892000002</c:v>
                </c:pt>
                <c:pt idx="20">
                  <c:v>4.1717847132000001</c:v>
                </c:pt>
                <c:pt idx="21">
                  <c:v>4.1512820512999999</c:v>
                </c:pt>
                <c:pt idx="22">
                  <c:v>4.1509072920000003</c:v>
                </c:pt>
                <c:pt idx="23">
                  <c:v>4.1398198326999998</c:v>
                </c:pt>
                <c:pt idx="24">
                  <c:v>4.1382520037999999</c:v>
                </c:pt>
                <c:pt idx="25">
                  <c:v>4.1354327102999999</c:v>
                </c:pt>
                <c:pt idx="26">
                  <c:v>4.1290617303000001</c:v>
                </c:pt>
                <c:pt idx="27">
                  <c:v>4.1269001154999998</c:v>
                </c:pt>
                <c:pt idx="28">
                  <c:v>4.1210298512000003</c:v>
                </c:pt>
                <c:pt idx="29">
                  <c:v>4.1116507200000001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C078-FB4F-81B1-632028CDE07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E2A-DD47-9FE6-DF611AAD5D7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E2A-DD47-9FE6-DF611AAD5D7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E2A-DD47-9FE6-DF611AAD5D7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E2A-DD47-9FE6-DF611AAD5D7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0D9-1C4F-B8DF-68B8183C9BD9}"/>
              </c:ext>
            </c:extLst>
          </c:dPt>
          <c:dPt>
            <c:idx val="1"/>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0D9-1C4F-B8DF-68B8183C9BD9}"/>
              </c:ext>
            </c:extLst>
          </c:dPt>
          <c:dPt>
            <c:idx val="2"/>
            <c:invertIfNegative val="0"/>
            <c:bubble3D val="0"/>
            <c:spPr>
              <a:solidFill>
                <a:srgbClr val="003A8C"/>
              </a:solidFill>
            </c:spPr>
            <c:extLst>
              <c:ext xmlns:c16="http://schemas.microsoft.com/office/drawing/2014/chart" uri="{C3380CC4-5D6E-409C-BE32-E72D297353CC}">
                <c16:uniqueId val="{00000005-0CBF-409C-BCC2-9114D3BB5699}"/>
              </c:ext>
            </c:extLst>
          </c:dPt>
          <c:dPt>
            <c:idx val="3"/>
            <c:invertIfNegative val="0"/>
            <c:bubble3D val="0"/>
            <c:spPr>
              <a:solidFill>
                <a:srgbClr val="003A8C"/>
              </a:solidFill>
            </c:spPr>
            <c:extLst>
              <c:ext xmlns:c16="http://schemas.microsoft.com/office/drawing/2014/chart" uri="{C3380CC4-5D6E-409C-BE32-E72D297353CC}">
                <c16:uniqueId val="{00000007-0CBF-409C-BCC2-9114D3BB5699}"/>
              </c:ext>
            </c:extLst>
          </c:dPt>
          <c:dPt>
            <c:idx val="4"/>
            <c:invertIfNegative val="0"/>
            <c:bubble3D val="0"/>
            <c:spPr>
              <a:solidFill>
                <a:srgbClr val="003A8C"/>
              </a:solidFill>
            </c:spPr>
            <c:extLst>
              <c:ext xmlns:c16="http://schemas.microsoft.com/office/drawing/2014/chart" uri="{C3380CC4-5D6E-409C-BE32-E72D297353CC}">
                <c16:uniqueId val="{00000009-0CBF-409C-BCC2-9114D3BB5699}"/>
              </c:ext>
            </c:extLst>
          </c:dPt>
          <c:dPt>
            <c:idx val="5"/>
            <c:invertIfNegative val="0"/>
            <c:bubble3D val="0"/>
            <c:spPr>
              <a:solidFill>
                <a:srgbClr val="003A8C"/>
              </a:solidFill>
            </c:spPr>
            <c:extLst>
              <c:ext xmlns:c16="http://schemas.microsoft.com/office/drawing/2014/chart" uri="{C3380CC4-5D6E-409C-BE32-E72D297353CC}">
                <c16:uniqueId val="{0000000B-0CBF-409C-BCC2-9114D3BB5699}"/>
              </c:ext>
            </c:extLst>
          </c:dPt>
          <c:dPt>
            <c:idx val="6"/>
            <c:invertIfNegative val="0"/>
            <c:bubble3D val="0"/>
            <c:spPr>
              <a:solidFill>
                <a:srgbClr val="003A8C"/>
              </a:solidFill>
            </c:spPr>
            <c:extLst>
              <c:ext xmlns:c16="http://schemas.microsoft.com/office/drawing/2014/chart" uri="{C3380CC4-5D6E-409C-BE32-E72D297353CC}">
                <c16:uniqueId val="{0000000D-0CBF-409C-BCC2-9114D3BB5699}"/>
              </c:ext>
            </c:extLst>
          </c:dPt>
          <c:dPt>
            <c:idx val="7"/>
            <c:invertIfNegative val="0"/>
            <c:bubble3D val="0"/>
            <c:spPr>
              <a:solidFill>
                <a:srgbClr val="003A8C"/>
              </a:solidFill>
            </c:spPr>
            <c:extLst>
              <c:ext xmlns:c16="http://schemas.microsoft.com/office/drawing/2014/chart" uri="{C3380CC4-5D6E-409C-BE32-E72D297353CC}">
                <c16:uniqueId val="{0000000F-0CBF-409C-BCC2-9114D3BB5699}"/>
              </c:ext>
            </c:extLst>
          </c:dPt>
          <c:dPt>
            <c:idx val="8"/>
            <c:invertIfNegative val="0"/>
            <c:bubble3D val="0"/>
            <c:spPr>
              <a:solidFill>
                <a:srgbClr val="003A8C"/>
              </a:solidFill>
            </c:spPr>
            <c:extLst>
              <c:ext xmlns:c16="http://schemas.microsoft.com/office/drawing/2014/chart" uri="{C3380CC4-5D6E-409C-BE32-E72D297353CC}">
                <c16:uniqueId val="{00000011-0CBF-409C-BCC2-9114D3BB5699}"/>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0D9-1C4F-B8DF-68B8183C9BD9}"/>
              </c:ext>
            </c:extLst>
          </c:dPt>
          <c:dPt>
            <c:idx val="10"/>
            <c:invertIfNegative val="0"/>
            <c:bubble3D val="0"/>
            <c:spPr>
              <a:solidFill>
                <a:srgbClr val="003A8C"/>
              </a:solidFill>
            </c:spPr>
            <c:extLst>
              <c:ext xmlns:c16="http://schemas.microsoft.com/office/drawing/2014/chart" uri="{C3380CC4-5D6E-409C-BE32-E72D297353CC}">
                <c16:uniqueId val="{00000015-0CBF-409C-BCC2-9114D3BB5699}"/>
              </c:ext>
            </c:extLst>
          </c:dPt>
          <c:dPt>
            <c:idx val="11"/>
            <c:invertIfNegative val="0"/>
            <c:bubble3D val="0"/>
            <c:spPr>
              <a:solidFill>
                <a:srgbClr val="003A8C"/>
              </a:solidFill>
            </c:spPr>
            <c:extLst>
              <c:ext xmlns:c16="http://schemas.microsoft.com/office/drawing/2014/chart" uri="{C3380CC4-5D6E-409C-BE32-E72D297353CC}">
                <c16:uniqueId val="{00000017-0CBF-409C-BCC2-9114D3BB5699}"/>
              </c:ext>
            </c:extLst>
          </c:dPt>
          <c:dPt>
            <c:idx val="12"/>
            <c:invertIfNegative val="0"/>
            <c:bubble3D val="0"/>
            <c:spPr>
              <a:solidFill>
                <a:srgbClr val="003A8C"/>
              </a:solidFill>
            </c:spPr>
            <c:extLst>
              <c:ext xmlns:c16="http://schemas.microsoft.com/office/drawing/2014/chart" uri="{C3380CC4-5D6E-409C-BE32-E72D297353CC}">
                <c16:uniqueId val="{00000019-0CBF-409C-BCC2-9114D3BB5699}"/>
              </c:ext>
            </c:extLst>
          </c:dPt>
          <c:dPt>
            <c:idx val="13"/>
            <c:invertIfNegative val="0"/>
            <c:bubble3D val="0"/>
            <c:spPr>
              <a:solidFill>
                <a:srgbClr val="003A8C"/>
              </a:solidFill>
            </c:spPr>
            <c:extLst>
              <c:ext xmlns:c16="http://schemas.microsoft.com/office/drawing/2014/chart" uri="{C3380CC4-5D6E-409C-BE32-E72D297353CC}">
                <c16:uniqueId val="{0000001B-0CBF-409C-BCC2-9114D3BB5699}"/>
              </c:ext>
            </c:extLst>
          </c:dPt>
          <c:dPt>
            <c:idx val="14"/>
            <c:invertIfNegative val="0"/>
            <c:bubble3D val="0"/>
            <c:spPr>
              <a:solidFill>
                <a:srgbClr val="003A8C"/>
              </a:solidFill>
            </c:spPr>
            <c:extLst>
              <c:ext xmlns:c16="http://schemas.microsoft.com/office/drawing/2014/chart" uri="{C3380CC4-5D6E-409C-BE32-E72D297353CC}">
                <c16:uniqueId val="{0000001D-0CBF-409C-BCC2-9114D3BB5699}"/>
              </c:ext>
            </c:extLst>
          </c:dPt>
          <c:dPt>
            <c:idx val="15"/>
            <c:invertIfNegative val="0"/>
            <c:bubble3D val="0"/>
            <c:spPr>
              <a:solidFill>
                <a:srgbClr val="003A8C"/>
              </a:solidFill>
            </c:spPr>
            <c:extLst>
              <c:ext xmlns:c16="http://schemas.microsoft.com/office/drawing/2014/chart" uri="{C3380CC4-5D6E-409C-BE32-E72D297353CC}">
                <c16:uniqueId val="{0000001F-0CBF-409C-BCC2-9114D3BB5699}"/>
              </c:ext>
            </c:extLst>
          </c:dPt>
          <c:dPt>
            <c:idx val="16"/>
            <c:invertIfNegative val="0"/>
            <c:bubble3D val="0"/>
            <c:spPr>
              <a:solidFill>
                <a:srgbClr val="003A8C"/>
              </a:solidFill>
            </c:spPr>
            <c:extLst>
              <c:ext xmlns:c16="http://schemas.microsoft.com/office/drawing/2014/chart" uri="{C3380CC4-5D6E-409C-BE32-E72D297353CC}">
                <c16:uniqueId val="{00000021-0CBF-409C-BCC2-9114D3BB5699}"/>
              </c:ext>
            </c:extLst>
          </c:dPt>
          <c:dPt>
            <c:idx val="17"/>
            <c:invertIfNegative val="0"/>
            <c:bubble3D val="0"/>
            <c:spPr>
              <a:solidFill>
                <a:srgbClr val="003A8C"/>
              </a:solidFill>
            </c:spPr>
            <c:extLst>
              <c:ext xmlns:c16="http://schemas.microsoft.com/office/drawing/2014/chart" uri="{C3380CC4-5D6E-409C-BE32-E72D297353CC}">
                <c16:uniqueId val="{00000023-0CBF-409C-BCC2-9114D3BB5699}"/>
              </c:ext>
            </c:extLst>
          </c:dPt>
          <c:dPt>
            <c:idx val="18"/>
            <c:invertIfNegative val="0"/>
            <c:bubble3D val="0"/>
            <c:spPr>
              <a:solidFill>
                <a:srgbClr val="003A8C"/>
              </a:solidFill>
            </c:spPr>
            <c:extLst>
              <c:ext xmlns:c16="http://schemas.microsoft.com/office/drawing/2014/chart" uri="{C3380CC4-5D6E-409C-BE32-E72D297353CC}">
                <c16:uniqueId val="{00000025-0CBF-409C-BCC2-9114D3BB5699}"/>
              </c:ext>
            </c:extLst>
          </c:dPt>
          <c:dPt>
            <c:idx val="19"/>
            <c:invertIfNegative val="0"/>
            <c:bubble3D val="0"/>
            <c:spPr>
              <a:solidFill>
                <a:srgbClr val="003A8C"/>
              </a:solidFill>
            </c:spPr>
            <c:extLst>
              <c:ext xmlns:c16="http://schemas.microsoft.com/office/drawing/2014/chart" uri="{C3380CC4-5D6E-409C-BE32-E72D297353CC}">
                <c16:uniqueId val="{00000027-0CBF-409C-BCC2-9114D3BB5699}"/>
              </c:ext>
            </c:extLst>
          </c:dPt>
          <c:dPt>
            <c:idx val="20"/>
            <c:invertIfNegative val="0"/>
            <c:bubble3D val="0"/>
            <c:spPr>
              <a:solidFill>
                <a:srgbClr val="003A8C"/>
              </a:solidFill>
            </c:spPr>
            <c:extLst>
              <c:ext xmlns:c16="http://schemas.microsoft.com/office/drawing/2014/chart" uri="{C3380CC4-5D6E-409C-BE32-E72D297353CC}">
                <c16:uniqueId val="{00000029-0CBF-409C-BCC2-9114D3BB5699}"/>
              </c:ext>
            </c:extLst>
          </c:dPt>
          <c:dPt>
            <c:idx val="21"/>
            <c:invertIfNegative val="0"/>
            <c:bubble3D val="0"/>
            <c:spPr>
              <a:solidFill>
                <a:srgbClr val="003A8C"/>
              </a:solidFill>
            </c:spPr>
            <c:extLst>
              <c:ext xmlns:c16="http://schemas.microsoft.com/office/drawing/2014/chart" uri="{C3380CC4-5D6E-409C-BE32-E72D297353CC}">
                <c16:uniqueId val="{0000002B-0CBF-409C-BCC2-9114D3BB5699}"/>
              </c:ext>
            </c:extLst>
          </c:dPt>
          <c:dPt>
            <c:idx val="22"/>
            <c:invertIfNegative val="0"/>
            <c:bubble3D val="0"/>
            <c:spPr>
              <a:solidFill>
                <a:srgbClr val="003A8C"/>
              </a:solidFill>
            </c:spPr>
            <c:extLst>
              <c:ext xmlns:c16="http://schemas.microsoft.com/office/drawing/2014/chart" uri="{C3380CC4-5D6E-409C-BE32-E72D297353CC}">
                <c16:uniqueId val="{0000002D-0CBF-409C-BCC2-9114D3BB5699}"/>
              </c:ext>
            </c:extLst>
          </c:dPt>
          <c:dPt>
            <c:idx val="23"/>
            <c:invertIfNegative val="0"/>
            <c:bubble3D val="0"/>
            <c:spPr>
              <a:solidFill>
                <a:srgbClr val="003A8C"/>
              </a:solidFill>
            </c:spPr>
            <c:extLst>
              <c:ext xmlns:c16="http://schemas.microsoft.com/office/drawing/2014/chart" uri="{C3380CC4-5D6E-409C-BE32-E72D297353CC}">
                <c16:uniqueId val="{0000002F-0CBF-409C-BCC2-9114D3BB5699}"/>
              </c:ext>
            </c:extLst>
          </c:dPt>
          <c:dPt>
            <c:idx val="24"/>
            <c:invertIfNegative val="0"/>
            <c:bubble3D val="0"/>
            <c:spPr>
              <a:solidFill>
                <a:srgbClr val="003A8C"/>
              </a:solidFill>
            </c:spPr>
            <c:extLst>
              <c:ext xmlns:c16="http://schemas.microsoft.com/office/drawing/2014/chart" uri="{C3380CC4-5D6E-409C-BE32-E72D297353CC}">
                <c16:uniqueId val="{00000031-0CBF-409C-BCC2-9114D3BB5699}"/>
              </c:ext>
            </c:extLst>
          </c:dPt>
          <c:dLbls>
            <c:dLbl>
              <c:idx val="0"/>
              <c:tx>
                <c:rich>
                  <a:bodyPr/>
                  <a:lstStyle/>
                  <a:p>
                    <a:r>
                      <a:t>3.67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0D9-1C4F-B8DF-68B8183C9BD9}"/>
                </c:ext>
              </c:extLst>
            </c:dLbl>
            <c:dLbl>
              <c:idx val="1"/>
              <c:tx>
                <c:rich>
                  <a:bodyPr/>
                  <a:lstStyle/>
                  <a:p>
                    <a:r>
                      <a:t>3.67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0D9-1C4F-B8DF-68B8183C9BD9}"/>
                </c:ext>
              </c:extLst>
            </c:dLbl>
            <c:dLbl>
              <c:idx val="2"/>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CBF-409C-BCC2-9114D3BB5699}"/>
                </c:ext>
              </c:extLst>
            </c:dLbl>
            <c:dLbl>
              <c:idx val="3"/>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CBF-409C-BCC2-9114D3BB5699}"/>
                </c:ext>
              </c:extLst>
            </c:dLbl>
            <c:dLbl>
              <c:idx val="4"/>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CBF-409C-BCC2-9114D3BB5699}"/>
                </c:ext>
              </c:extLst>
            </c:dLbl>
            <c:dLbl>
              <c:idx val="5"/>
              <c:tx>
                <c:rich>
                  <a:bodyPr/>
                  <a:lstStyle/>
                  <a:p>
                    <a:r>
                      <a:t>3.63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CBF-409C-BCC2-9114D3BB5699}"/>
                </c:ext>
              </c:extLst>
            </c:dLbl>
            <c:dLbl>
              <c:idx val="6"/>
              <c:tx>
                <c:rich>
                  <a:bodyPr/>
                  <a:lstStyle/>
                  <a:p>
                    <a:r>
                      <a:t>3.63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CBF-409C-BCC2-9114D3BB5699}"/>
                </c:ext>
              </c:extLst>
            </c:dLbl>
            <c:dLbl>
              <c:idx val="7"/>
              <c:tx>
                <c:rich>
                  <a:bodyPr/>
                  <a:lstStyle/>
                  <a:p>
                    <a:r>
                      <a:t>3.63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CBF-409C-BCC2-9114D3BB5699}"/>
                </c:ext>
              </c:extLst>
            </c:dLbl>
            <c:dLbl>
              <c:idx val="8"/>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CBF-409C-BCC2-9114D3BB5699}"/>
                </c:ext>
              </c:extLst>
            </c:dLbl>
            <c:dLbl>
              <c:idx val="9"/>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0D9-1C4F-B8DF-68B8183C9BD9}"/>
                </c:ext>
              </c:extLst>
            </c:dLbl>
            <c:dLbl>
              <c:idx val="10"/>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CBF-409C-BCC2-9114D3BB5699}"/>
                </c:ext>
              </c:extLst>
            </c:dLbl>
            <c:dLbl>
              <c:idx val="11"/>
              <c:tx>
                <c:rich>
                  <a:bodyPr/>
                  <a:lstStyle/>
                  <a:p>
                    <a:r>
                      <a:t>3.57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CBF-409C-BCC2-9114D3BB5699}"/>
                </c:ext>
              </c:extLst>
            </c:dLbl>
            <c:dLbl>
              <c:idx val="12"/>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CBF-409C-BCC2-9114D3BB5699}"/>
                </c:ext>
              </c:extLst>
            </c:dLbl>
            <c:dLbl>
              <c:idx val="13"/>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CBF-409C-BCC2-9114D3BB5699}"/>
                </c:ext>
              </c:extLst>
            </c:dLbl>
            <c:dLbl>
              <c:idx val="14"/>
              <c:tx>
                <c:rich>
                  <a:bodyPr/>
                  <a:lstStyle/>
                  <a:p>
                    <a:r>
                      <a:t>3.52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CBF-409C-BCC2-9114D3BB5699}"/>
                </c:ext>
              </c:extLst>
            </c:dLbl>
            <c:dLbl>
              <c:idx val="15"/>
              <c:tx>
                <c:rich>
                  <a:bodyPr/>
                  <a:lstStyle/>
                  <a:p>
                    <a:r>
                      <a:t>3.48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CBF-409C-BCC2-9114D3BB5699}"/>
                </c:ext>
              </c:extLst>
            </c:dLbl>
            <c:dLbl>
              <c:idx val="16"/>
              <c:tx>
                <c:rich>
                  <a:bodyPr/>
                  <a:lstStyle/>
                  <a:p>
                    <a:r>
                      <a:t>3.48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CBF-409C-BCC2-9114D3BB5699}"/>
                </c:ext>
              </c:extLst>
            </c:dLbl>
            <c:dLbl>
              <c:idx val="17"/>
              <c:tx>
                <c:rich>
                  <a:bodyPr/>
                  <a:lstStyle/>
                  <a:p>
                    <a:r>
                      <a:t>3.46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CBF-409C-BCC2-9114D3BB5699}"/>
                </c:ext>
              </c:extLst>
            </c:dLbl>
            <c:dLbl>
              <c:idx val="18"/>
              <c:tx>
                <c:rich>
                  <a:bodyPr/>
                  <a:lstStyle/>
                  <a:p>
                    <a:r>
                      <a:t>3.44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CBF-409C-BCC2-9114D3BB5699}"/>
                </c:ext>
              </c:extLst>
            </c:dLbl>
            <c:dLbl>
              <c:idx val="19"/>
              <c:tx>
                <c:rich>
                  <a:bodyPr/>
                  <a:lstStyle/>
                  <a:p>
                    <a:r>
                      <a:t>3.39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CBF-409C-BCC2-9114D3BB5699}"/>
                </c:ext>
              </c:extLst>
            </c:dLbl>
            <c:dLbl>
              <c:idx val="20"/>
              <c:tx>
                <c:rich>
                  <a:bodyPr/>
                  <a:lstStyle/>
                  <a:p>
                    <a:r>
                      <a:t>3.34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CBF-409C-BCC2-9114D3BB5699}"/>
                </c:ext>
              </c:extLst>
            </c:dLbl>
            <c:dLbl>
              <c:idx val="21"/>
              <c:tx>
                <c:rich>
                  <a:bodyPr/>
                  <a:lstStyle/>
                  <a:p>
                    <a:r>
                      <a:t>3.33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CBF-409C-BCC2-9114D3BB5699}"/>
                </c:ext>
              </c:extLst>
            </c:dLbl>
            <c:dLbl>
              <c:idx val="22"/>
              <c:tx>
                <c:rich>
                  <a:bodyPr/>
                  <a:lstStyle/>
                  <a:p>
                    <a:r>
                      <a:t>3.32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CBF-409C-BCC2-9114D3BB5699}"/>
                </c:ext>
              </c:extLst>
            </c:dLbl>
            <c:dLbl>
              <c:idx val="23"/>
              <c:tx>
                <c:rich>
                  <a:bodyPr/>
                  <a:lstStyle/>
                  <a:p>
                    <a:r>
                      <a:t>3.29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CBF-409C-BCC2-9114D3BB5699}"/>
                </c:ext>
              </c:extLst>
            </c:dLbl>
            <c:dLbl>
              <c:idx val="24"/>
              <c:tx>
                <c:rich>
                  <a:bodyPr/>
                  <a:lstStyle/>
                  <a:p>
                    <a:r>
                      <a:t>3.17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CBF-409C-BCC2-9114D3BB569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MBA</c:v>
                </c:pt>
                <c:pt idx="1">
                  <c:v>VIE</c:v>
                </c:pt>
                <c:pt idx="2">
                  <c:v>POS</c:v>
                </c:pt>
                <c:pt idx="3">
                  <c:v>SCL</c:v>
                </c:pt>
                <c:pt idx="4">
                  <c:v>ZNZ</c:v>
                </c:pt>
                <c:pt idx="5">
                  <c:v>POP</c:v>
                </c:pt>
                <c:pt idx="6">
                  <c:v>NBO</c:v>
                </c:pt>
                <c:pt idx="7">
                  <c:v>NAS</c:v>
                </c:pt>
                <c:pt idx="8">
                  <c:v>BER</c:v>
                </c:pt>
                <c:pt idx="9">
                  <c:v>BOD</c:v>
                </c:pt>
                <c:pt idx="10">
                  <c:v>LIL</c:v>
                </c:pt>
                <c:pt idx="11">
                  <c:v>LOS</c:v>
                </c:pt>
                <c:pt idx="12">
                  <c:v>MRS</c:v>
                </c:pt>
                <c:pt idx="13">
                  <c:v>KIM</c:v>
                </c:pt>
                <c:pt idx="14">
                  <c:v>AHO</c:v>
                </c:pt>
                <c:pt idx="15">
                  <c:v>VIT</c:v>
                </c:pt>
                <c:pt idx="16">
                  <c:v>JFK</c:v>
                </c:pt>
                <c:pt idx="17">
                  <c:v>LIS</c:v>
                </c:pt>
                <c:pt idx="18">
                  <c:v>HAM</c:v>
                </c:pt>
                <c:pt idx="19">
                  <c:v>DEB</c:v>
                </c:pt>
                <c:pt idx="20">
                  <c:v>PNR</c:v>
                </c:pt>
                <c:pt idx="21">
                  <c:v>ABV</c:v>
                </c:pt>
                <c:pt idx="22">
                  <c:v>ALA</c:v>
                </c:pt>
                <c:pt idx="23">
                  <c:v>ABJ</c:v>
                </c:pt>
                <c:pt idx="24">
                  <c:v>DLA</c:v>
                </c:pt>
              </c:strCache>
            </c:strRef>
          </c:cat>
          <c:val>
            <c:numRef>
              <c:f>Sheet1!$B$2:$B$26</c:f>
              <c:numCache>
                <c:formatCode>0.00000000</c:formatCode>
                <c:ptCount val="25"/>
                <c:pt idx="0">
                  <c:v>3.6715748594000002</c:v>
                </c:pt>
                <c:pt idx="1">
                  <c:v>3.6668163595999999</c:v>
                </c:pt>
                <c:pt idx="2">
                  <c:v>3.6606006597</c:v>
                </c:pt>
                <c:pt idx="3">
                  <c:v>3.6548519714999999</c:v>
                </c:pt>
                <c:pt idx="4">
                  <c:v>3.6463596174999999</c:v>
                </c:pt>
                <c:pt idx="5">
                  <c:v>3.6317493637</c:v>
                </c:pt>
                <c:pt idx="6">
                  <c:v>3.6298816073000002</c:v>
                </c:pt>
                <c:pt idx="7">
                  <c:v>3.6277040454999998</c:v>
                </c:pt>
                <c:pt idx="8">
                  <c:v>3.6208878471000001</c:v>
                </c:pt>
                <c:pt idx="9">
                  <c:v>3.5941473204999999</c:v>
                </c:pt>
                <c:pt idx="10">
                  <c:v>3.5857213409000002</c:v>
                </c:pt>
                <c:pt idx="11">
                  <c:v>3.5739634632000001</c:v>
                </c:pt>
                <c:pt idx="12">
                  <c:v>3.5426173864999999</c:v>
                </c:pt>
                <c:pt idx="13">
                  <c:v>3.5376072399999998</c:v>
                </c:pt>
                <c:pt idx="14">
                  <c:v>3.5192253894999999</c:v>
                </c:pt>
                <c:pt idx="15">
                  <c:v>3.4828872823000001</c:v>
                </c:pt>
                <c:pt idx="16">
                  <c:v>3.4818885000000002</c:v>
                </c:pt>
                <c:pt idx="17">
                  <c:v>3.4550559881999998</c:v>
                </c:pt>
                <c:pt idx="18">
                  <c:v>3.4357750014000001</c:v>
                </c:pt>
                <c:pt idx="19">
                  <c:v>3.3928497201000001</c:v>
                </c:pt>
                <c:pt idx="20">
                  <c:v>3.3396076291000001</c:v>
                </c:pt>
                <c:pt idx="21">
                  <c:v>3.3261514562999999</c:v>
                </c:pt>
                <c:pt idx="22">
                  <c:v>3.3204089681000002</c:v>
                </c:pt>
                <c:pt idx="23">
                  <c:v>3.2918990736999998</c:v>
                </c:pt>
                <c:pt idx="24">
                  <c:v>3.1685157578999998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0D9-1C4F-B8DF-68B8183C9BD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205-F947-8A41-35CC6015226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205-F947-8A41-35CC6015226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205-F947-8A41-35CC6015226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84E-D943-BADA-304C4C1A80B6}"/>
              </c:ext>
            </c:extLst>
          </c:dPt>
          <c:dPt>
            <c:idx val="1"/>
            <c:invertIfNegative val="0"/>
            <c:bubble3D val="0"/>
            <c:spPr>
              <a:solidFill>
                <a:srgbClr val="666666"/>
              </a:solidFill>
            </c:spPr>
            <c:extLst>
              <c:ext xmlns:c16="http://schemas.microsoft.com/office/drawing/2014/chart" uri="{C3380CC4-5D6E-409C-BE32-E72D297353CC}">
                <c16:uniqueId val="{00000003-5EC0-4A5F-93B9-FAB8AC92FBA7}"/>
              </c:ext>
            </c:extLst>
          </c:dPt>
          <c:dPt>
            <c:idx val="2"/>
            <c:invertIfNegative val="0"/>
            <c:bubble3D val="0"/>
            <c:spPr>
              <a:solidFill>
                <a:srgbClr val="666666"/>
              </a:solidFill>
            </c:spPr>
            <c:extLst>
              <c:ext xmlns:c16="http://schemas.microsoft.com/office/drawing/2014/chart" uri="{C3380CC4-5D6E-409C-BE32-E72D297353CC}">
                <c16:uniqueId val="{00000005-5EC0-4A5F-93B9-FAB8AC92FBA7}"/>
              </c:ext>
            </c:extLst>
          </c:dPt>
          <c:dPt>
            <c:idx val="3"/>
            <c:invertIfNegative val="0"/>
            <c:bubble3D val="0"/>
            <c:spPr>
              <a:solidFill>
                <a:srgbClr val="666666"/>
              </a:solidFill>
            </c:spPr>
            <c:extLst>
              <c:ext xmlns:c16="http://schemas.microsoft.com/office/drawing/2014/chart" uri="{C3380CC4-5D6E-409C-BE32-E72D297353CC}">
                <c16:uniqueId val="{00000007-5EC0-4A5F-93B9-FAB8AC92FBA7}"/>
              </c:ext>
            </c:extLst>
          </c:dPt>
          <c:dPt>
            <c:idx val="4"/>
            <c:invertIfNegative val="0"/>
            <c:bubble3D val="0"/>
            <c:spPr>
              <a:solidFill>
                <a:srgbClr val="666666"/>
              </a:solidFill>
            </c:spPr>
            <c:extLst>
              <c:ext xmlns:c16="http://schemas.microsoft.com/office/drawing/2014/chart" uri="{C3380CC4-5D6E-409C-BE32-E72D297353CC}">
                <c16:uniqueId val="{00000009-5EC0-4A5F-93B9-FAB8AC92FBA7}"/>
              </c:ext>
            </c:extLst>
          </c:dPt>
          <c:dPt>
            <c:idx val="5"/>
            <c:invertIfNegative val="0"/>
            <c:bubble3D val="0"/>
            <c:spPr>
              <a:solidFill>
                <a:srgbClr val="C00000"/>
              </a:solidFill>
            </c:spPr>
            <c:extLst>
              <c:ext xmlns:c16="http://schemas.microsoft.com/office/drawing/2014/chart" uri="{C3380CC4-5D6E-409C-BE32-E72D297353CC}">
                <c16:uniqueId val="{0000000B-5EC0-4A5F-93B9-FAB8AC92FBA7}"/>
              </c:ext>
            </c:extLst>
          </c:dPt>
          <c:dPt>
            <c:idx val="6"/>
            <c:invertIfNegative val="0"/>
            <c:bubble3D val="0"/>
            <c:spPr>
              <a:solidFill>
                <a:srgbClr val="666666"/>
              </a:solidFill>
            </c:spPr>
            <c:extLst>
              <c:ext xmlns:c16="http://schemas.microsoft.com/office/drawing/2014/chart" uri="{C3380CC4-5D6E-409C-BE32-E72D297353CC}">
                <c16:uniqueId val="{0000000D-5EC0-4A5F-93B9-FAB8AC92FBA7}"/>
              </c:ext>
            </c:extLst>
          </c:dPt>
          <c:dPt>
            <c:idx val="7"/>
            <c:invertIfNegative val="0"/>
            <c:bubble3D val="0"/>
            <c:spPr>
              <a:solidFill>
                <a:srgbClr val="666666"/>
              </a:solidFill>
            </c:spPr>
            <c:extLst>
              <c:ext xmlns:c16="http://schemas.microsoft.com/office/drawing/2014/chart" uri="{C3380CC4-5D6E-409C-BE32-E72D297353CC}">
                <c16:uniqueId val="{0000000F-5EC0-4A5F-93B9-FAB8AC92FBA7}"/>
              </c:ext>
            </c:extLst>
          </c:dPt>
          <c:dPt>
            <c:idx val="8"/>
            <c:invertIfNegative val="0"/>
            <c:bubble3D val="0"/>
            <c:spPr>
              <a:solidFill>
                <a:srgbClr val="666666"/>
              </a:solidFill>
            </c:spPr>
            <c:extLst>
              <c:ext xmlns:c16="http://schemas.microsoft.com/office/drawing/2014/chart" uri="{C3380CC4-5D6E-409C-BE32-E72D297353CC}">
                <c16:uniqueId val="{00000011-5EC0-4A5F-93B9-FAB8AC92FBA7}"/>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84E-D943-BADA-304C4C1A80B6}"/>
              </c:ext>
            </c:extLst>
          </c:dPt>
          <c:dPt>
            <c:idx val="10"/>
            <c:invertIfNegative val="0"/>
            <c:bubble3D val="0"/>
            <c:spPr>
              <a:solidFill>
                <a:srgbClr val="666666"/>
              </a:solidFill>
            </c:spPr>
            <c:extLst>
              <c:ext xmlns:c16="http://schemas.microsoft.com/office/drawing/2014/chart" uri="{C3380CC4-5D6E-409C-BE32-E72D297353CC}">
                <c16:uniqueId val="{00000015-5EC0-4A5F-93B9-FAB8AC92FBA7}"/>
              </c:ext>
            </c:extLst>
          </c:dPt>
          <c:dPt>
            <c:idx val="11"/>
            <c:invertIfNegative val="0"/>
            <c:bubble3D val="0"/>
            <c:spPr>
              <a:solidFill>
                <a:srgbClr val="666666"/>
              </a:solidFill>
            </c:spPr>
            <c:extLst>
              <c:ext xmlns:c16="http://schemas.microsoft.com/office/drawing/2014/chart" uri="{C3380CC4-5D6E-409C-BE32-E72D297353CC}">
                <c16:uniqueId val="{00000017-5EC0-4A5F-93B9-FAB8AC92FBA7}"/>
              </c:ext>
            </c:extLst>
          </c:dPt>
          <c:dPt>
            <c:idx val="12"/>
            <c:invertIfNegative val="0"/>
            <c:bubble3D val="0"/>
            <c:spPr>
              <a:solidFill>
                <a:srgbClr val="666666"/>
              </a:solidFill>
            </c:spPr>
            <c:extLst>
              <c:ext xmlns:c16="http://schemas.microsoft.com/office/drawing/2014/chart" uri="{C3380CC4-5D6E-409C-BE32-E72D297353CC}">
                <c16:uniqueId val="{00000019-5EC0-4A5F-93B9-FAB8AC92FBA7}"/>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84E-D943-BADA-304C4C1A80B6}"/>
              </c:ext>
            </c:extLst>
          </c:dPt>
          <c:dPt>
            <c:idx val="14"/>
            <c:invertIfNegative val="0"/>
            <c:bubble3D val="0"/>
            <c:spPr>
              <a:solidFill>
                <a:srgbClr val="666666"/>
              </a:solidFill>
            </c:spPr>
            <c:extLst>
              <c:ext xmlns:c16="http://schemas.microsoft.com/office/drawing/2014/chart" uri="{C3380CC4-5D6E-409C-BE32-E72D297353CC}">
                <c16:uniqueId val="{0000001D-5EC0-4A5F-93B9-FAB8AC92FBA7}"/>
              </c:ext>
            </c:extLst>
          </c:dPt>
          <c:dPt>
            <c:idx val="15"/>
            <c:invertIfNegative val="0"/>
            <c:bubble3D val="0"/>
            <c:spPr>
              <a:solidFill>
                <a:srgbClr val="666666"/>
              </a:solidFill>
            </c:spPr>
            <c:extLst>
              <c:ext xmlns:c16="http://schemas.microsoft.com/office/drawing/2014/chart" uri="{C3380CC4-5D6E-409C-BE32-E72D297353CC}">
                <c16:uniqueId val="{0000001F-5EC0-4A5F-93B9-FAB8AC92FBA7}"/>
              </c:ext>
            </c:extLst>
          </c:dPt>
          <c:dPt>
            <c:idx val="16"/>
            <c:invertIfNegative val="0"/>
            <c:bubble3D val="0"/>
            <c:spPr>
              <a:solidFill>
                <a:srgbClr val="666666"/>
              </a:solidFill>
            </c:spPr>
            <c:extLst>
              <c:ext xmlns:c16="http://schemas.microsoft.com/office/drawing/2014/chart" uri="{C3380CC4-5D6E-409C-BE32-E72D297353CC}">
                <c16:uniqueId val="{00000021-5EC0-4A5F-93B9-FAB8AC92FBA7}"/>
              </c:ext>
            </c:extLst>
          </c:dPt>
          <c:dPt>
            <c:idx val="17"/>
            <c:invertIfNegative val="0"/>
            <c:bubble3D val="0"/>
            <c:spPr>
              <a:solidFill>
                <a:srgbClr val="666666"/>
              </a:solidFill>
            </c:spPr>
            <c:extLst>
              <c:ext xmlns:c16="http://schemas.microsoft.com/office/drawing/2014/chart" uri="{C3380CC4-5D6E-409C-BE32-E72D297353CC}">
                <c16:uniqueId val="{00000023-5EC0-4A5F-93B9-FAB8AC92FBA7}"/>
              </c:ext>
            </c:extLst>
          </c:dPt>
          <c:dPt>
            <c:idx val="18"/>
            <c:invertIfNegative val="0"/>
            <c:bubble3D val="0"/>
            <c:spPr>
              <a:solidFill>
                <a:srgbClr val="666666"/>
              </a:solidFill>
            </c:spPr>
            <c:extLst>
              <c:ext xmlns:c16="http://schemas.microsoft.com/office/drawing/2014/chart" uri="{C3380CC4-5D6E-409C-BE32-E72D297353CC}">
                <c16:uniqueId val="{00000025-5EC0-4A5F-93B9-FAB8AC92FBA7}"/>
              </c:ext>
            </c:extLst>
          </c:dPt>
          <c:dPt>
            <c:idx val="19"/>
            <c:invertIfNegative val="0"/>
            <c:bubble3D val="0"/>
            <c:spPr>
              <a:solidFill>
                <a:srgbClr val="666666"/>
              </a:solidFill>
            </c:spPr>
            <c:extLst>
              <c:ext xmlns:c16="http://schemas.microsoft.com/office/drawing/2014/chart" uri="{C3380CC4-5D6E-409C-BE32-E72D297353CC}">
                <c16:uniqueId val="{00000027-5EC0-4A5F-93B9-FAB8AC92FBA7}"/>
              </c:ext>
            </c:extLst>
          </c:dPt>
          <c:dPt>
            <c:idx val="20"/>
            <c:invertIfNegative val="0"/>
            <c:bubble3D val="0"/>
            <c:spPr>
              <a:solidFill>
                <a:srgbClr val="FFFFFF">
                  <a:alpha val="0"/>
                </a:srgbClr>
              </a:solidFill>
            </c:spPr>
            <c:extLst>
              <c:ext xmlns:c16="http://schemas.microsoft.com/office/drawing/2014/chart" uri="{C3380CC4-5D6E-409C-BE32-E72D297353CC}">
                <c16:uniqueId val="{00000029-5EC0-4A5F-93B9-FAB8AC92FBA7}"/>
              </c:ext>
            </c:extLst>
          </c:dPt>
          <c:dPt>
            <c:idx val="21"/>
            <c:invertIfNegative val="0"/>
            <c:bubble3D val="0"/>
            <c:spPr>
              <a:solidFill>
                <a:srgbClr val="FFFFFF">
                  <a:alpha val="0"/>
                </a:srgbClr>
              </a:solidFill>
            </c:spPr>
            <c:extLst>
              <c:ext xmlns:c16="http://schemas.microsoft.com/office/drawing/2014/chart" uri="{C3380CC4-5D6E-409C-BE32-E72D297353CC}">
                <c16:uniqueId val="{0000002B-5EC0-4A5F-93B9-FAB8AC92FBA7}"/>
              </c:ext>
            </c:extLst>
          </c:dPt>
          <c:dPt>
            <c:idx val="22"/>
            <c:invertIfNegative val="0"/>
            <c:bubble3D val="0"/>
            <c:spPr>
              <a:solidFill>
                <a:srgbClr val="FFFFFF">
                  <a:alpha val="0"/>
                </a:srgbClr>
              </a:solidFill>
            </c:spPr>
            <c:extLst>
              <c:ext xmlns:c16="http://schemas.microsoft.com/office/drawing/2014/chart" uri="{C3380CC4-5D6E-409C-BE32-E72D297353CC}">
                <c16:uniqueId val="{0000002D-5EC0-4A5F-93B9-FAB8AC92FBA7}"/>
              </c:ext>
            </c:extLst>
          </c:dPt>
          <c:dPt>
            <c:idx val="23"/>
            <c:invertIfNegative val="0"/>
            <c:bubble3D val="0"/>
            <c:spPr>
              <a:solidFill>
                <a:srgbClr val="FFFFFF">
                  <a:alpha val="0"/>
                </a:srgbClr>
              </a:solidFill>
            </c:spPr>
            <c:extLst>
              <c:ext xmlns:c16="http://schemas.microsoft.com/office/drawing/2014/chart" uri="{C3380CC4-5D6E-409C-BE32-E72D297353CC}">
                <c16:uniqueId val="{0000002F-5EC0-4A5F-93B9-FAB8AC92FBA7}"/>
              </c:ext>
            </c:extLst>
          </c:dPt>
          <c:dPt>
            <c:idx val="24"/>
            <c:invertIfNegative val="0"/>
            <c:bubble3D val="0"/>
            <c:spPr>
              <a:solidFill>
                <a:srgbClr val="FFFFFF">
                  <a:alpha val="0"/>
                </a:srgbClr>
              </a:solidFill>
            </c:spPr>
            <c:extLst>
              <c:ext xmlns:c16="http://schemas.microsoft.com/office/drawing/2014/chart" uri="{C3380CC4-5D6E-409C-BE32-E72D297353CC}">
                <c16:uniqueId val="{00000031-5EC0-4A5F-93B9-FAB8AC92FBA7}"/>
              </c:ext>
            </c:extLst>
          </c:dPt>
          <c:dPt>
            <c:idx val="25"/>
            <c:invertIfNegative val="0"/>
            <c:bubble3D val="0"/>
            <c:spPr>
              <a:solidFill>
                <a:srgbClr val="FFFFFF">
                  <a:alpha val="0"/>
                </a:srgbClr>
              </a:solidFill>
            </c:spPr>
            <c:extLst>
              <c:ext xmlns:c16="http://schemas.microsoft.com/office/drawing/2014/chart" uri="{C3380CC4-5D6E-409C-BE32-E72D297353CC}">
                <c16:uniqueId val="{00000033-5EC0-4A5F-93B9-FAB8AC92FBA7}"/>
              </c:ext>
            </c:extLst>
          </c:dPt>
          <c:dPt>
            <c:idx val="26"/>
            <c:invertIfNegative val="0"/>
            <c:bubble3D val="0"/>
            <c:spPr>
              <a:solidFill>
                <a:srgbClr val="FFFFFF">
                  <a:alpha val="0"/>
                </a:srgbClr>
              </a:solidFill>
            </c:spPr>
            <c:extLst>
              <c:ext xmlns:c16="http://schemas.microsoft.com/office/drawing/2014/chart" uri="{C3380CC4-5D6E-409C-BE32-E72D297353CC}">
                <c16:uniqueId val="{00000035-5EC0-4A5F-93B9-FAB8AC92FBA7}"/>
              </c:ext>
            </c:extLst>
          </c:dPt>
          <c:dPt>
            <c:idx val="27"/>
            <c:invertIfNegative val="0"/>
            <c:bubble3D val="0"/>
            <c:spPr>
              <a:solidFill>
                <a:srgbClr val="FFFFFF">
                  <a:alpha val="0"/>
                </a:srgbClr>
              </a:solidFill>
            </c:spPr>
            <c:extLst>
              <c:ext xmlns:c16="http://schemas.microsoft.com/office/drawing/2014/chart" uri="{C3380CC4-5D6E-409C-BE32-E72D297353CC}">
                <c16:uniqueId val="{00000037-5EC0-4A5F-93B9-FAB8AC92FBA7}"/>
              </c:ext>
            </c:extLst>
          </c:dPt>
          <c:dPt>
            <c:idx val="28"/>
            <c:invertIfNegative val="0"/>
            <c:bubble3D val="0"/>
            <c:spPr>
              <a:solidFill>
                <a:srgbClr val="FFFFFF">
                  <a:alpha val="0"/>
                </a:srgbClr>
              </a:solidFill>
            </c:spPr>
            <c:extLst>
              <c:ext xmlns:c16="http://schemas.microsoft.com/office/drawing/2014/chart" uri="{C3380CC4-5D6E-409C-BE32-E72D297353CC}">
                <c16:uniqueId val="{00000039-5EC0-4A5F-93B9-FAB8AC92FBA7}"/>
              </c:ext>
            </c:extLst>
          </c:dPt>
          <c:dPt>
            <c:idx val="29"/>
            <c:invertIfNegative val="0"/>
            <c:bubble3D val="0"/>
            <c:spPr>
              <a:solidFill>
                <a:srgbClr val="FFFFFF">
                  <a:alpha val="0"/>
                </a:srgbClr>
              </a:solidFill>
            </c:spPr>
            <c:extLst>
              <c:ext xmlns:c16="http://schemas.microsoft.com/office/drawing/2014/chart" uri="{C3380CC4-5D6E-409C-BE32-E72D297353CC}">
                <c16:uniqueId val="{0000003B-5EC0-4A5F-93B9-FAB8AC92FBA7}"/>
              </c:ext>
            </c:extLst>
          </c:dPt>
          <c:dLbls>
            <c:dLbl>
              <c:idx val="0"/>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584E-D943-BADA-304C4C1A80B6}"/>
                </c:ext>
              </c:extLst>
            </c:dLbl>
            <c:dLbl>
              <c:idx val="1"/>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EC0-4A5F-93B9-FAB8AC92FBA7}"/>
                </c:ext>
              </c:extLst>
            </c:dLbl>
            <c:dLbl>
              <c:idx val="2"/>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EC0-4A5F-93B9-FAB8AC92FBA7}"/>
                </c:ext>
              </c:extLst>
            </c:dLbl>
            <c:dLbl>
              <c:idx val="3"/>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EC0-4A5F-93B9-FAB8AC92FBA7}"/>
                </c:ext>
              </c:extLst>
            </c:dLbl>
            <c:dLbl>
              <c:idx val="4"/>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EC0-4A5F-93B9-FAB8AC92FBA7}"/>
                </c:ext>
              </c:extLst>
            </c:dLbl>
            <c:dLbl>
              <c:idx val="5"/>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EC0-4A5F-93B9-FAB8AC92FBA7}"/>
                </c:ext>
              </c:extLst>
            </c:dLbl>
            <c:dLbl>
              <c:idx val="6"/>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EC0-4A5F-93B9-FAB8AC92FBA7}"/>
                </c:ext>
              </c:extLst>
            </c:dLbl>
            <c:dLbl>
              <c:idx val="7"/>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EC0-4A5F-93B9-FAB8AC92FBA7}"/>
                </c:ext>
              </c:extLst>
            </c:dLbl>
            <c:dLbl>
              <c:idx val="8"/>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EC0-4A5F-93B9-FAB8AC92FBA7}"/>
                </c:ext>
              </c:extLst>
            </c:dLbl>
            <c:dLbl>
              <c:idx val="9"/>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84E-D943-BADA-304C4C1A80B6}"/>
                </c:ext>
              </c:extLst>
            </c:dLbl>
            <c:dLbl>
              <c:idx val="10"/>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EC0-4A5F-93B9-FAB8AC92FBA7}"/>
                </c:ext>
              </c:extLst>
            </c:dLbl>
            <c:dLbl>
              <c:idx val="11"/>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EC0-4A5F-93B9-FAB8AC92FBA7}"/>
                </c:ext>
              </c:extLst>
            </c:dLbl>
            <c:dLbl>
              <c:idx val="12"/>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EC0-4A5F-93B9-FAB8AC92FBA7}"/>
                </c:ext>
              </c:extLst>
            </c:dLbl>
            <c:dLbl>
              <c:idx val="13"/>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84E-D943-BADA-304C4C1A80B6}"/>
                </c:ext>
              </c:extLst>
            </c:dLbl>
            <c:dLbl>
              <c:idx val="14"/>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EC0-4A5F-93B9-FAB8AC92FBA7}"/>
                </c:ext>
              </c:extLst>
            </c:dLbl>
            <c:dLbl>
              <c:idx val="15"/>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EC0-4A5F-93B9-FAB8AC92FBA7}"/>
                </c:ext>
              </c:extLst>
            </c:dLbl>
            <c:dLbl>
              <c:idx val="16"/>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5EC0-4A5F-93B9-FAB8AC92FBA7}"/>
                </c:ext>
              </c:extLst>
            </c:dLbl>
            <c:dLbl>
              <c:idx val="17"/>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5EC0-4A5F-93B9-FAB8AC92FBA7}"/>
                </c:ext>
              </c:extLst>
            </c:dLbl>
            <c:dLbl>
              <c:idx val="18"/>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5EC0-4A5F-93B9-FAB8AC92FBA7}"/>
                </c:ext>
              </c:extLst>
            </c:dLbl>
            <c:dLbl>
              <c:idx val="19"/>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5EC0-4A5F-93B9-FAB8AC92FBA7}"/>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5EC0-4A5F-93B9-FAB8AC92FBA7}"/>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5EC0-4A5F-93B9-FAB8AC92FBA7}"/>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5EC0-4A5F-93B9-FAB8AC92FBA7}"/>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5EC0-4A5F-93B9-FAB8AC92FBA7}"/>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5EC0-4A5F-93B9-FAB8AC92FBA7}"/>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5EC0-4A5F-93B9-FAB8AC92FBA7}"/>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5EC0-4A5F-93B9-FAB8AC92FBA7}"/>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5EC0-4A5F-93B9-FAB8AC92FBA7}"/>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5EC0-4A5F-93B9-FAB8AC92FBA7}"/>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5EC0-4A5F-93B9-FAB8AC92FBA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SLC</c:v>
                </c:pt>
                <c:pt idx="1">
                  <c:v>YVR</c:v>
                </c:pt>
                <c:pt idx="2">
                  <c:v>YYZ</c:v>
                </c:pt>
                <c:pt idx="3">
                  <c:v>LGA</c:v>
                </c:pt>
                <c:pt idx="4">
                  <c:v>DTW</c:v>
                </c:pt>
                <c:pt idx="5">
                  <c:v>BWI</c:v>
                </c:pt>
                <c:pt idx="6">
                  <c:v>YYC</c:v>
                </c:pt>
                <c:pt idx="7">
                  <c:v>SFO</c:v>
                </c:pt>
                <c:pt idx="8">
                  <c:v>JAX</c:v>
                </c:pt>
                <c:pt idx="9">
                  <c:v>YLW</c:v>
                </c:pt>
                <c:pt idx="10">
                  <c:v>DFW</c:v>
                </c:pt>
                <c:pt idx="11">
                  <c:v>YUL</c:v>
                </c:pt>
                <c:pt idx="12">
                  <c:v>DEN</c:v>
                </c:pt>
                <c:pt idx="13">
                  <c:v>SEA</c:v>
                </c:pt>
                <c:pt idx="14">
                  <c:v>EWR</c:v>
                </c:pt>
                <c:pt idx="15">
                  <c:v>LAX</c:v>
                </c:pt>
                <c:pt idx="16">
                  <c:v>CRP</c:v>
                </c:pt>
                <c:pt idx="17">
                  <c:v>JFK</c:v>
                </c:pt>
                <c:pt idx="18">
                  <c:v>HOU</c:v>
                </c:pt>
                <c:pt idx="19">
                  <c:v>IAH</c:v>
                </c:pt>
              </c:strCache>
            </c:strRef>
          </c:cat>
          <c:val>
            <c:numRef>
              <c:f>Sheet1!$B$2:$B$31</c:f>
              <c:numCache>
                <c:formatCode>0.00000000</c:formatCode>
                <c:ptCount val="30"/>
                <c:pt idx="0">
                  <c:v>4.1067419884999996</c:v>
                </c:pt>
                <c:pt idx="1">
                  <c:v>4.1017317250999996</c:v>
                </c:pt>
                <c:pt idx="2">
                  <c:v>4.0920533123</c:v>
                </c:pt>
                <c:pt idx="3">
                  <c:v>4.0875676543999999</c:v>
                </c:pt>
                <c:pt idx="4">
                  <c:v>4.0815607781000001</c:v>
                </c:pt>
                <c:pt idx="5">
                  <c:v>4.0769757007000003</c:v>
                </c:pt>
                <c:pt idx="6">
                  <c:v>4.0622482042000003</c:v>
                </c:pt>
                <c:pt idx="7">
                  <c:v>4.0141006448000001</c:v>
                </c:pt>
                <c:pt idx="8">
                  <c:v>4.0046630925000004</c:v>
                </c:pt>
                <c:pt idx="9">
                  <c:v>4.0020244000999998</c:v>
                </c:pt>
                <c:pt idx="10">
                  <c:v>3.9850142447999999</c:v>
                </c:pt>
                <c:pt idx="11">
                  <c:v>3.9767751799000002</c:v>
                </c:pt>
                <c:pt idx="12">
                  <c:v>3.9668842711000001</c:v>
                </c:pt>
                <c:pt idx="13">
                  <c:v>3.9445887161000002</c:v>
                </c:pt>
                <c:pt idx="14">
                  <c:v>3.9220207508999998</c:v>
                </c:pt>
                <c:pt idx="15">
                  <c:v>3.8935705344999998</c:v>
                </c:pt>
                <c:pt idx="16">
                  <c:v>3.8314049867</c:v>
                </c:pt>
                <c:pt idx="17">
                  <c:v>3.7696961376</c:v>
                </c:pt>
                <c:pt idx="18">
                  <c:v>3.5937492049999999</c:v>
                </c:pt>
                <c:pt idx="19">
                  <c:v>3.5409899516999999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84E-D943-BADA-304C4C1A80B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77D-3145-A545-52979A989324}"/>
              </c:ext>
            </c:extLst>
          </c:dPt>
          <c:dPt>
            <c:idx val="1"/>
            <c:invertIfNegative val="0"/>
            <c:bubble3D val="0"/>
            <c:spPr>
              <a:solidFill>
                <a:srgbClr val="666666"/>
              </a:solidFill>
            </c:spPr>
            <c:extLst>
              <c:ext xmlns:c16="http://schemas.microsoft.com/office/drawing/2014/chart" uri="{C3380CC4-5D6E-409C-BE32-E72D297353CC}">
                <c16:uniqueId val="{00000003-D050-48BC-8C26-4ADC3328C44D}"/>
              </c:ext>
            </c:extLst>
          </c:dPt>
          <c:dPt>
            <c:idx val="2"/>
            <c:invertIfNegative val="0"/>
            <c:bubble3D val="0"/>
            <c:spPr>
              <a:solidFill>
                <a:srgbClr val="666666"/>
              </a:solidFill>
            </c:spPr>
            <c:extLst>
              <c:ext xmlns:c16="http://schemas.microsoft.com/office/drawing/2014/chart" uri="{C3380CC4-5D6E-409C-BE32-E72D297353CC}">
                <c16:uniqueId val="{00000005-D050-48BC-8C26-4ADC3328C44D}"/>
              </c:ext>
            </c:extLst>
          </c:dPt>
          <c:dPt>
            <c:idx val="3"/>
            <c:invertIfNegative val="0"/>
            <c:bubble3D val="0"/>
            <c:spPr>
              <a:solidFill>
                <a:srgbClr val="666666"/>
              </a:solidFill>
            </c:spPr>
            <c:extLst>
              <c:ext xmlns:c16="http://schemas.microsoft.com/office/drawing/2014/chart" uri="{C3380CC4-5D6E-409C-BE32-E72D297353CC}">
                <c16:uniqueId val="{00000007-D050-48BC-8C26-4ADC3328C44D}"/>
              </c:ext>
            </c:extLst>
          </c:dPt>
          <c:dPt>
            <c:idx val="4"/>
            <c:invertIfNegative val="0"/>
            <c:bubble3D val="0"/>
            <c:spPr>
              <a:solidFill>
                <a:srgbClr val="666666"/>
              </a:solidFill>
            </c:spPr>
            <c:extLst>
              <c:ext xmlns:c16="http://schemas.microsoft.com/office/drawing/2014/chart" uri="{C3380CC4-5D6E-409C-BE32-E72D297353CC}">
                <c16:uniqueId val="{00000009-D050-48BC-8C26-4ADC3328C44D}"/>
              </c:ext>
            </c:extLst>
          </c:dPt>
          <c:dPt>
            <c:idx val="5"/>
            <c:invertIfNegative val="0"/>
            <c:bubble3D val="0"/>
            <c:spPr>
              <a:solidFill>
                <a:srgbClr val="666666"/>
              </a:solidFill>
            </c:spPr>
            <c:extLst>
              <c:ext xmlns:c16="http://schemas.microsoft.com/office/drawing/2014/chart" uri="{C3380CC4-5D6E-409C-BE32-E72D297353CC}">
                <c16:uniqueId val="{0000000B-D050-48BC-8C26-4ADC3328C44D}"/>
              </c:ext>
            </c:extLst>
          </c:dPt>
          <c:dPt>
            <c:idx val="6"/>
            <c:invertIfNegative val="0"/>
            <c:bubble3D val="0"/>
            <c:spPr>
              <a:solidFill>
                <a:srgbClr val="666666"/>
              </a:solidFill>
            </c:spPr>
            <c:extLst>
              <c:ext xmlns:c16="http://schemas.microsoft.com/office/drawing/2014/chart" uri="{C3380CC4-5D6E-409C-BE32-E72D297353CC}">
                <c16:uniqueId val="{0000000D-D050-48BC-8C26-4ADC3328C44D}"/>
              </c:ext>
            </c:extLst>
          </c:dPt>
          <c:dPt>
            <c:idx val="7"/>
            <c:invertIfNegative val="0"/>
            <c:bubble3D val="0"/>
            <c:spPr>
              <a:solidFill>
                <a:srgbClr val="666666"/>
              </a:solidFill>
            </c:spPr>
            <c:extLst>
              <c:ext xmlns:c16="http://schemas.microsoft.com/office/drawing/2014/chart" uri="{C3380CC4-5D6E-409C-BE32-E72D297353CC}">
                <c16:uniqueId val="{0000000F-D050-48BC-8C26-4ADC3328C44D}"/>
              </c:ext>
            </c:extLst>
          </c:dPt>
          <c:dPt>
            <c:idx val="8"/>
            <c:invertIfNegative val="0"/>
            <c:bubble3D val="0"/>
            <c:spPr>
              <a:solidFill>
                <a:srgbClr val="666666"/>
              </a:solidFill>
            </c:spPr>
            <c:extLst>
              <c:ext xmlns:c16="http://schemas.microsoft.com/office/drawing/2014/chart" uri="{C3380CC4-5D6E-409C-BE32-E72D297353CC}">
                <c16:uniqueId val="{00000011-D050-48BC-8C26-4ADC3328C44D}"/>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77D-3145-A545-52979A989324}"/>
              </c:ext>
            </c:extLst>
          </c:dPt>
          <c:dPt>
            <c:idx val="10"/>
            <c:invertIfNegative val="0"/>
            <c:bubble3D val="0"/>
            <c:spPr>
              <a:solidFill>
                <a:srgbClr val="666666"/>
              </a:solidFill>
            </c:spPr>
            <c:extLst>
              <c:ext xmlns:c16="http://schemas.microsoft.com/office/drawing/2014/chart" uri="{C3380CC4-5D6E-409C-BE32-E72D297353CC}">
                <c16:uniqueId val="{00000015-D050-48BC-8C26-4ADC3328C44D}"/>
              </c:ext>
            </c:extLst>
          </c:dPt>
          <c:dPt>
            <c:idx val="11"/>
            <c:invertIfNegative val="0"/>
            <c:bubble3D val="0"/>
            <c:spPr>
              <a:solidFill>
                <a:srgbClr val="666666"/>
              </a:solidFill>
            </c:spPr>
            <c:extLst>
              <c:ext xmlns:c16="http://schemas.microsoft.com/office/drawing/2014/chart" uri="{C3380CC4-5D6E-409C-BE32-E72D297353CC}">
                <c16:uniqueId val="{00000017-D050-48BC-8C26-4ADC3328C44D}"/>
              </c:ext>
            </c:extLst>
          </c:dPt>
          <c:dPt>
            <c:idx val="12"/>
            <c:invertIfNegative val="0"/>
            <c:bubble3D val="0"/>
            <c:spPr>
              <a:solidFill>
                <a:srgbClr val="666666"/>
              </a:solidFill>
            </c:spPr>
            <c:extLst>
              <c:ext xmlns:c16="http://schemas.microsoft.com/office/drawing/2014/chart" uri="{C3380CC4-5D6E-409C-BE32-E72D297353CC}">
                <c16:uniqueId val="{00000019-D050-48BC-8C26-4ADC3328C44D}"/>
              </c:ext>
            </c:extLst>
          </c:dPt>
          <c:dPt>
            <c:idx val="13"/>
            <c:invertIfNegative val="0"/>
            <c:bubble3D val="0"/>
            <c:spPr>
              <a:solidFill>
                <a:srgbClr val="666666"/>
              </a:solidFill>
            </c:spPr>
            <c:extLst>
              <c:ext xmlns:c16="http://schemas.microsoft.com/office/drawing/2014/chart" uri="{C3380CC4-5D6E-409C-BE32-E72D297353CC}">
                <c16:uniqueId val="{0000001B-D050-48BC-8C26-4ADC3328C44D}"/>
              </c:ext>
            </c:extLst>
          </c:dPt>
          <c:dPt>
            <c:idx val="14"/>
            <c:invertIfNegative val="0"/>
            <c:bubble3D val="0"/>
            <c:spPr>
              <a:solidFill>
                <a:srgbClr val="666666"/>
              </a:solidFill>
            </c:spPr>
            <c:extLst>
              <c:ext xmlns:c16="http://schemas.microsoft.com/office/drawing/2014/chart" uri="{C3380CC4-5D6E-409C-BE32-E72D297353CC}">
                <c16:uniqueId val="{0000001D-D050-48BC-8C26-4ADC3328C44D}"/>
              </c:ext>
            </c:extLst>
          </c:dPt>
          <c:dPt>
            <c:idx val="15"/>
            <c:invertIfNegative val="0"/>
            <c:bubble3D val="0"/>
            <c:spPr>
              <a:solidFill>
                <a:srgbClr val="666666"/>
              </a:solidFill>
            </c:spPr>
            <c:extLst>
              <c:ext xmlns:c16="http://schemas.microsoft.com/office/drawing/2014/chart" uri="{C3380CC4-5D6E-409C-BE32-E72D297353CC}">
                <c16:uniqueId val="{0000001F-D050-48BC-8C26-4ADC3328C44D}"/>
              </c:ext>
            </c:extLst>
          </c:dPt>
          <c:dPt>
            <c:idx val="16"/>
            <c:invertIfNegative val="0"/>
            <c:bubble3D val="0"/>
            <c:spPr>
              <a:solidFill>
                <a:srgbClr val="666666"/>
              </a:solidFill>
            </c:spPr>
            <c:extLst>
              <c:ext xmlns:c16="http://schemas.microsoft.com/office/drawing/2014/chart" uri="{C3380CC4-5D6E-409C-BE32-E72D297353CC}">
                <c16:uniqueId val="{00000021-D050-48BC-8C26-4ADC3328C44D}"/>
              </c:ext>
            </c:extLst>
          </c:dPt>
          <c:dPt>
            <c:idx val="17"/>
            <c:invertIfNegative val="0"/>
            <c:bubble3D val="0"/>
            <c:spPr>
              <a:solidFill>
                <a:srgbClr val="666666"/>
              </a:solidFill>
            </c:spPr>
            <c:extLst>
              <c:ext xmlns:c16="http://schemas.microsoft.com/office/drawing/2014/chart" uri="{C3380CC4-5D6E-409C-BE32-E72D297353CC}">
                <c16:uniqueId val="{00000023-D050-48BC-8C26-4ADC3328C44D}"/>
              </c:ext>
            </c:extLst>
          </c:dPt>
          <c:dPt>
            <c:idx val="18"/>
            <c:invertIfNegative val="0"/>
            <c:bubble3D val="0"/>
            <c:spPr>
              <a:solidFill>
                <a:srgbClr val="666666"/>
              </a:solidFill>
            </c:spPr>
            <c:extLst>
              <c:ext xmlns:c16="http://schemas.microsoft.com/office/drawing/2014/chart" uri="{C3380CC4-5D6E-409C-BE32-E72D297353CC}">
                <c16:uniqueId val="{00000025-D050-48BC-8C26-4ADC3328C44D}"/>
              </c:ext>
            </c:extLst>
          </c:dPt>
          <c:dPt>
            <c:idx val="19"/>
            <c:invertIfNegative val="0"/>
            <c:bubble3D val="0"/>
            <c:spPr>
              <a:solidFill>
                <a:srgbClr val="666666"/>
              </a:solidFill>
            </c:spPr>
            <c:extLst>
              <c:ext xmlns:c16="http://schemas.microsoft.com/office/drawing/2014/chart" uri="{C3380CC4-5D6E-409C-BE32-E72D297353CC}">
                <c16:uniqueId val="{00000027-D050-48BC-8C26-4ADC3328C44D}"/>
              </c:ext>
            </c:extLst>
          </c:dPt>
          <c:dPt>
            <c:idx val="20"/>
            <c:invertIfNegative val="0"/>
            <c:bubble3D val="0"/>
            <c:spPr>
              <a:solidFill>
                <a:srgbClr val="666666"/>
              </a:solidFill>
            </c:spPr>
            <c:extLst>
              <c:ext xmlns:c16="http://schemas.microsoft.com/office/drawing/2014/chart" uri="{C3380CC4-5D6E-409C-BE32-E72D297353CC}">
                <c16:uniqueId val="{00000029-D050-48BC-8C26-4ADC3328C44D}"/>
              </c:ext>
            </c:extLst>
          </c:dPt>
          <c:dPt>
            <c:idx val="21"/>
            <c:invertIfNegative val="0"/>
            <c:bubble3D val="0"/>
            <c:spPr>
              <a:solidFill>
                <a:srgbClr val="666666"/>
              </a:solidFill>
            </c:spPr>
            <c:extLst>
              <c:ext xmlns:c16="http://schemas.microsoft.com/office/drawing/2014/chart" uri="{C3380CC4-5D6E-409C-BE32-E72D297353CC}">
                <c16:uniqueId val="{0000002B-D050-48BC-8C26-4ADC3328C44D}"/>
              </c:ext>
            </c:extLst>
          </c:dPt>
          <c:dPt>
            <c:idx val="22"/>
            <c:invertIfNegative val="0"/>
            <c:bubble3D val="0"/>
            <c:spPr>
              <a:solidFill>
                <a:srgbClr val="666666"/>
              </a:solidFill>
            </c:spPr>
            <c:extLst>
              <c:ext xmlns:c16="http://schemas.microsoft.com/office/drawing/2014/chart" uri="{C3380CC4-5D6E-409C-BE32-E72D297353CC}">
                <c16:uniqueId val="{0000002D-D050-48BC-8C26-4ADC3328C44D}"/>
              </c:ext>
            </c:extLst>
          </c:dPt>
          <c:dPt>
            <c:idx val="23"/>
            <c:invertIfNegative val="0"/>
            <c:bubble3D val="0"/>
            <c:spPr>
              <a:solidFill>
                <a:srgbClr val="666666"/>
              </a:solidFill>
            </c:spPr>
            <c:extLst>
              <c:ext xmlns:c16="http://schemas.microsoft.com/office/drawing/2014/chart" uri="{C3380CC4-5D6E-409C-BE32-E72D297353CC}">
                <c16:uniqueId val="{0000002F-D050-48BC-8C26-4ADC3328C44D}"/>
              </c:ext>
            </c:extLst>
          </c:dPt>
          <c:dPt>
            <c:idx val="24"/>
            <c:invertIfNegative val="0"/>
            <c:bubble3D val="0"/>
            <c:spPr>
              <a:solidFill>
                <a:srgbClr val="666666"/>
              </a:solidFill>
            </c:spPr>
            <c:extLst>
              <c:ext xmlns:c16="http://schemas.microsoft.com/office/drawing/2014/chart" uri="{C3380CC4-5D6E-409C-BE32-E72D297353CC}">
                <c16:uniqueId val="{00000031-D050-48BC-8C26-4ADC3328C44D}"/>
              </c:ext>
            </c:extLst>
          </c:dPt>
          <c:dPt>
            <c:idx val="25"/>
            <c:invertIfNegative val="0"/>
            <c:bubble3D val="0"/>
            <c:spPr>
              <a:solidFill>
                <a:srgbClr val="666666"/>
              </a:solidFill>
            </c:spPr>
            <c:extLst>
              <c:ext xmlns:c16="http://schemas.microsoft.com/office/drawing/2014/chart" uri="{C3380CC4-5D6E-409C-BE32-E72D297353CC}">
                <c16:uniqueId val="{00000033-D050-48BC-8C26-4ADC3328C44D}"/>
              </c:ext>
            </c:extLst>
          </c:dPt>
          <c:dPt>
            <c:idx val="26"/>
            <c:invertIfNegative val="0"/>
            <c:bubble3D val="0"/>
            <c:spPr>
              <a:solidFill>
                <a:srgbClr val="666666"/>
              </a:solidFill>
            </c:spPr>
            <c:extLst>
              <c:ext xmlns:c16="http://schemas.microsoft.com/office/drawing/2014/chart" uri="{C3380CC4-5D6E-409C-BE32-E72D297353CC}">
                <c16:uniqueId val="{00000035-D050-48BC-8C26-4ADC3328C44D}"/>
              </c:ext>
            </c:extLst>
          </c:dPt>
          <c:dPt>
            <c:idx val="27"/>
            <c:invertIfNegative val="0"/>
            <c:bubble3D val="0"/>
            <c:spPr>
              <a:solidFill>
                <a:srgbClr val="666666"/>
              </a:solidFill>
            </c:spPr>
            <c:extLst>
              <c:ext xmlns:c16="http://schemas.microsoft.com/office/drawing/2014/chart" uri="{C3380CC4-5D6E-409C-BE32-E72D297353CC}">
                <c16:uniqueId val="{00000037-D050-48BC-8C26-4ADC3328C44D}"/>
              </c:ext>
            </c:extLst>
          </c:dPt>
          <c:dPt>
            <c:idx val="28"/>
            <c:invertIfNegative val="0"/>
            <c:bubble3D val="0"/>
            <c:spPr>
              <a:solidFill>
                <a:srgbClr val="666666"/>
              </a:solidFill>
            </c:spPr>
            <c:extLst>
              <c:ext xmlns:c16="http://schemas.microsoft.com/office/drawing/2014/chart" uri="{C3380CC4-5D6E-409C-BE32-E72D297353CC}">
                <c16:uniqueId val="{00000039-D050-48BC-8C26-4ADC3328C44D}"/>
              </c:ext>
            </c:extLst>
          </c:dPt>
          <c:dPt>
            <c:idx val="29"/>
            <c:invertIfNegative val="0"/>
            <c:bubble3D val="0"/>
            <c:spPr>
              <a:solidFill>
                <a:srgbClr val="666666"/>
              </a:solidFill>
            </c:spPr>
            <c:extLst>
              <c:ext xmlns:c16="http://schemas.microsoft.com/office/drawing/2014/chart" uri="{C3380CC4-5D6E-409C-BE32-E72D297353CC}">
                <c16:uniqueId val="{0000003B-D050-48BC-8C26-4ADC3328C44D}"/>
              </c:ext>
            </c:extLst>
          </c:dPt>
          <c:dLbls>
            <c:dLbl>
              <c:idx val="0"/>
              <c:tx>
                <c:rich>
                  <a:bodyPr/>
                  <a:lstStyle/>
                  <a:p>
                    <a:r>
                      <a:t>4.68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77D-3145-A545-52979A989324}"/>
                </c:ext>
              </c:extLst>
            </c:dLbl>
            <c:dLbl>
              <c:idx val="1"/>
              <c:tx>
                <c:rich>
                  <a:bodyPr/>
                  <a:lstStyle/>
                  <a:p>
                    <a:r>
                      <a:t>4.65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050-48BC-8C26-4ADC3328C44D}"/>
                </c:ext>
              </c:extLst>
            </c:dLbl>
            <c:dLbl>
              <c:idx val="2"/>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050-48BC-8C26-4ADC3328C44D}"/>
                </c:ext>
              </c:extLst>
            </c:dLbl>
            <c:dLbl>
              <c:idx val="3"/>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050-48BC-8C26-4ADC3328C44D}"/>
                </c:ext>
              </c:extLst>
            </c:dLbl>
            <c:dLbl>
              <c:idx val="4"/>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050-48BC-8C26-4ADC3328C44D}"/>
                </c:ext>
              </c:extLst>
            </c:dLbl>
            <c:dLbl>
              <c:idx val="5"/>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050-48BC-8C26-4ADC3328C44D}"/>
                </c:ext>
              </c:extLst>
            </c:dLbl>
            <c:dLbl>
              <c:idx val="6"/>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050-48BC-8C26-4ADC3328C44D}"/>
                </c:ext>
              </c:extLst>
            </c:dLbl>
            <c:dLbl>
              <c:idx val="7"/>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050-48BC-8C26-4ADC3328C44D}"/>
                </c:ext>
              </c:extLst>
            </c:dLbl>
            <c:dLbl>
              <c:idx val="8"/>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050-48BC-8C26-4ADC3328C44D}"/>
                </c:ext>
              </c:extLst>
            </c:dLbl>
            <c:dLbl>
              <c:idx val="9"/>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77D-3145-A545-52979A989324}"/>
                </c:ext>
              </c:extLst>
            </c:dLbl>
            <c:dLbl>
              <c:idx val="10"/>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050-48BC-8C26-4ADC3328C44D}"/>
                </c:ext>
              </c:extLst>
            </c:dLbl>
            <c:dLbl>
              <c:idx val="11"/>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050-48BC-8C26-4ADC3328C44D}"/>
                </c:ext>
              </c:extLst>
            </c:dLbl>
            <c:dLbl>
              <c:idx val="12"/>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050-48BC-8C26-4ADC3328C44D}"/>
                </c:ext>
              </c:extLst>
            </c:dLbl>
            <c:dLbl>
              <c:idx val="13"/>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050-48BC-8C26-4ADC3328C44D}"/>
                </c:ext>
              </c:extLst>
            </c:dLbl>
            <c:dLbl>
              <c:idx val="14"/>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050-48BC-8C26-4ADC3328C44D}"/>
                </c:ext>
              </c:extLst>
            </c:dLbl>
            <c:dLbl>
              <c:idx val="15"/>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050-48BC-8C26-4ADC3328C44D}"/>
                </c:ext>
              </c:extLst>
            </c:dLbl>
            <c:dLbl>
              <c:idx val="16"/>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D050-48BC-8C26-4ADC3328C44D}"/>
                </c:ext>
              </c:extLst>
            </c:dLbl>
            <c:dLbl>
              <c:idx val="17"/>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D050-48BC-8C26-4ADC3328C44D}"/>
                </c:ext>
              </c:extLst>
            </c:dLbl>
            <c:dLbl>
              <c:idx val="18"/>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D050-48BC-8C26-4ADC3328C44D}"/>
                </c:ext>
              </c:extLst>
            </c:dLbl>
            <c:dLbl>
              <c:idx val="19"/>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D050-48BC-8C26-4ADC3328C44D}"/>
                </c:ext>
              </c:extLst>
            </c:dLbl>
            <c:dLbl>
              <c:idx val="20"/>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D050-48BC-8C26-4ADC3328C44D}"/>
                </c:ext>
              </c:extLst>
            </c:dLbl>
            <c:dLbl>
              <c:idx val="21"/>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D050-48BC-8C26-4ADC3328C44D}"/>
                </c:ext>
              </c:extLst>
            </c:dLbl>
            <c:dLbl>
              <c:idx val="22"/>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D050-48BC-8C26-4ADC3328C44D}"/>
                </c:ext>
              </c:extLst>
            </c:dLbl>
            <c:dLbl>
              <c:idx val="23"/>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D050-48BC-8C26-4ADC3328C44D}"/>
                </c:ext>
              </c:extLst>
            </c:dLbl>
            <c:dLbl>
              <c:idx val="24"/>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D050-48BC-8C26-4ADC3328C44D}"/>
                </c:ext>
              </c:extLst>
            </c:dLbl>
            <c:dLbl>
              <c:idx val="25"/>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D050-48BC-8C26-4ADC3328C44D}"/>
                </c:ext>
              </c:extLst>
            </c:dLbl>
            <c:dLbl>
              <c:idx val="26"/>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D050-48BC-8C26-4ADC3328C44D}"/>
                </c:ext>
              </c:extLst>
            </c:dLbl>
            <c:dLbl>
              <c:idx val="27"/>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D050-48BC-8C26-4ADC3328C44D}"/>
                </c:ext>
              </c:extLst>
            </c:dLbl>
            <c:dLbl>
              <c:idx val="28"/>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D050-48BC-8C26-4ADC3328C44D}"/>
                </c:ext>
              </c:extLst>
            </c:dLbl>
            <c:dLbl>
              <c:idx val="29"/>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D050-48BC-8C26-4ADC3328C44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CRP</c:v>
                </c:pt>
                <c:pt idx="2">
                  <c:v>GRR</c:v>
                </c:pt>
                <c:pt idx="3">
                  <c:v>YMM</c:v>
                </c:pt>
                <c:pt idx="4">
                  <c:v>PWM</c:v>
                </c:pt>
                <c:pt idx="5">
                  <c:v>IND</c:v>
                </c:pt>
                <c:pt idx="6">
                  <c:v>SFB</c:v>
                </c:pt>
                <c:pt idx="7">
                  <c:v>OKC</c:v>
                </c:pt>
                <c:pt idx="8">
                  <c:v>TPA</c:v>
                </c:pt>
                <c:pt idx="9">
                  <c:v>YTZ</c:v>
                </c:pt>
                <c:pt idx="10">
                  <c:v>BOI</c:v>
                </c:pt>
                <c:pt idx="11">
                  <c:v>ONT</c:v>
                </c:pt>
                <c:pt idx="12">
                  <c:v>YHZ</c:v>
                </c:pt>
                <c:pt idx="13">
                  <c:v>YYJ</c:v>
                </c:pt>
                <c:pt idx="14">
                  <c:v>SJC</c:v>
                </c:pt>
                <c:pt idx="15">
                  <c:v>CVG</c:v>
                </c:pt>
                <c:pt idx="16">
                  <c:v>MSP</c:v>
                </c:pt>
                <c:pt idx="17">
                  <c:v>MSY</c:v>
                </c:pt>
                <c:pt idx="18">
                  <c:v>YEG</c:v>
                </c:pt>
                <c:pt idx="19">
                  <c:v>MKE</c:v>
                </c:pt>
                <c:pt idx="20">
                  <c:v>AUS</c:v>
                </c:pt>
                <c:pt idx="21">
                  <c:v>YXE</c:v>
                </c:pt>
                <c:pt idx="22">
                  <c:v>SAT</c:v>
                </c:pt>
                <c:pt idx="23">
                  <c:v>PIT</c:v>
                </c:pt>
                <c:pt idx="24">
                  <c:v>BUR</c:v>
                </c:pt>
                <c:pt idx="25">
                  <c:v>BDL</c:v>
                </c:pt>
                <c:pt idx="26">
                  <c:v>YYT</c:v>
                </c:pt>
                <c:pt idx="27">
                  <c:v>DAL</c:v>
                </c:pt>
                <c:pt idx="28">
                  <c:v>LGA</c:v>
                </c:pt>
                <c:pt idx="29">
                  <c:v>CMH</c:v>
                </c:pt>
              </c:strCache>
            </c:strRef>
          </c:cat>
          <c:val>
            <c:numRef>
              <c:f>Sheet1!$B$2:$B$31</c:f>
              <c:numCache>
                <c:formatCode>0.00000000</c:formatCode>
                <c:ptCount val="30"/>
                <c:pt idx="0">
                  <c:v>4.6773016531999998</c:v>
                </c:pt>
                <c:pt idx="1">
                  <c:v>4.6450932989</c:v>
                </c:pt>
                <c:pt idx="2">
                  <c:v>4.6034230833000001</c:v>
                </c:pt>
                <c:pt idx="3">
                  <c:v>4.5491901814000002</c:v>
                </c:pt>
                <c:pt idx="4">
                  <c:v>4.5313348154000002</c:v>
                </c:pt>
                <c:pt idx="5">
                  <c:v>4.4864337296999999</c:v>
                </c:pt>
                <c:pt idx="6">
                  <c:v>4.4549293444</c:v>
                </c:pt>
                <c:pt idx="7">
                  <c:v>4.4533645111000002</c:v>
                </c:pt>
                <c:pt idx="8">
                  <c:v>4.4116112800999998</c:v>
                </c:pt>
                <c:pt idx="9">
                  <c:v>4.3974358974000003</c:v>
                </c:pt>
                <c:pt idx="10">
                  <c:v>4.3868113553999999</c:v>
                </c:pt>
                <c:pt idx="11">
                  <c:v>4.3528083079000002</c:v>
                </c:pt>
                <c:pt idx="12">
                  <c:v>4.3507266894000001</c:v>
                </c:pt>
                <c:pt idx="13">
                  <c:v>4.3359892295</c:v>
                </c:pt>
                <c:pt idx="14">
                  <c:v>4.3256607973000003</c:v>
                </c:pt>
                <c:pt idx="15">
                  <c:v>4.3218253293000002</c:v>
                </c:pt>
                <c:pt idx="16">
                  <c:v>4.3165369928999997</c:v>
                </c:pt>
                <c:pt idx="17">
                  <c:v>4.3048377748000002</c:v>
                </c:pt>
                <c:pt idx="18">
                  <c:v>4.3023865928999996</c:v>
                </c:pt>
                <c:pt idx="19">
                  <c:v>4.2818386247999998</c:v>
                </c:pt>
                <c:pt idx="20">
                  <c:v>4.2711095556999998</c:v>
                </c:pt>
                <c:pt idx="21">
                  <c:v>4.2710248023000004</c:v>
                </c:pt>
                <c:pt idx="22">
                  <c:v>4.2512507457000002</c:v>
                </c:pt>
                <c:pt idx="23">
                  <c:v>4.2481650463999996</c:v>
                </c:pt>
                <c:pt idx="24">
                  <c:v>4.2233999105000004</c:v>
                </c:pt>
                <c:pt idx="25">
                  <c:v>4.2133480710000004</c:v>
                </c:pt>
                <c:pt idx="26">
                  <c:v>4.2098355661999998</c:v>
                </c:pt>
                <c:pt idx="27">
                  <c:v>4.2051764187999998</c:v>
                </c:pt>
                <c:pt idx="28">
                  <c:v>4.1951366158000001</c:v>
                </c:pt>
                <c:pt idx="29">
                  <c:v>4.1939273855000003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777D-3145-A545-52979A98932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2A2-694D-A94F-3C576A4858D7}"/>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2A2-694D-A94F-3C576A4858D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2A2-694D-A94F-3C576A4858D7}"/>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2A2-694D-A94F-3C576A4858D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CC1-AA4B-942A-95A7013CC48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CC1-AA4B-942A-95A7013CC48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9CC1-AA4B-942A-95A7013CC48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4DF-0F4B-B13A-65159CD6CA2B}"/>
              </c:ext>
            </c:extLst>
          </c:dPt>
          <c:dPt>
            <c:idx val="1"/>
            <c:invertIfNegative val="0"/>
            <c:bubble3D val="0"/>
            <c:spPr>
              <a:solidFill>
                <a:srgbClr val="666666"/>
              </a:solidFill>
            </c:spPr>
            <c:extLst>
              <c:ext xmlns:c16="http://schemas.microsoft.com/office/drawing/2014/chart" uri="{C3380CC4-5D6E-409C-BE32-E72D297353CC}">
                <c16:uniqueId val="{00000003-47AB-49A9-8675-7D67D487C8DE}"/>
              </c:ext>
            </c:extLst>
          </c:dPt>
          <c:dPt>
            <c:idx val="2"/>
            <c:invertIfNegative val="0"/>
            <c:bubble3D val="0"/>
            <c:spPr>
              <a:solidFill>
                <a:srgbClr val="666666"/>
              </a:solidFill>
            </c:spPr>
            <c:extLst>
              <c:ext xmlns:c16="http://schemas.microsoft.com/office/drawing/2014/chart" uri="{C3380CC4-5D6E-409C-BE32-E72D297353CC}">
                <c16:uniqueId val="{00000005-47AB-49A9-8675-7D67D487C8DE}"/>
              </c:ext>
            </c:extLst>
          </c:dPt>
          <c:dPt>
            <c:idx val="3"/>
            <c:invertIfNegative val="0"/>
            <c:bubble3D val="0"/>
            <c:spPr>
              <a:solidFill>
                <a:srgbClr val="666666"/>
              </a:solidFill>
            </c:spPr>
            <c:extLst>
              <c:ext xmlns:c16="http://schemas.microsoft.com/office/drawing/2014/chart" uri="{C3380CC4-5D6E-409C-BE32-E72D297353CC}">
                <c16:uniqueId val="{00000007-47AB-49A9-8675-7D67D487C8DE}"/>
              </c:ext>
            </c:extLst>
          </c:dPt>
          <c:dPt>
            <c:idx val="4"/>
            <c:invertIfNegative val="0"/>
            <c:bubble3D val="0"/>
            <c:spPr>
              <a:solidFill>
                <a:srgbClr val="666666"/>
              </a:solidFill>
            </c:spPr>
            <c:extLst>
              <c:ext xmlns:c16="http://schemas.microsoft.com/office/drawing/2014/chart" uri="{C3380CC4-5D6E-409C-BE32-E72D297353CC}">
                <c16:uniqueId val="{00000009-47AB-49A9-8675-7D67D487C8DE}"/>
              </c:ext>
            </c:extLst>
          </c:dPt>
          <c:dPt>
            <c:idx val="5"/>
            <c:invertIfNegative val="0"/>
            <c:bubble3D val="0"/>
            <c:spPr>
              <a:solidFill>
                <a:srgbClr val="C00000"/>
              </a:solidFill>
            </c:spPr>
            <c:extLst>
              <c:ext xmlns:c16="http://schemas.microsoft.com/office/drawing/2014/chart" uri="{C3380CC4-5D6E-409C-BE32-E72D297353CC}">
                <c16:uniqueId val="{0000000B-47AB-49A9-8675-7D67D487C8DE}"/>
              </c:ext>
            </c:extLst>
          </c:dPt>
          <c:dPt>
            <c:idx val="6"/>
            <c:invertIfNegative val="0"/>
            <c:bubble3D val="0"/>
            <c:spPr>
              <a:solidFill>
                <a:srgbClr val="666666"/>
              </a:solidFill>
            </c:spPr>
            <c:extLst>
              <c:ext xmlns:c16="http://schemas.microsoft.com/office/drawing/2014/chart" uri="{C3380CC4-5D6E-409C-BE32-E72D297353CC}">
                <c16:uniqueId val="{0000000D-47AB-49A9-8675-7D67D487C8DE}"/>
              </c:ext>
            </c:extLst>
          </c:dPt>
          <c:dPt>
            <c:idx val="7"/>
            <c:invertIfNegative val="0"/>
            <c:bubble3D val="0"/>
            <c:spPr>
              <a:solidFill>
                <a:srgbClr val="666666"/>
              </a:solidFill>
            </c:spPr>
            <c:extLst>
              <c:ext xmlns:c16="http://schemas.microsoft.com/office/drawing/2014/chart" uri="{C3380CC4-5D6E-409C-BE32-E72D297353CC}">
                <c16:uniqueId val="{0000000F-47AB-49A9-8675-7D67D487C8DE}"/>
              </c:ext>
            </c:extLst>
          </c:dPt>
          <c:dPt>
            <c:idx val="8"/>
            <c:invertIfNegative val="0"/>
            <c:bubble3D val="0"/>
            <c:spPr>
              <a:solidFill>
                <a:srgbClr val="666666"/>
              </a:solidFill>
            </c:spPr>
            <c:extLst>
              <c:ext xmlns:c16="http://schemas.microsoft.com/office/drawing/2014/chart" uri="{C3380CC4-5D6E-409C-BE32-E72D297353CC}">
                <c16:uniqueId val="{00000011-47AB-49A9-8675-7D67D487C8DE}"/>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4DF-0F4B-B13A-65159CD6CA2B}"/>
              </c:ext>
            </c:extLst>
          </c:dPt>
          <c:dPt>
            <c:idx val="10"/>
            <c:invertIfNegative val="0"/>
            <c:bubble3D val="0"/>
            <c:spPr>
              <a:solidFill>
                <a:srgbClr val="666666"/>
              </a:solidFill>
            </c:spPr>
            <c:extLst>
              <c:ext xmlns:c16="http://schemas.microsoft.com/office/drawing/2014/chart" uri="{C3380CC4-5D6E-409C-BE32-E72D297353CC}">
                <c16:uniqueId val="{00000015-47AB-49A9-8675-7D67D487C8DE}"/>
              </c:ext>
            </c:extLst>
          </c:dPt>
          <c:dPt>
            <c:idx val="11"/>
            <c:invertIfNegative val="0"/>
            <c:bubble3D val="0"/>
            <c:spPr>
              <a:solidFill>
                <a:srgbClr val="666666"/>
              </a:solidFill>
            </c:spPr>
            <c:extLst>
              <c:ext xmlns:c16="http://schemas.microsoft.com/office/drawing/2014/chart" uri="{C3380CC4-5D6E-409C-BE32-E72D297353CC}">
                <c16:uniqueId val="{00000017-47AB-49A9-8675-7D67D487C8DE}"/>
              </c:ext>
            </c:extLst>
          </c:dPt>
          <c:dPt>
            <c:idx val="12"/>
            <c:invertIfNegative val="0"/>
            <c:bubble3D val="0"/>
            <c:spPr>
              <a:solidFill>
                <a:srgbClr val="666666"/>
              </a:solidFill>
            </c:spPr>
            <c:extLst>
              <c:ext xmlns:c16="http://schemas.microsoft.com/office/drawing/2014/chart" uri="{C3380CC4-5D6E-409C-BE32-E72D297353CC}">
                <c16:uniqueId val="{00000019-47AB-49A9-8675-7D67D487C8DE}"/>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4DF-0F4B-B13A-65159CD6CA2B}"/>
              </c:ext>
            </c:extLst>
          </c:dPt>
          <c:dPt>
            <c:idx val="14"/>
            <c:invertIfNegative val="0"/>
            <c:bubble3D val="0"/>
            <c:spPr>
              <a:solidFill>
                <a:srgbClr val="666666"/>
              </a:solidFill>
            </c:spPr>
            <c:extLst>
              <c:ext xmlns:c16="http://schemas.microsoft.com/office/drawing/2014/chart" uri="{C3380CC4-5D6E-409C-BE32-E72D297353CC}">
                <c16:uniqueId val="{0000001D-47AB-49A9-8675-7D67D487C8DE}"/>
              </c:ext>
            </c:extLst>
          </c:dPt>
          <c:dPt>
            <c:idx val="15"/>
            <c:invertIfNegative val="0"/>
            <c:bubble3D val="0"/>
            <c:spPr>
              <a:solidFill>
                <a:srgbClr val="666666"/>
              </a:solidFill>
            </c:spPr>
            <c:extLst>
              <c:ext xmlns:c16="http://schemas.microsoft.com/office/drawing/2014/chart" uri="{C3380CC4-5D6E-409C-BE32-E72D297353CC}">
                <c16:uniqueId val="{0000001F-47AB-49A9-8675-7D67D487C8DE}"/>
              </c:ext>
            </c:extLst>
          </c:dPt>
          <c:dPt>
            <c:idx val="16"/>
            <c:invertIfNegative val="0"/>
            <c:bubble3D val="0"/>
            <c:spPr>
              <a:solidFill>
                <a:srgbClr val="666666"/>
              </a:solidFill>
            </c:spPr>
            <c:extLst>
              <c:ext xmlns:c16="http://schemas.microsoft.com/office/drawing/2014/chart" uri="{C3380CC4-5D6E-409C-BE32-E72D297353CC}">
                <c16:uniqueId val="{00000021-47AB-49A9-8675-7D67D487C8DE}"/>
              </c:ext>
            </c:extLst>
          </c:dPt>
          <c:dPt>
            <c:idx val="17"/>
            <c:invertIfNegative val="0"/>
            <c:bubble3D val="0"/>
            <c:spPr>
              <a:solidFill>
                <a:srgbClr val="666666"/>
              </a:solidFill>
            </c:spPr>
            <c:extLst>
              <c:ext xmlns:c16="http://schemas.microsoft.com/office/drawing/2014/chart" uri="{C3380CC4-5D6E-409C-BE32-E72D297353CC}">
                <c16:uniqueId val="{00000023-47AB-49A9-8675-7D67D487C8DE}"/>
              </c:ext>
            </c:extLst>
          </c:dPt>
          <c:dPt>
            <c:idx val="18"/>
            <c:invertIfNegative val="0"/>
            <c:bubble3D val="0"/>
            <c:spPr>
              <a:solidFill>
                <a:srgbClr val="666666"/>
              </a:solidFill>
            </c:spPr>
            <c:extLst>
              <c:ext xmlns:c16="http://schemas.microsoft.com/office/drawing/2014/chart" uri="{C3380CC4-5D6E-409C-BE32-E72D297353CC}">
                <c16:uniqueId val="{00000025-47AB-49A9-8675-7D67D487C8DE}"/>
              </c:ext>
            </c:extLst>
          </c:dPt>
          <c:dPt>
            <c:idx val="19"/>
            <c:invertIfNegative val="0"/>
            <c:bubble3D val="0"/>
            <c:spPr>
              <a:solidFill>
                <a:srgbClr val="666666"/>
              </a:solidFill>
            </c:spPr>
            <c:extLst>
              <c:ext xmlns:c16="http://schemas.microsoft.com/office/drawing/2014/chart" uri="{C3380CC4-5D6E-409C-BE32-E72D297353CC}">
                <c16:uniqueId val="{00000027-47AB-49A9-8675-7D67D487C8DE}"/>
              </c:ext>
            </c:extLst>
          </c:dPt>
          <c:dPt>
            <c:idx val="20"/>
            <c:invertIfNegative val="0"/>
            <c:bubble3D val="0"/>
            <c:spPr>
              <a:solidFill>
                <a:srgbClr val="FFFFFF">
                  <a:alpha val="0"/>
                </a:srgbClr>
              </a:solidFill>
            </c:spPr>
            <c:extLst>
              <c:ext xmlns:c16="http://schemas.microsoft.com/office/drawing/2014/chart" uri="{C3380CC4-5D6E-409C-BE32-E72D297353CC}">
                <c16:uniqueId val="{00000029-47AB-49A9-8675-7D67D487C8DE}"/>
              </c:ext>
            </c:extLst>
          </c:dPt>
          <c:dPt>
            <c:idx val="21"/>
            <c:invertIfNegative val="0"/>
            <c:bubble3D val="0"/>
            <c:spPr>
              <a:solidFill>
                <a:srgbClr val="FFFFFF">
                  <a:alpha val="0"/>
                </a:srgbClr>
              </a:solidFill>
            </c:spPr>
            <c:extLst>
              <c:ext xmlns:c16="http://schemas.microsoft.com/office/drawing/2014/chart" uri="{C3380CC4-5D6E-409C-BE32-E72D297353CC}">
                <c16:uniqueId val="{0000002B-47AB-49A9-8675-7D67D487C8DE}"/>
              </c:ext>
            </c:extLst>
          </c:dPt>
          <c:dPt>
            <c:idx val="22"/>
            <c:invertIfNegative val="0"/>
            <c:bubble3D val="0"/>
            <c:spPr>
              <a:solidFill>
                <a:srgbClr val="FFFFFF">
                  <a:alpha val="0"/>
                </a:srgbClr>
              </a:solidFill>
            </c:spPr>
            <c:extLst>
              <c:ext xmlns:c16="http://schemas.microsoft.com/office/drawing/2014/chart" uri="{C3380CC4-5D6E-409C-BE32-E72D297353CC}">
                <c16:uniqueId val="{0000002D-47AB-49A9-8675-7D67D487C8DE}"/>
              </c:ext>
            </c:extLst>
          </c:dPt>
          <c:dPt>
            <c:idx val="23"/>
            <c:invertIfNegative val="0"/>
            <c:bubble3D val="0"/>
            <c:spPr>
              <a:solidFill>
                <a:srgbClr val="FFFFFF">
                  <a:alpha val="0"/>
                </a:srgbClr>
              </a:solidFill>
            </c:spPr>
            <c:extLst>
              <c:ext xmlns:c16="http://schemas.microsoft.com/office/drawing/2014/chart" uri="{C3380CC4-5D6E-409C-BE32-E72D297353CC}">
                <c16:uniqueId val="{0000002F-47AB-49A9-8675-7D67D487C8DE}"/>
              </c:ext>
            </c:extLst>
          </c:dPt>
          <c:dPt>
            <c:idx val="24"/>
            <c:invertIfNegative val="0"/>
            <c:bubble3D val="0"/>
            <c:spPr>
              <a:solidFill>
                <a:srgbClr val="FFFFFF">
                  <a:alpha val="0"/>
                </a:srgbClr>
              </a:solidFill>
            </c:spPr>
            <c:extLst>
              <c:ext xmlns:c16="http://schemas.microsoft.com/office/drawing/2014/chart" uri="{C3380CC4-5D6E-409C-BE32-E72D297353CC}">
                <c16:uniqueId val="{00000031-47AB-49A9-8675-7D67D487C8DE}"/>
              </c:ext>
            </c:extLst>
          </c:dPt>
          <c:dPt>
            <c:idx val="25"/>
            <c:invertIfNegative val="0"/>
            <c:bubble3D val="0"/>
            <c:spPr>
              <a:solidFill>
                <a:srgbClr val="FFFFFF">
                  <a:alpha val="0"/>
                </a:srgbClr>
              </a:solidFill>
            </c:spPr>
            <c:extLst>
              <c:ext xmlns:c16="http://schemas.microsoft.com/office/drawing/2014/chart" uri="{C3380CC4-5D6E-409C-BE32-E72D297353CC}">
                <c16:uniqueId val="{00000033-47AB-49A9-8675-7D67D487C8DE}"/>
              </c:ext>
            </c:extLst>
          </c:dPt>
          <c:dPt>
            <c:idx val="26"/>
            <c:invertIfNegative val="0"/>
            <c:bubble3D val="0"/>
            <c:spPr>
              <a:solidFill>
                <a:srgbClr val="FFFFFF">
                  <a:alpha val="0"/>
                </a:srgbClr>
              </a:solidFill>
            </c:spPr>
            <c:extLst>
              <c:ext xmlns:c16="http://schemas.microsoft.com/office/drawing/2014/chart" uri="{C3380CC4-5D6E-409C-BE32-E72D297353CC}">
                <c16:uniqueId val="{00000035-47AB-49A9-8675-7D67D487C8DE}"/>
              </c:ext>
            </c:extLst>
          </c:dPt>
          <c:dPt>
            <c:idx val="27"/>
            <c:invertIfNegative val="0"/>
            <c:bubble3D val="0"/>
            <c:spPr>
              <a:solidFill>
                <a:srgbClr val="FFFFFF">
                  <a:alpha val="0"/>
                </a:srgbClr>
              </a:solidFill>
            </c:spPr>
            <c:extLst>
              <c:ext xmlns:c16="http://schemas.microsoft.com/office/drawing/2014/chart" uri="{C3380CC4-5D6E-409C-BE32-E72D297353CC}">
                <c16:uniqueId val="{00000037-47AB-49A9-8675-7D67D487C8DE}"/>
              </c:ext>
            </c:extLst>
          </c:dPt>
          <c:dPt>
            <c:idx val="28"/>
            <c:invertIfNegative val="0"/>
            <c:bubble3D val="0"/>
            <c:spPr>
              <a:solidFill>
                <a:srgbClr val="FFFFFF">
                  <a:alpha val="0"/>
                </a:srgbClr>
              </a:solidFill>
            </c:spPr>
            <c:extLst>
              <c:ext xmlns:c16="http://schemas.microsoft.com/office/drawing/2014/chart" uri="{C3380CC4-5D6E-409C-BE32-E72D297353CC}">
                <c16:uniqueId val="{00000039-47AB-49A9-8675-7D67D487C8DE}"/>
              </c:ext>
            </c:extLst>
          </c:dPt>
          <c:dPt>
            <c:idx val="29"/>
            <c:invertIfNegative val="0"/>
            <c:bubble3D val="0"/>
            <c:spPr>
              <a:solidFill>
                <a:srgbClr val="FFFFFF">
                  <a:alpha val="0"/>
                </a:srgbClr>
              </a:solidFill>
            </c:spPr>
            <c:extLst>
              <c:ext xmlns:c16="http://schemas.microsoft.com/office/drawing/2014/chart" uri="{C3380CC4-5D6E-409C-BE32-E72D297353CC}">
                <c16:uniqueId val="{0000003B-47AB-49A9-8675-7D67D487C8DE}"/>
              </c:ext>
            </c:extLst>
          </c:dPt>
          <c:dLbls>
            <c:dLbl>
              <c:idx val="0"/>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4DF-0F4B-B13A-65159CD6CA2B}"/>
                </c:ext>
              </c:extLst>
            </c:dLbl>
            <c:dLbl>
              <c:idx val="1"/>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7AB-49A9-8675-7D67D487C8DE}"/>
                </c:ext>
              </c:extLst>
            </c:dLbl>
            <c:dLbl>
              <c:idx val="2"/>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7AB-49A9-8675-7D67D487C8DE}"/>
                </c:ext>
              </c:extLst>
            </c:dLbl>
            <c:dLbl>
              <c:idx val="3"/>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7AB-49A9-8675-7D67D487C8DE}"/>
                </c:ext>
              </c:extLst>
            </c:dLbl>
            <c:dLbl>
              <c:idx val="4"/>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7AB-49A9-8675-7D67D487C8DE}"/>
                </c:ext>
              </c:extLst>
            </c:dLbl>
            <c:dLbl>
              <c:idx val="5"/>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7AB-49A9-8675-7D67D487C8DE}"/>
                </c:ext>
              </c:extLst>
            </c:dLbl>
            <c:dLbl>
              <c:idx val="6"/>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7AB-49A9-8675-7D67D487C8DE}"/>
                </c:ext>
              </c:extLst>
            </c:dLbl>
            <c:dLbl>
              <c:idx val="7"/>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7AB-49A9-8675-7D67D487C8DE}"/>
                </c:ext>
              </c:extLst>
            </c:dLbl>
            <c:dLbl>
              <c:idx val="8"/>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7AB-49A9-8675-7D67D487C8DE}"/>
                </c:ext>
              </c:extLst>
            </c:dLbl>
            <c:dLbl>
              <c:idx val="9"/>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4DF-0F4B-B13A-65159CD6CA2B}"/>
                </c:ext>
              </c:extLst>
            </c:dLbl>
            <c:dLbl>
              <c:idx val="10"/>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7AB-49A9-8675-7D67D487C8DE}"/>
                </c:ext>
              </c:extLst>
            </c:dLbl>
            <c:dLbl>
              <c:idx val="11"/>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7AB-49A9-8675-7D67D487C8DE}"/>
                </c:ext>
              </c:extLst>
            </c:dLbl>
            <c:dLbl>
              <c:idx val="12"/>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7AB-49A9-8675-7D67D487C8DE}"/>
                </c:ext>
              </c:extLst>
            </c:dLbl>
            <c:dLbl>
              <c:idx val="13"/>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4DF-0F4B-B13A-65159CD6CA2B}"/>
                </c:ext>
              </c:extLst>
            </c:dLbl>
            <c:dLbl>
              <c:idx val="14"/>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7AB-49A9-8675-7D67D487C8DE}"/>
                </c:ext>
              </c:extLst>
            </c:dLbl>
            <c:dLbl>
              <c:idx val="15"/>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7AB-49A9-8675-7D67D487C8DE}"/>
                </c:ext>
              </c:extLst>
            </c:dLbl>
            <c:dLbl>
              <c:idx val="16"/>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7AB-49A9-8675-7D67D487C8DE}"/>
                </c:ext>
              </c:extLst>
            </c:dLbl>
            <c:dLbl>
              <c:idx val="17"/>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7AB-49A9-8675-7D67D487C8DE}"/>
                </c:ext>
              </c:extLst>
            </c:dLbl>
            <c:dLbl>
              <c:idx val="18"/>
              <c:tx>
                <c:rich>
                  <a:bodyPr/>
                  <a:lstStyle/>
                  <a:p>
                    <a:r>
                      <a:t>3.19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7AB-49A9-8675-7D67D487C8DE}"/>
                </c:ext>
              </c:extLst>
            </c:dLbl>
            <c:dLbl>
              <c:idx val="19"/>
              <c:tx>
                <c:rich>
                  <a:bodyPr/>
                  <a:lstStyle/>
                  <a:p>
                    <a:r>
                      <a:t>3.08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7AB-49A9-8675-7D67D487C8DE}"/>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7AB-49A9-8675-7D67D487C8DE}"/>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7AB-49A9-8675-7D67D487C8DE}"/>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7AB-49A9-8675-7D67D487C8DE}"/>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7AB-49A9-8675-7D67D487C8DE}"/>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7AB-49A9-8675-7D67D487C8DE}"/>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47AB-49A9-8675-7D67D487C8DE}"/>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47AB-49A9-8675-7D67D487C8DE}"/>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47AB-49A9-8675-7D67D487C8DE}"/>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47AB-49A9-8675-7D67D487C8DE}"/>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47AB-49A9-8675-7D67D487C8D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YQR</c:v>
                </c:pt>
                <c:pt idx="1">
                  <c:v>SLC</c:v>
                </c:pt>
                <c:pt idx="2">
                  <c:v>YYZ</c:v>
                </c:pt>
                <c:pt idx="3">
                  <c:v>DTW</c:v>
                </c:pt>
                <c:pt idx="4">
                  <c:v>YVR</c:v>
                </c:pt>
                <c:pt idx="5">
                  <c:v>BWI</c:v>
                </c:pt>
                <c:pt idx="6">
                  <c:v>JAX</c:v>
                </c:pt>
                <c:pt idx="7">
                  <c:v>ATL</c:v>
                </c:pt>
                <c:pt idx="8">
                  <c:v>SFO</c:v>
                </c:pt>
                <c:pt idx="9">
                  <c:v>YYC</c:v>
                </c:pt>
                <c:pt idx="10">
                  <c:v>DFW</c:v>
                </c:pt>
                <c:pt idx="11">
                  <c:v>YLW</c:v>
                </c:pt>
                <c:pt idx="12">
                  <c:v>DEN</c:v>
                </c:pt>
                <c:pt idx="13">
                  <c:v>YUL</c:v>
                </c:pt>
                <c:pt idx="14">
                  <c:v>SEA</c:v>
                </c:pt>
                <c:pt idx="15">
                  <c:v>EWR</c:v>
                </c:pt>
                <c:pt idx="16">
                  <c:v>LAX</c:v>
                </c:pt>
                <c:pt idx="17">
                  <c:v>JFK</c:v>
                </c:pt>
                <c:pt idx="18">
                  <c:v>HOU</c:v>
                </c:pt>
                <c:pt idx="19">
                  <c:v>IAH</c:v>
                </c:pt>
              </c:strCache>
            </c:strRef>
          </c:cat>
          <c:val>
            <c:numRef>
              <c:f>Sheet1!$B$2:$B$31</c:f>
              <c:numCache>
                <c:formatCode>0.00000000</c:formatCode>
                <c:ptCount val="30"/>
                <c:pt idx="0">
                  <c:v>4.1731712747999996</c:v>
                </c:pt>
                <c:pt idx="1">
                  <c:v>4.1703350359</c:v>
                </c:pt>
                <c:pt idx="2">
                  <c:v>4.1475481227</c:v>
                </c:pt>
                <c:pt idx="3">
                  <c:v>4.1423435979000001</c:v>
                </c:pt>
                <c:pt idx="4">
                  <c:v>4.1419840169000004</c:v>
                </c:pt>
                <c:pt idx="5">
                  <c:v>4.1224496504000001</c:v>
                </c:pt>
                <c:pt idx="6">
                  <c:v>4.1200305475999999</c:v>
                </c:pt>
                <c:pt idx="7">
                  <c:v>4.1193385887999998</c:v>
                </c:pt>
                <c:pt idx="8">
                  <c:v>4.0915720009000003</c:v>
                </c:pt>
                <c:pt idx="9">
                  <c:v>4.0580638630000001</c:v>
                </c:pt>
                <c:pt idx="10">
                  <c:v>4.0075310469999996</c:v>
                </c:pt>
                <c:pt idx="11">
                  <c:v>3.9586206788</c:v>
                </c:pt>
                <c:pt idx="12">
                  <c:v>3.9539698253000002</c:v>
                </c:pt>
                <c:pt idx="13">
                  <c:v>3.9312583908000001</c:v>
                </c:pt>
                <c:pt idx="14">
                  <c:v>3.9116743627999999</c:v>
                </c:pt>
                <c:pt idx="15">
                  <c:v>3.8712913578000001</c:v>
                </c:pt>
                <c:pt idx="16">
                  <c:v>3.7468696955</c:v>
                </c:pt>
                <c:pt idx="17">
                  <c:v>3.6460810508999999</c:v>
                </c:pt>
                <c:pt idx="18">
                  <c:v>3.1873133029999998</c:v>
                </c:pt>
                <c:pt idx="19">
                  <c:v>3.0790120459999999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4DF-0F4B-B13A-65159CD6CA2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438-5740-9420-A15C20DDAB38}"/>
              </c:ext>
            </c:extLst>
          </c:dPt>
          <c:dPt>
            <c:idx val="1"/>
            <c:invertIfNegative val="0"/>
            <c:bubble3D val="0"/>
            <c:spPr>
              <a:solidFill>
                <a:srgbClr val="666666"/>
              </a:solidFill>
            </c:spPr>
            <c:extLst>
              <c:ext xmlns:c16="http://schemas.microsoft.com/office/drawing/2014/chart" uri="{C3380CC4-5D6E-409C-BE32-E72D297353CC}">
                <c16:uniqueId val="{00000003-434F-4CCE-87FC-902A599E7D1A}"/>
              </c:ext>
            </c:extLst>
          </c:dPt>
          <c:dPt>
            <c:idx val="2"/>
            <c:invertIfNegative val="0"/>
            <c:bubble3D val="0"/>
            <c:spPr>
              <a:solidFill>
                <a:srgbClr val="666666"/>
              </a:solidFill>
            </c:spPr>
            <c:extLst>
              <c:ext xmlns:c16="http://schemas.microsoft.com/office/drawing/2014/chart" uri="{C3380CC4-5D6E-409C-BE32-E72D297353CC}">
                <c16:uniqueId val="{00000005-434F-4CCE-87FC-902A599E7D1A}"/>
              </c:ext>
            </c:extLst>
          </c:dPt>
          <c:dPt>
            <c:idx val="3"/>
            <c:invertIfNegative val="0"/>
            <c:bubble3D val="0"/>
            <c:spPr>
              <a:solidFill>
                <a:srgbClr val="666666"/>
              </a:solidFill>
            </c:spPr>
            <c:extLst>
              <c:ext xmlns:c16="http://schemas.microsoft.com/office/drawing/2014/chart" uri="{C3380CC4-5D6E-409C-BE32-E72D297353CC}">
                <c16:uniqueId val="{00000007-434F-4CCE-87FC-902A599E7D1A}"/>
              </c:ext>
            </c:extLst>
          </c:dPt>
          <c:dPt>
            <c:idx val="4"/>
            <c:invertIfNegative val="0"/>
            <c:bubble3D val="0"/>
            <c:spPr>
              <a:solidFill>
                <a:srgbClr val="666666"/>
              </a:solidFill>
            </c:spPr>
            <c:extLst>
              <c:ext xmlns:c16="http://schemas.microsoft.com/office/drawing/2014/chart" uri="{C3380CC4-5D6E-409C-BE32-E72D297353CC}">
                <c16:uniqueId val="{00000009-434F-4CCE-87FC-902A599E7D1A}"/>
              </c:ext>
            </c:extLst>
          </c:dPt>
          <c:dPt>
            <c:idx val="5"/>
            <c:invertIfNegative val="0"/>
            <c:bubble3D val="0"/>
            <c:spPr>
              <a:solidFill>
                <a:srgbClr val="666666"/>
              </a:solidFill>
            </c:spPr>
            <c:extLst>
              <c:ext xmlns:c16="http://schemas.microsoft.com/office/drawing/2014/chart" uri="{C3380CC4-5D6E-409C-BE32-E72D297353CC}">
                <c16:uniqueId val="{0000000B-434F-4CCE-87FC-902A599E7D1A}"/>
              </c:ext>
            </c:extLst>
          </c:dPt>
          <c:dPt>
            <c:idx val="6"/>
            <c:invertIfNegative val="0"/>
            <c:bubble3D val="0"/>
            <c:spPr>
              <a:solidFill>
                <a:srgbClr val="666666"/>
              </a:solidFill>
            </c:spPr>
            <c:extLst>
              <c:ext xmlns:c16="http://schemas.microsoft.com/office/drawing/2014/chart" uri="{C3380CC4-5D6E-409C-BE32-E72D297353CC}">
                <c16:uniqueId val="{0000000D-434F-4CCE-87FC-902A599E7D1A}"/>
              </c:ext>
            </c:extLst>
          </c:dPt>
          <c:dPt>
            <c:idx val="7"/>
            <c:invertIfNegative val="0"/>
            <c:bubble3D val="0"/>
            <c:spPr>
              <a:solidFill>
                <a:srgbClr val="666666"/>
              </a:solidFill>
            </c:spPr>
            <c:extLst>
              <c:ext xmlns:c16="http://schemas.microsoft.com/office/drawing/2014/chart" uri="{C3380CC4-5D6E-409C-BE32-E72D297353CC}">
                <c16:uniqueId val="{0000000F-434F-4CCE-87FC-902A599E7D1A}"/>
              </c:ext>
            </c:extLst>
          </c:dPt>
          <c:dPt>
            <c:idx val="8"/>
            <c:invertIfNegative val="0"/>
            <c:bubble3D val="0"/>
            <c:spPr>
              <a:solidFill>
                <a:srgbClr val="666666"/>
              </a:solidFill>
            </c:spPr>
            <c:extLst>
              <c:ext xmlns:c16="http://schemas.microsoft.com/office/drawing/2014/chart" uri="{C3380CC4-5D6E-409C-BE32-E72D297353CC}">
                <c16:uniqueId val="{00000011-434F-4CCE-87FC-902A599E7D1A}"/>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438-5740-9420-A15C20DDAB38}"/>
              </c:ext>
            </c:extLst>
          </c:dPt>
          <c:dPt>
            <c:idx val="10"/>
            <c:invertIfNegative val="0"/>
            <c:bubble3D val="0"/>
            <c:spPr>
              <a:solidFill>
                <a:srgbClr val="666666"/>
              </a:solidFill>
            </c:spPr>
            <c:extLst>
              <c:ext xmlns:c16="http://schemas.microsoft.com/office/drawing/2014/chart" uri="{C3380CC4-5D6E-409C-BE32-E72D297353CC}">
                <c16:uniqueId val="{00000015-434F-4CCE-87FC-902A599E7D1A}"/>
              </c:ext>
            </c:extLst>
          </c:dPt>
          <c:dPt>
            <c:idx val="11"/>
            <c:invertIfNegative val="0"/>
            <c:bubble3D val="0"/>
            <c:spPr>
              <a:solidFill>
                <a:srgbClr val="666666"/>
              </a:solidFill>
            </c:spPr>
            <c:extLst>
              <c:ext xmlns:c16="http://schemas.microsoft.com/office/drawing/2014/chart" uri="{C3380CC4-5D6E-409C-BE32-E72D297353CC}">
                <c16:uniqueId val="{00000017-434F-4CCE-87FC-902A599E7D1A}"/>
              </c:ext>
            </c:extLst>
          </c:dPt>
          <c:dPt>
            <c:idx val="12"/>
            <c:invertIfNegative val="0"/>
            <c:bubble3D val="0"/>
            <c:spPr>
              <a:solidFill>
                <a:srgbClr val="666666"/>
              </a:solidFill>
            </c:spPr>
            <c:extLst>
              <c:ext xmlns:c16="http://schemas.microsoft.com/office/drawing/2014/chart" uri="{C3380CC4-5D6E-409C-BE32-E72D297353CC}">
                <c16:uniqueId val="{00000019-434F-4CCE-87FC-902A599E7D1A}"/>
              </c:ext>
            </c:extLst>
          </c:dPt>
          <c:dPt>
            <c:idx val="13"/>
            <c:invertIfNegative val="0"/>
            <c:bubble3D val="0"/>
            <c:spPr>
              <a:solidFill>
                <a:srgbClr val="666666"/>
              </a:solidFill>
            </c:spPr>
            <c:extLst>
              <c:ext xmlns:c16="http://schemas.microsoft.com/office/drawing/2014/chart" uri="{C3380CC4-5D6E-409C-BE32-E72D297353CC}">
                <c16:uniqueId val="{0000001B-434F-4CCE-87FC-902A599E7D1A}"/>
              </c:ext>
            </c:extLst>
          </c:dPt>
          <c:dPt>
            <c:idx val="14"/>
            <c:invertIfNegative val="0"/>
            <c:bubble3D val="0"/>
            <c:spPr>
              <a:solidFill>
                <a:srgbClr val="666666"/>
              </a:solidFill>
            </c:spPr>
            <c:extLst>
              <c:ext xmlns:c16="http://schemas.microsoft.com/office/drawing/2014/chart" uri="{C3380CC4-5D6E-409C-BE32-E72D297353CC}">
                <c16:uniqueId val="{0000001D-434F-4CCE-87FC-902A599E7D1A}"/>
              </c:ext>
            </c:extLst>
          </c:dPt>
          <c:dPt>
            <c:idx val="15"/>
            <c:invertIfNegative val="0"/>
            <c:bubble3D val="0"/>
            <c:spPr>
              <a:solidFill>
                <a:srgbClr val="666666"/>
              </a:solidFill>
            </c:spPr>
            <c:extLst>
              <c:ext xmlns:c16="http://schemas.microsoft.com/office/drawing/2014/chart" uri="{C3380CC4-5D6E-409C-BE32-E72D297353CC}">
                <c16:uniqueId val="{0000001F-434F-4CCE-87FC-902A599E7D1A}"/>
              </c:ext>
            </c:extLst>
          </c:dPt>
          <c:dPt>
            <c:idx val="16"/>
            <c:invertIfNegative val="0"/>
            <c:bubble3D val="0"/>
            <c:spPr>
              <a:solidFill>
                <a:srgbClr val="666666"/>
              </a:solidFill>
            </c:spPr>
            <c:extLst>
              <c:ext xmlns:c16="http://schemas.microsoft.com/office/drawing/2014/chart" uri="{C3380CC4-5D6E-409C-BE32-E72D297353CC}">
                <c16:uniqueId val="{00000021-434F-4CCE-87FC-902A599E7D1A}"/>
              </c:ext>
            </c:extLst>
          </c:dPt>
          <c:dPt>
            <c:idx val="17"/>
            <c:invertIfNegative val="0"/>
            <c:bubble3D val="0"/>
            <c:spPr>
              <a:solidFill>
                <a:srgbClr val="666666"/>
              </a:solidFill>
            </c:spPr>
            <c:extLst>
              <c:ext xmlns:c16="http://schemas.microsoft.com/office/drawing/2014/chart" uri="{C3380CC4-5D6E-409C-BE32-E72D297353CC}">
                <c16:uniqueId val="{00000023-434F-4CCE-87FC-902A599E7D1A}"/>
              </c:ext>
            </c:extLst>
          </c:dPt>
          <c:dPt>
            <c:idx val="18"/>
            <c:invertIfNegative val="0"/>
            <c:bubble3D val="0"/>
            <c:spPr>
              <a:solidFill>
                <a:srgbClr val="666666"/>
              </a:solidFill>
            </c:spPr>
            <c:extLst>
              <c:ext xmlns:c16="http://schemas.microsoft.com/office/drawing/2014/chart" uri="{C3380CC4-5D6E-409C-BE32-E72D297353CC}">
                <c16:uniqueId val="{00000025-434F-4CCE-87FC-902A599E7D1A}"/>
              </c:ext>
            </c:extLst>
          </c:dPt>
          <c:dPt>
            <c:idx val="19"/>
            <c:invertIfNegative val="0"/>
            <c:bubble3D val="0"/>
            <c:spPr>
              <a:solidFill>
                <a:srgbClr val="666666"/>
              </a:solidFill>
            </c:spPr>
            <c:extLst>
              <c:ext xmlns:c16="http://schemas.microsoft.com/office/drawing/2014/chart" uri="{C3380CC4-5D6E-409C-BE32-E72D297353CC}">
                <c16:uniqueId val="{00000027-434F-4CCE-87FC-902A599E7D1A}"/>
              </c:ext>
            </c:extLst>
          </c:dPt>
          <c:dPt>
            <c:idx val="20"/>
            <c:invertIfNegative val="0"/>
            <c:bubble3D val="0"/>
            <c:spPr>
              <a:solidFill>
                <a:srgbClr val="666666"/>
              </a:solidFill>
            </c:spPr>
            <c:extLst>
              <c:ext xmlns:c16="http://schemas.microsoft.com/office/drawing/2014/chart" uri="{C3380CC4-5D6E-409C-BE32-E72D297353CC}">
                <c16:uniqueId val="{00000029-434F-4CCE-87FC-902A599E7D1A}"/>
              </c:ext>
            </c:extLst>
          </c:dPt>
          <c:dPt>
            <c:idx val="21"/>
            <c:invertIfNegative val="0"/>
            <c:bubble3D val="0"/>
            <c:spPr>
              <a:solidFill>
                <a:srgbClr val="666666"/>
              </a:solidFill>
            </c:spPr>
            <c:extLst>
              <c:ext xmlns:c16="http://schemas.microsoft.com/office/drawing/2014/chart" uri="{C3380CC4-5D6E-409C-BE32-E72D297353CC}">
                <c16:uniqueId val="{0000002B-434F-4CCE-87FC-902A599E7D1A}"/>
              </c:ext>
            </c:extLst>
          </c:dPt>
          <c:dPt>
            <c:idx val="22"/>
            <c:invertIfNegative val="0"/>
            <c:bubble3D val="0"/>
            <c:spPr>
              <a:solidFill>
                <a:srgbClr val="666666"/>
              </a:solidFill>
            </c:spPr>
            <c:extLst>
              <c:ext xmlns:c16="http://schemas.microsoft.com/office/drawing/2014/chart" uri="{C3380CC4-5D6E-409C-BE32-E72D297353CC}">
                <c16:uniqueId val="{0000002D-434F-4CCE-87FC-902A599E7D1A}"/>
              </c:ext>
            </c:extLst>
          </c:dPt>
          <c:dPt>
            <c:idx val="23"/>
            <c:invertIfNegative val="0"/>
            <c:bubble3D val="0"/>
            <c:spPr>
              <a:solidFill>
                <a:srgbClr val="666666"/>
              </a:solidFill>
            </c:spPr>
            <c:extLst>
              <c:ext xmlns:c16="http://schemas.microsoft.com/office/drawing/2014/chart" uri="{C3380CC4-5D6E-409C-BE32-E72D297353CC}">
                <c16:uniqueId val="{0000002F-434F-4CCE-87FC-902A599E7D1A}"/>
              </c:ext>
            </c:extLst>
          </c:dPt>
          <c:dPt>
            <c:idx val="24"/>
            <c:invertIfNegative val="0"/>
            <c:bubble3D val="0"/>
            <c:spPr>
              <a:solidFill>
                <a:srgbClr val="666666"/>
              </a:solidFill>
            </c:spPr>
            <c:extLst>
              <c:ext xmlns:c16="http://schemas.microsoft.com/office/drawing/2014/chart" uri="{C3380CC4-5D6E-409C-BE32-E72D297353CC}">
                <c16:uniqueId val="{00000031-434F-4CCE-87FC-902A599E7D1A}"/>
              </c:ext>
            </c:extLst>
          </c:dPt>
          <c:dPt>
            <c:idx val="25"/>
            <c:invertIfNegative val="0"/>
            <c:bubble3D val="0"/>
            <c:spPr>
              <a:solidFill>
                <a:srgbClr val="666666"/>
              </a:solidFill>
            </c:spPr>
            <c:extLst>
              <c:ext xmlns:c16="http://schemas.microsoft.com/office/drawing/2014/chart" uri="{C3380CC4-5D6E-409C-BE32-E72D297353CC}">
                <c16:uniqueId val="{00000033-434F-4CCE-87FC-902A599E7D1A}"/>
              </c:ext>
            </c:extLst>
          </c:dPt>
          <c:dPt>
            <c:idx val="26"/>
            <c:invertIfNegative val="0"/>
            <c:bubble3D val="0"/>
            <c:spPr>
              <a:solidFill>
                <a:srgbClr val="666666"/>
              </a:solidFill>
            </c:spPr>
            <c:extLst>
              <c:ext xmlns:c16="http://schemas.microsoft.com/office/drawing/2014/chart" uri="{C3380CC4-5D6E-409C-BE32-E72D297353CC}">
                <c16:uniqueId val="{00000035-434F-4CCE-87FC-902A599E7D1A}"/>
              </c:ext>
            </c:extLst>
          </c:dPt>
          <c:dPt>
            <c:idx val="27"/>
            <c:invertIfNegative val="0"/>
            <c:bubble3D val="0"/>
            <c:spPr>
              <a:solidFill>
                <a:srgbClr val="666666"/>
              </a:solidFill>
            </c:spPr>
            <c:extLst>
              <c:ext xmlns:c16="http://schemas.microsoft.com/office/drawing/2014/chart" uri="{C3380CC4-5D6E-409C-BE32-E72D297353CC}">
                <c16:uniqueId val="{00000037-434F-4CCE-87FC-902A599E7D1A}"/>
              </c:ext>
            </c:extLst>
          </c:dPt>
          <c:dPt>
            <c:idx val="28"/>
            <c:invertIfNegative val="0"/>
            <c:bubble3D val="0"/>
            <c:spPr>
              <a:solidFill>
                <a:srgbClr val="666666"/>
              </a:solidFill>
            </c:spPr>
            <c:extLst>
              <c:ext xmlns:c16="http://schemas.microsoft.com/office/drawing/2014/chart" uri="{C3380CC4-5D6E-409C-BE32-E72D297353CC}">
                <c16:uniqueId val="{00000039-434F-4CCE-87FC-902A599E7D1A}"/>
              </c:ext>
            </c:extLst>
          </c:dPt>
          <c:dPt>
            <c:idx val="29"/>
            <c:invertIfNegative val="0"/>
            <c:bubble3D val="0"/>
            <c:spPr>
              <a:solidFill>
                <a:srgbClr val="666666"/>
              </a:solidFill>
            </c:spPr>
            <c:extLst>
              <c:ext xmlns:c16="http://schemas.microsoft.com/office/drawing/2014/chart" uri="{C3380CC4-5D6E-409C-BE32-E72D297353CC}">
                <c16:uniqueId val="{0000003B-434F-4CCE-87FC-902A599E7D1A}"/>
              </c:ext>
            </c:extLst>
          </c:dPt>
          <c:dLbls>
            <c:dLbl>
              <c:idx val="0"/>
              <c:tx>
                <c:rich>
                  <a:bodyPr/>
                  <a:lstStyle/>
                  <a:p>
                    <a:r>
                      <a:t>4.76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438-5740-9420-A15C20DDAB38}"/>
                </c:ext>
              </c:extLst>
            </c:dLbl>
            <c:dLbl>
              <c:idx val="1"/>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34F-4CCE-87FC-902A599E7D1A}"/>
                </c:ext>
              </c:extLst>
            </c:dLbl>
            <c:dLbl>
              <c:idx val="2"/>
              <c:tx>
                <c:rich>
                  <a:bodyPr/>
                  <a:lstStyle/>
                  <a:p>
                    <a:r>
                      <a:t>4.56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34F-4CCE-87FC-902A599E7D1A}"/>
                </c:ext>
              </c:extLst>
            </c:dLbl>
            <c:dLbl>
              <c:idx val="3"/>
              <c:tx>
                <c:rich>
                  <a:bodyPr/>
                  <a:lstStyle/>
                  <a:p>
                    <a:r>
                      <a:t>4.54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34F-4CCE-87FC-902A599E7D1A}"/>
                </c:ext>
              </c:extLst>
            </c:dLbl>
            <c:dLbl>
              <c:idx val="4"/>
              <c:tx>
                <c:rich>
                  <a:bodyPr/>
                  <a:lstStyle/>
                  <a:p>
                    <a:r>
                      <a:t>4.44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34F-4CCE-87FC-902A599E7D1A}"/>
                </c:ext>
              </c:extLst>
            </c:dLbl>
            <c:dLbl>
              <c:idx val="5"/>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34F-4CCE-87FC-902A599E7D1A}"/>
                </c:ext>
              </c:extLst>
            </c:dLbl>
            <c:dLbl>
              <c:idx val="6"/>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34F-4CCE-87FC-902A599E7D1A}"/>
                </c:ext>
              </c:extLst>
            </c:dLbl>
            <c:dLbl>
              <c:idx val="7"/>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34F-4CCE-87FC-902A599E7D1A}"/>
                </c:ext>
              </c:extLst>
            </c:dLbl>
            <c:dLbl>
              <c:idx val="8"/>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34F-4CCE-87FC-902A599E7D1A}"/>
                </c:ext>
              </c:extLst>
            </c:dLbl>
            <c:dLbl>
              <c:idx val="9"/>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438-5740-9420-A15C20DDAB38}"/>
                </c:ext>
              </c:extLst>
            </c:dLbl>
            <c:dLbl>
              <c:idx val="10"/>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34F-4CCE-87FC-902A599E7D1A}"/>
                </c:ext>
              </c:extLst>
            </c:dLbl>
            <c:dLbl>
              <c:idx val="11"/>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34F-4CCE-87FC-902A599E7D1A}"/>
                </c:ext>
              </c:extLst>
            </c:dLbl>
            <c:dLbl>
              <c:idx val="12"/>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34F-4CCE-87FC-902A599E7D1A}"/>
                </c:ext>
              </c:extLst>
            </c:dLbl>
            <c:dLbl>
              <c:idx val="13"/>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34F-4CCE-87FC-902A599E7D1A}"/>
                </c:ext>
              </c:extLst>
            </c:dLbl>
            <c:dLbl>
              <c:idx val="14"/>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34F-4CCE-87FC-902A599E7D1A}"/>
                </c:ext>
              </c:extLst>
            </c:dLbl>
            <c:dLbl>
              <c:idx val="15"/>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34F-4CCE-87FC-902A599E7D1A}"/>
                </c:ext>
              </c:extLst>
            </c:dLbl>
            <c:dLbl>
              <c:idx val="16"/>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34F-4CCE-87FC-902A599E7D1A}"/>
                </c:ext>
              </c:extLst>
            </c:dLbl>
            <c:dLbl>
              <c:idx val="17"/>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34F-4CCE-87FC-902A599E7D1A}"/>
                </c:ext>
              </c:extLst>
            </c:dLbl>
            <c:dLbl>
              <c:idx val="18"/>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34F-4CCE-87FC-902A599E7D1A}"/>
                </c:ext>
              </c:extLst>
            </c:dLbl>
            <c:dLbl>
              <c:idx val="19"/>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34F-4CCE-87FC-902A599E7D1A}"/>
                </c:ext>
              </c:extLst>
            </c:dLbl>
            <c:dLbl>
              <c:idx val="20"/>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34F-4CCE-87FC-902A599E7D1A}"/>
                </c:ext>
              </c:extLst>
            </c:dLbl>
            <c:dLbl>
              <c:idx val="21"/>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34F-4CCE-87FC-902A599E7D1A}"/>
                </c:ext>
              </c:extLst>
            </c:dLbl>
            <c:dLbl>
              <c:idx val="22"/>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34F-4CCE-87FC-902A599E7D1A}"/>
                </c:ext>
              </c:extLst>
            </c:dLbl>
            <c:dLbl>
              <c:idx val="23"/>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34F-4CCE-87FC-902A599E7D1A}"/>
                </c:ext>
              </c:extLst>
            </c:dLbl>
            <c:dLbl>
              <c:idx val="24"/>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34F-4CCE-87FC-902A599E7D1A}"/>
                </c:ext>
              </c:extLst>
            </c:dLbl>
            <c:dLbl>
              <c:idx val="25"/>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434F-4CCE-87FC-902A599E7D1A}"/>
                </c:ext>
              </c:extLst>
            </c:dLbl>
            <c:dLbl>
              <c:idx val="26"/>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434F-4CCE-87FC-902A599E7D1A}"/>
                </c:ext>
              </c:extLst>
            </c:dLbl>
            <c:dLbl>
              <c:idx val="27"/>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434F-4CCE-87FC-902A599E7D1A}"/>
                </c:ext>
              </c:extLst>
            </c:dLbl>
            <c:dLbl>
              <c:idx val="28"/>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434F-4CCE-87FC-902A599E7D1A}"/>
                </c:ext>
              </c:extLst>
            </c:dLbl>
            <c:dLbl>
              <c:idx val="29"/>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434F-4CCE-87FC-902A599E7D1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CRP</c:v>
                </c:pt>
                <c:pt idx="2">
                  <c:v>GRR</c:v>
                </c:pt>
                <c:pt idx="3">
                  <c:v>IND</c:v>
                </c:pt>
                <c:pt idx="4">
                  <c:v>SFB</c:v>
                </c:pt>
                <c:pt idx="5">
                  <c:v>TPA</c:v>
                </c:pt>
                <c:pt idx="6">
                  <c:v>BOI</c:v>
                </c:pt>
                <c:pt idx="7">
                  <c:v>YMM</c:v>
                </c:pt>
                <c:pt idx="8">
                  <c:v>YHZ</c:v>
                </c:pt>
                <c:pt idx="9">
                  <c:v>AUS</c:v>
                </c:pt>
                <c:pt idx="10">
                  <c:v>YTZ</c:v>
                </c:pt>
                <c:pt idx="11">
                  <c:v>OKC</c:v>
                </c:pt>
                <c:pt idx="12">
                  <c:v>PWM</c:v>
                </c:pt>
                <c:pt idx="13">
                  <c:v>ONT</c:v>
                </c:pt>
                <c:pt idx="14">
                  <c:v>MSP</c:v>
                </c:pt>
                <c:pt idx="15">
                  <c:v>DAL</c:v>
                </c:pt>
                <c:pt idx="16">
                  <c:v>SJC</c:v>
                </c:pt>
                <c:pt idx="17">
                  <c:v>CVG</c:v>
                </c:pt>
                <c:pt idx="18">
                  <c:v>MKE</c:v>
                </c:pt>
                <c:pt idx="19">
                  <c:v>YXE</c:v>
                </c:pt>
                <c:pt idx="20">
                  <c:v>YYJ</c:v>
                </c:pt>
                <c:pt idx="21">
                  <c:v>MSY</c:v>
                </c:pt>
                <c:pt idx="22">
                  <c:v>YEG</c:v>
                </c:pt>
                <c:pt idx="23">
                  <c:v>CMH</c:v>
                </c:pt>
                <c:pt idx="24">
                  <c:v>BUR</c:v>
                </c:pt>
                <c:pt idx="25">
                  <c:v>ATL</c:v>
                </c:pt>
                <c:pt idx="26">
                  <c:v>BDL</c:v>
                </c:pt>
                <c:pt idx="27">
                  <c:v>YVR</c:v>
                </c:pt>
                <c:pt idx="28">
                  <c:v>SLC</c:v>
                </c:pt>
                <c:pt idx="29">
                  <c:v>LGA</c:v>
                </c:pt>
              </c:strCache>
            </c:strRef>
          </c:cat>
          <c:val>
            <c:numRef>
              <c:f>Sheet1!$B$2:$B$31</c:f>
              <c:numCache>
                <c:formatCode>0.00000000</c:formatCode>
                <c:ptCount val="30"/>
                <c:pt idx="0">
                  <c:v>4.7572578314999996</c:v>
                </c:pt>
                <c:pt idx="1">
                  <c:v>4.5908892448999996</c:v>
                </c:pt>
                <c:pt idx="2">
                  <c:v>4.5603143239000001</c:v>
                </c:pt>
                <c:pt idx="3">
                  <c:v>4.5354360176000004</c:v>
                </c:pt>
                <c:pt idx="4">
                  <c:v>4.4352474530999997</c:v>
                </c:pt>
                <c:pt idx="5">
                  <c:v>4.3943048008999996</c:v>
                </c:pt>
                <c:pt idx="6">
                  <c:v>4.3912580229999998</c:v>
                </c:pt>
                <c:pt idx="7">
                  <c:v>4.3898917739999996</c:v>
                </c:pt>
                <c:pt idx="8">
                  <c:v>4.3786708849</c:v>
                </c:pt>
                <c:pt idx="9">
                  <c:v>4.3338737446</c:v>
                </c:pt>
                <c:pt idx="10">
                  <c:v>4.3333333332999997</c:v>
                </c:pt>
                <c:pt idx="11">
                  <c:v>4.3195544641000003</c:v>
                </c:pt>
                <c:pt idx="12">
                  <c:v>4.3184671562999997</c:v>
                </c:pt>
                <c:pt idx="13">
                  <c:v>4.3162051215000004</c:v>
                </c:pt>
                <c:pt idx="14">
                  <c:v>4.3152391865000004</c:v>
                </c:pt>
                <c:pt idx="15">
                  <c:v>4.3048649760000002</c:v>
                </c:pt>
                <c:pt idx="16">
                  <c:v>4.2860326737000003</c:v>
                </c:pt>
                <c:pt idx="17">
                  <c:v>4.2626859716999999</c:v>
                </c:pt>
                <c:pt idx="18">
                  <c:v>4.2319742135</c:v>
                </c:pt>
                <c:pt idx="19">
                  <c:v>4.2231580006999998</c:v>
                </c:pt>
                <c:pt idx="20">
                  <c:v>4.2063000248</c:v>
                </c:pt>
                <c:pt idx="21">
                  <c:v>4.1980008586000004</c:v>
                </c:pt>
                <c:pt idx="22">
                  <c:v>4.1959695283</c:v>
                </c:pt>
                <c:pt idx="23">
                  <c:v>4.1865144792000004</c:v>
                </c:pt>
                <c:pt idx="24">
                  <c:v>4.1565206218000004</c:v>
                </c:pt>
                <c:pt idx="25">
                  <c:v>4.1287821615000002</c:v>
                </c:pt>
                <c:pt idx="26">
                  <c:v>4.1047221006000001</c:v>
                </c:pt>
                <c:pt idx="27">
                  <c:v>4.1035379894000004</c:v>
                </c:pt>
                <c:pt idx="28">
                  <c:v>4.1015151330000004</c:v>
                </c:pt>
                <c:pt idx="29">
                  <c:v>4.078006727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D438-5740-9420-A15C20DDAB3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235-144F-9B30-E36CC068E0C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235-144F-9B30-E36CC068E0C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235-144F-9B30-E36CC068E0C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235-144F-9B30-E36CC068E0C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6BB-634E-9B9C-F180B2F9CD4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6BB-634E-9B9C-F180B2F9CD4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6BB-634E-9B9C-F180B2F9CD4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348-5040-8875-4770E780D677}"/>
              </c:ext>
            </c:extLst>
          </c:dPt>
          <c:dPt>
            <c:idx val="1"/>
            <c:invertIfNegative val="0"/>
            <c:bubble3D val="0"/>
            <c:spPr>
              <a:solidFill>
                <a:srgbClr val="666666"/>
              </a:solidFill>
            </c:spPr>
            <c:extLst>
              <c:ext xmlns:c16="http://schemas.microsoft.com/office/drawing/2014/chart" uri="{C3380CC4-5D6E-409C-BE32-E72D297353CC}">
                <c16:uniqueId val="{00000003-F643-4297-9D47-D9058F71F193}"/>
              </c:ext>
            </c:extLst>
          </c:dPt>
          <c:dPt>
            <c:idx val="2"/>
            <c:invertIfNegative val="0"/>
            <c:bubble3D val="0"/>
            <c:spPr>
              <a:solidFill>
                <a:srgbClr val="666666"/>
              </a:solidFill>
            </c:spPr>
            <c:extLst>
              <c:ext xmlns:c16="http://schemas.microsoft.com/office/drawing/2014/chart" uri="{C3380CC4-5D6E-409C-BE32-E72D297353CC}">
                <c16:uniqueId val="{00000005-F643-4297-9D47-D9058F71F193}"/>
              </c:ext>
            </c:extLst>
          </c:dPt>
          <c:dPt>
            <c:idx val="3"/>
            <c:invertIfNegative val="0"/>
            <c:bubble3D val="0"/>
            <c:spPr>
              <a:solidFill>
                <a:srgbClr val="666666"/>
              </a:solidFill>
            </c:spPr>
            <c:extLst>
              <c:ext xmlns:c16="http://schemas.microsoft.com/office/drawing/2014/chart" uri="{C3380CC4-5D6E-409C-BE32-E72D297353CC}">
                <c16:uniqueId val="{00000007-F643-4297-9D47-D9058F71F193}"/>
              </c:ext>
            </c:extLst>
          </c:dPt>
          <c:dPt>
            <c:idx val="4"/>
            <c:invertIfNegative val="0"/>
            <c:bubble3D val="0"/>
            <c:spPr>
              <a:solidFill>
                <a:srgbClr val="C00000"/>
              </a:solidFill>
            </c:spPr>
            <c:extLst>
              <c:ext xmlns:c16="http://schemas.microsoft.com/office/drawing/2014/chart" uri="{C3380CC4-5D6E-409C-BE32-E72D297353CC}">
                <c16:uniqueId val="{00000009-F643-4297-9D47-D9058F71F193}"/>
              </c:ext>
            </c:extLst>
          </c:dPt>
          <c:dPt>
            <c:idx val="5"/>
            <c:invertIfNegative val="0"/>
            <c:bubble3D val="0"/>
            <c:spPr>
              <a:solidFill>
                <a:srgbClr val="666666"/>
              </a:solidFill>
            </c:spPr>
            <c:extLst>
              <c:ext xmlns:c16="http://schemas.microsoft.com/office/drawing/2014/chart" uri="{C3380CC4-5D6E-409C-BE32-E72D297353CC}">
                <c16:uniqueId val="{0000000B-F643-4297-9D47-D9058F71F193}"/>
              </c:ext>
            </c:extLst>
          </c:dPt>
          <c:dPt>
            <c:idx val="6"/>
            <c:invertIfNegative val="0"/>
            <c:bubble3D val="0"/>
            <c:spPr>
              <a:solidFill>
                <a:srgbClr val="666666"/>
              </a:solidFill>
            </c:spPr>
            <c:extLst>
              <c:ext xmlns:c16="http://schemas.microsoft.com/office/drawing/2014/chart" uri="{C3380CC4-5D6E-409C-BE32-E72D297353CC}">
                <c16:uniqueId val="{0000000D-F643-4297-9D47-D9058F71F193}"/>
              </c:ext>
            </c:extLst>
          </c:dPt>
          <c:dPt>
            <c:idx val="7"/>
            <c:invertIfNegative val="0"/>
            <c:bubble3D val="0"/>
            <c:spPr>
              <a:solidFill>
                <a:srgbClr val="666666"/>
              </a:solidFill>
            </c:spPr>
            <c:extLst>
              <c:ext xmlns:c16="http://schemas.microsoft.com/office/drawing/2014/chart" uri="{C3380CC4-5D6E-409C-BE32-E72D297353CC}">
                <c16:uniqueId val="{0000000F-F643-4297-9D47-D9058F71F193}"/>
              </c:ext>
            </c:extLst>
          </c:dPt>
          <c:dPt>
            <c:idx val="8"/>
            <c:invertIfNegative val="0"/>
            <c:bubble3D val="0"/>
            <c:spPr>
              <a:solidFill>
                <a:srgbClr val="666666"/>
              </a:solidFill>
            </c:spPr>
            <c:extLst>
              <c:ext xmlns:c16="http://schemas.microsoft.com/office/drawing/2014/chart" uri="{C3380CC4-5D6E-409C-BE32-E72D297353CC}">
                <c16:uniqueId val="{00000011-F643-4297-9D47-D9058F71F193}"/>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348-5040-8875-4770E780D677}"/>
              </c:ext>
            </c:extLst>
          </c:dPt>
          <c:dPt>
            <c:idx val="10"/>
            <c:invertIfNegative val="0"/>
            <c:bubble3D val="0"/>
            <c:spPr>
              <a:solidFill>
                <a:srgbClr val="666666"/>
              </a:solidFill>
            </c:spPr>
            <c:extLst>
              <c:ext xmlns:c16="http://schemas.microsoft.com/office/drawing/2014/chart" uri="{C3380CC4-5D6E-409C-BE32-E72D297353CC}">
                <c16:uniqueId val="{00000015-F643-4297-9D47-D9058F71F193}"/>
              </c:ext>
            </c:extLst>
          </c:dPt>
          <c:dPt>
            <c:idx val="11"/>
            <c:invertIfNegative val="0"/>
            <c:bubble3D val="0"/>
            <c:spPr>
              <a:solidFill>
                <a:srgbClr val="666666"/>
              </a:solidFill>
            </c:spPr>
            <c:extLst>
              <c:ext xmlns:c16="http://schemas.microsoft.com/office/drawing/2014/chart" uri="{C3380CC4-5D6E-409C-BE32-E72D297353CC}">
                <c16:uniqueId val="{00000017-F643-4297-9D47-D9058F71F193}"/>
              </c:ext>
            </c:extLst>
          </c:dPt>
          <c:dPt>
            <c:idx val="12"/>
            <c:invertIfNegative val="0"/>
            <c:bubble3D val="0"/>
            <c:spPr>
              <a:solidFill>
                <a:srgbClr val="666666"/>
              </a:solidFill>
            </c:spPr>
            <c:extLst>
              <c:ext xmlns:c16="http://schemas.microsoft.com/office/drawing/2014/chart" uri="{C3380CC4-5D6E-409C-BE32-E72D297353CC}">
                <c16:uniqueId val="{00000019-F643-4297-9D47-D9058F71F193}"/>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348-5040-8875-4770E780D677}"/>
              </c:ext>
            </c:extLst>
          </c:dPt>
          <c:dPt>
            <c:idx val="14"/>
            <c:invertIfNegative val="0"/>
            <c:bubble3D val="0"/>
            <c:spPr>
              <a:solidFill>
                <a:srgbClr val="666666"/>
              </a:solidFill>
            </c:spPr>
            <c:extLst>
              <c:ext xmlns:c16="http://schemas.microsoft.com/office/drawing/2014/chart" uri="{C3380CC4-5D6E-409C-BE32-E72D297353CC}">
                <c16:uniqueId val="{0000001D-F643-4297-9D47-D9058F71F193}"/>
              </c:ext>
            </c:extLst>
          </c:dPt>
          <c:dPt>
            <c:idx val="15"/>
            <c:invertIfNegative val="0"/>
            <c:bubble3D val="0"/>
            <c:spPr>
              <a:solidFill>
                <a:srgbClr val="666666"/>
              </a:solidFill>
            </c:spPr>
            <c:extLst>
              <c:ext xmlns:c16="http://schemas.microsoft.com/office/drawing/2014/chart" uri="{C3380CC4-5D6E-409C-BE32-E72D297353CC}">
                <c16:uniqueId val="{0000001F-F643-4297-9D47-D9058F71F193}"/>
              </c:ext>
            </c:extLst>
          </c:dPt>
          <c:dPt>
            <c:idx val="16"/>
            <c:invertIfNegative val="0"/>
            <c:bubble3D val="0"/>
            <c:spPr>
              <a:solidFill>
                <a:srgbClr val="666666"/>
              </a:solidFill>
            </c:spPr>
            <c:extLst>
              <c:ext xmlns:c16="http://schemas.microsoft.com/office/drawing/2014/chart" uri="{C3380CC4-5D6E-409C-BE32-E72D297353CC}">
                <c16:uniqueId val="{00000021-F643-4297-9D47-D9058F71F193}"/>
              </c:ext>
            </c:extLst>
          </c:dPt>
          <c:dPt>
            <c:idx val="17"/>
            <c:invertIfNegative val="0"/>
            <c:bubble3D val="0"/>
            <c:spPr>
              <a:solidFill>
                <a:srgbClr val="666666"/>
              </a:solidFill>
            </c:spPr>
            <c:extLst>
              <c:ext xmlns:c16="http://schemas.microsoft.com/office/drawing/2014/chart" uri="{C3380CC4-5D6E-409C-BE32-E72D297353CC}">
                <c16:uniqueId val="{00000023-F643-4297-9D47-D9058F71F193}"/>
              </c:ext>
            </c:extLst>
          </c:dPt>
          <c:dPt>
            <c:idx val="18"/>
            <c:invertIfNegative val="0"/>
            <c:bubble3D val="0"/>
            <c:spPr>
              <a:solidFill>
                <a:srgbClr val="666666"/>
              </a:solidFill>
            </c:spPr>
            <c:extLst>
              <c:ext xmlns:c16="http://schemas.microsoft.com/office/drawing/2014/chart" uri="{C3380CC4-5D6E-409C-BE32-E72D297353CC}">
                <c16:uniqueId val="{00000025-F643-4297-9D47-D9058F71F193}"/>
              </c:ext>
            </c:extLst>
          </c:dPt>
          <c:dPt>
            <c:idx val="19"/>
            <c:invertIfNegative val="0"/>
            <c:bubble3D val="0"/>
            <c:spPr>
              <a:solidFill>
                <a:srgbClr val="666666"/>
              </a:solidFill>
            </c:spPr>
            <c:extLst>
              <c:ext xmlns:c16="http://schemas.microsoft.com/office/drawing/2014/chart" uri="{C3380CC4-5D6E-409C-BE32-E72D297353CC}">
                <c16:uniqueId val="{00000027-F643-4297-9D47-D9058F71F193}"/>
              </c:ext>
            </c:extLst>
          </c:dPt>
          <c:dPt>
            <c:idx val="20"/>
            <c:invertIfNegative val="0"/>
            <c:bubble3D val="0"/>
            <c:spPr>
              <a:solidFill>
                <a:srgbClr val="FFFFFF">
                  <a:alpha val="0"/>
                </a:srgbClr>
              </a:solidFill>
            </c:spPr>
            <c:extLst>
              <c:ext xmlns:c16="http://schemas.microsoft.com/office/drawing/2014/chart" uri="{C3380CC4-5D6E-409C-BE32-E72D297353CC}">
                <c16:uniqueId val="{00000029-F643-4297-9D47-D9058F71F193}"/>
              </c:ext>
            </c:extLst>
          </c:dPt>
          <c:dPt>
            <c:idx val="21"/>
            <c:invertIfNegative val="0"/>
            <c:bubble3D val="0"/>
            <c:spPr>
              <a:solidFill>
                <a:srgbClr val="FFFFFF">
                  <a:alpha val="0"/>
                </a:srgbClr>
              </a:solidFill>
            </c:spPr>
            <c:extLst>
              <c:ext xmlns:c16="http://schemas.microsoft.com/office/drawing/2014/chart" uri="{C3380CC4-5D6E-409C-BE32-E72D297353CC}">
                <c16:uniqueId val="{0000002B-F643-4297-9D47-D9058F71F193}"/>
              </c:ext>
            </c:extLst>
          </c:dPt>
          <c:dPt>
            <c:idx val="22"/>
            <c:invertIfNegative val="0"/>
            <c:bubble3D val="0"/>
            <c:spPr>
              <a:solidFill>
                <a:srgbClr val="FFFFFF">
                  <a:alpha val="0"/>
                </a:srgbClr>
              </a:solidFill>
            </c:spPr>
            <c:extLst>
              <c:ext xmlns:c16="http://schemas.microsoft.com/office/drawing/2014/chart" uri="{C3380CC4-5D6E-409C-BE32-E72D297353CC}">
                <c16:uniqueId val="{0000002D-F643-4297-9D47-D9058F71F193}"/>
              </c:ext>
            </c:extLst>
          </c:dPt>
          <c:dPt>
            <c:idx val="23"/>
            <c:invertIfNegative val="0"/>
            <c:bubble3D val="0"/>
            <c:spPr>
              <a:solidFill>
                <a:srgbClr val="FFFFFF">
                  <a:alpha val="0"/>
                </a:srgbClr>
              </a:solidFill>
            </c:spPr>
            <c:extLst>
              <c:ext xmlns:c16="http://schemas.microsoft.com/office/drawing/2014/chart" uri="{C3380CC4-5D6E-409C-BE32-E72D297353CC}">
                <c16:uniqueId val="{0000002F-F643-4297-9D47-D9058F71F193}"/>
              </c:ext>
            </c:extLst>
          </c:dPt>
          <c:dPt>
            <c:idx val="24"/>
            <c:invertIfNegative val="0"/>
            <c:bubble3D val="0"/>
            <c:spPr>
              <a:solidFill>
                <a:srgbClr val="FFFFFF">
                  <a:alpha val="0"/>
                </a:srgbClr>
              </a:solidFill>
            </c:spPr>
            <c:extLst>
              <c:ext xmlns:c16="http://schemas.microsoft.com/office/drawing/2014/chart" uri="{C3380CC4-5D6E-409C-BE32-E72D297353CC}">
                <c16:uniqueId val="{00000031-F643-4297-9D47-D9058F71F193}"/>
              </c:ext>
            </c:extLst>
          </c:dPt>
          <c:dPt>
            <c:idx val="25"/>
            <c:invertIfNegative val="0"/>
            <c:bubble3D val="0"/>
            <c:spPr>
              <a:solidFill>
                <a:srgbClr val="FFFFFF">
                  <a:alpha val="0"/>
                </a:srgbClr>
              </a:solidFill>
            </c:spPr>
            <c:extLst>
              <c:ext xmlns:c16="http://schemas.microsoft.com/office/drawing/2014/chart" uri="{C3380CC4-5D6E-409C-BE32-E72D297353CC}">
                <c16:uniqueId val="{00000033-F643-4297-9D47-D9058F71F193}"/>
              </c:ext>
            </c:extLst>
          </c:dPt>
          <c:dPt>
            <c:idx val="26"/>
            <c:invertIfNegative val="0"/>
            <c:bubble3D val="0"/>
            <c:spPr>
              <a:solidFill>
                <a:srgbClr val="FFFFFF">
                  <a:alpha val="0"/>
                </a:srgbClr>
              </a:solidFill>
            </c:spPr>
            <c:extLst>
              <c:ext xmlns:c16="http://schemas.microsoft.com/office/drawing/2014/chart" uri="{C3380CC4-5D6E-409C-BE32-E72D297353CC}">
                <c16:uniqueId val="{00000035-F643-4297-9D47-D9058F71F193}"/>
              </c:ext>
            </c:extLst>
          </c:dPt>
          <c:dPt>
            <c:idx val="27"/>
            <c:invertIfNegative val="0"/>
            <c:bubble3D val="0"/>
            <c:spPr>
              <a:solidFill>
                <a:srgbClr val="FFFFFF">
                  <a:alpha val="0"/>
                </a:srgbClr>
              </a:solidFill>
            </c:spPr>
            <c:extLst>
              <c:ext xmlns:c16="http://schemas.microsoft.com/office/drawing/2014/chart" uri="{C3380CC4-5D6E-409C-BE32-E72D297353CC}">
                <c16:uniqueId val="{00000037-F643-4297-9D47-D9058F71F193}"/>
              </c:ext>
            </c:extLst>
          </c:dPt>
          <c:dPt>
            <c:idx val="28"/>
            <c:invertIfNegative val="0"/>
            <c:bubble3D val="0"/>
            <c:spPr>
              <a:solidFill>
                <a:srgbClr val="FFFFFF">
                  <a:alpha val="0"/>
                </a:srgbClr>
              </a:solidFill>
            </c:spPr>
            <c:extLst>
              <c:ext xmlns:c16="http://schemas.microsoft.com/office/drawing/2014/chart" uri="{C3380CC4-5D6E-409C-BE32-E72D297353CC}">
                <c16:uniqueId val="{00000039-F643-4297-9D47-D9058F71F193}"/>
              </c:ext>
            </c:extLst>
          </c:dPt>
          <c:dPt>
            <c:idx val="29"/>
            <c:invertIfNegative val="0"/>
            <c:bubble3D val="0"/>
            <c:spPr>
              <a:solidFill>
                <a:srgbClr val="FFFFFF">
                  <a:alpha val="0"/>
                </a:srgbClr>
              </a:solidFill>
            </c:spPr>
            <c:extLst>
              <c:ext xmlns:c16="http://schemas.microsoft.com/office/drawing/2014/chart" uri="{C3380CC4-5D6E-409C-BE32-E72D297353CC}">
                <c16:uniqueId val="{0000003B-F643-4297-9D47-D9058F71F193}"/>
              </c:ext>
            </c:extLst>
          </c:dPt>
          <c:dLbls>
            <c:dLbl>
              <c:idx val="0"/>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348-5040-8875-4770E780D677}"/>
                </c:ext>
              </c:extLst>
            </c:dLbl>
            <c:dLbl>
              <c:idx val="1"/>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643-4297-9D47-D9058F71F193}"/>
                </c:ext>
              </c:extLst>
            </c:dLbl>
            <c:dLbl>
              <c:idx val="2"/>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643-4297-9D47-D9058F71F193}"/>
                </c:ext>
              </c:extLst>
            </c:dLbl>
            <c:dLbl>
              <c:idx val="3"/>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643-4297-9D47-D9058F71F193}"/>
                </c:ext>
              </c:extLst>
            </c:dLbl>
            <c:dLbl>
              <c:idx val="4"/>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643-4297-9D47-D9058F71F193}"/>
                </c:ext>
              </c:extLst>
            </c:dLbl>
            <c:dLbl>
              <c:idx val="5"/>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643-4297-9D47-D9058F71F193}"/>
                </c:ext>
              </c:extLst>
            </c:dLbl>
            <c:dLbl>
              <c:idx val="6"/>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643-4297-9D47-D9058F71F193}"/>
                </c:ext>
              </c:extLst>
            </c:dLbl>
            <c:dLbl>
              <c:idx val="7"/>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643-4297-9D47-D9058F71F193}"/>
                </c:ext>
              </c:extLst>
            </c:dLbl>
            <c:dLbl>
              <c:idx val="8"/>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643-4297-9D47-D9058F71F193}"/>
                </c:ext>
              </c:extLst>
            </c:dLbl>
            <c:dLbl>
              <c:idx val="9"/>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348-5040-8875-4770E780D677}"/>
                </c:ext>
              </c:extLst>
            </c:dLbl>
            <c:dLbl>
              <c:idx val="10"/>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643-4297-9D47-D9058F71F193}"/>
                </c:ext>
              </c:extLst>
            </c:dLbl>
            <c:dLbl>
              <c:idx val="11"/>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643-4297-9D47-D9058F71F193}"/>
                </c:ext>
              </c:extLst>
            </c:dLbl>
            <c:dLbl>
              <c:idx val="12"/>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643-4297-9D47-D9058F71F193}"/>
                </c:ext>
              </c:extLst>
            </c:dLbl>
            <c:dLbl>
              <c:idx val="13"/>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348-5040-8875-4770E780D677}"/>
                </c:ext>
              </c:extLst>
            </c:dLbl>
            <c:dLbl>
              <c:idx val="14"/>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643-4297-9D47-D9058F71F193}"/>
                </c:ext>
              </c:extLst>
            </c:dLbl>
            <c:dLbl>
              <c:idx val="15"/>
              <c:tx>
                <c:rich>
                  <a:bodyPr/>
                  <a:lstStyle/>
                  <a:p>
                    <a:r>
                      <a:t>3.70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643-4297-9D47-D9058F71F193}"/>
                </c:ext>
              </c:extLst>
            </c:dLbl>
            <c:dLbl>
              <c:idx val="16"/>
              <c:tx>
                <c:rich>
                  <a:bodyPr/>
                  <a:lstStyle/>
                  <a:p>
                    <a:r>
                      <a:t>3.70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F643-4297-9D47-D9058F71F193}"/>
                </c:ext>
              </c:extLst>
            </c:dLbl>
            <c:dLbl>
              <c:idx val="17"/>
              <c:tx>
                <c:rich>
                  <a:bodyPr/>
                  <a:lstStyle/>
                  <a:p>
                    <a:r>
                      <a:t>3.60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F643-4297-9D47-D9058F71F193}"/>
                </c:ext>
              </c:extLst>
            </c:dLbl>
            <c:dLbl>
              <c:idx val="18"/>
              <c:tx>
                <c:rich>
                  <a:bodyPr/>
                  <a:lstStyle/>
                  <a:p>
                    <a:r>
                      <a:t>3.18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F643-4297-9D47-D9058F71F193}"/>
                </c:ext>
              </c:extLst>
            </c:dLbl>
            <c:dLbl>
              <c:idx val="19"/>
              <c:tx>
                <c:rich>
                  <a:bodyPr/>
                  <a:lstStyle/>
                  <a:p>
                    <a:r>
                      <a:t>3.05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F643-4297-9D47-D9058F71F193}"/>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F643-4297-9D47-D9058F71F193}"/>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F643-4297-9D47-D9058F71F193}"/>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F643-4297-9D47-D9058F71F193}"/>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F643-4297-9D47-D9058F71F193}"/>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F643-4297-9D47-D9058F71F193}"/>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F643-4297-9D47-D9058F71F193}"/>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F643-4297-9D47-D9058F71F193}"/>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F643-4297-9D47-D9058F71F193}"/>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F643-4297-9D47-D9058F71F193}"/>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F643-4297-9D47-D9058F71F19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JAX</c:v>
                </c:pt>
                <c:pt idx="1">
                  <c:v>YQR</c:v>
                </c:pt>
                <c:pt idx="2">
                  <c:v>YYT</c:v>
                </c:pt>
                <c:pt idx="3">
                  <c:v>PIT</c:v>
                </c:pt>
                <c:pt idx="4">
                  <c:v>BWI</c:v>
                </c:pt>
                <c:pt idx="5">
                  <c:v>SFO</c:v>
                </c:pt>
                <c:pt idx="6">
                  <c:v>SAT</c:v>
                </c:pt>
                <c:pt idx="7">
                  <c:v>YYC</c:v>
                </c:pt>
                <c:pt idx="8">
                  <c:v>DTW</c:v>
                </c:pt>
                <c:pt idx="9">
                  <c:v>YYZ</c:v>
                </c:pt>
                <c:pt idx="10">
                  <c:v>YLW</c:v>
                </c:pt>
                <c:pt idx="11">
                  <c:v>DFW</c:v>
                </c:pt>
                <c:pt idx="12">
                  <c:v>YUL</c:v>
                </c:pt>
                <c:pt idx="13">
                  <c:v>DEN</c:v>
                </c:pt>
                <c:pt idx="14">
                  <c:v>SEA</c:v>
                </c:pt>
                <c:pt idx="15">
                  <c:v>LAX</c:v>
                </c:pt>
                <c:pt idx="16">
                  <c:v>EWR</c:v>
                </c:pt>
                <c:pt idx="17">
                  <c:v>JFK</c:v>
                </c:pt>
                <c:pt idx="18">
                  <c:v>HOU</c:v>
                </c:pt>
                <c:pt idx="19">
                  <c:v>IAH</c:v>
                </c:pt>
              </c:strCache>
            </c:strRef>
          </c:cat>
          <c:val>
            <c:numRef>
              <c:f>Sheet1!$B$2:$B$31</c:f>
              <c:numCache>
                <c:formatCode>0.00000000</c:formatCode>
                <c:ptCount val="30"/>
                <c:pt idx="0">
                  <c:v>4.0771597538000002</c:v>
                </c:pt>
                <c:pt idx="1">
                  <c:v>4.0760768260000004</c:v>
                </c:pt>
                <c:pt idx="2">
                  <c:v>4.0687450625999997</c:v>
                </c:pt>
                <c:pt idx="3">
                  <c:v>4.0543039095999998</c:v>
                </c:pt>
                <c:pt idx="4">
                  <c:v>4.0488035903000004</c:v>
                </c:pt>
                <c:pt idx="5">
                  <c:v>4.0480435040999998</c:v>
                </c:pt>
                <c:pt idx="6">
                  <c:v>4.0225288478000003</c:v>
                </c:pt>
                <c:pt idx="7">
                  <c:v>4.0087352039999997</c:v>
                </c:pt>
                <c:pt idx="8">
                  <c:v>3.9771742193000001</c:v>
                </c:pt>
                <c:pt idx="9">
                  <c:v>3.9605853481</c:v>
                </c:pt>
                <c:pt idx="10">
                  <c:v>3.9447028264999999</c:v>
                </c:pt>
                <c:pt idx="11">
                  <c:v>3.9445723749999999</c:v>
                </c:pt>
                <c:pt idx="12">
                  <c:v>3.8231210072000001</c:v>
                </c:pt>
                <c:pt idx="13">
                  <c:v>3.8027295256000002</c:v>
                </c:pt>
                <c:pt idx="14">
                  <c:v>3.7787667003999998</c:v>
                </c:pt>
                <c:pt idx="15">
                  <c:v>3.7035488925000002</c:v>
                </c:pt>
                <c:pt idx="16">
                  <c:v>3.6996927281</c:v>
                </c:pt>
                <c:pt idx="17">
                  <c:v>3.6016419346999999</c:v>
                </c:pt>
                <c:pt idx="18">
                  <c:v>3.1752135163999999</c:v>
                </c:pt>
                <c:pt idx="19">
                  <c:v>3.0504561075000001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348-5040-8875-4770E780D67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B03-9746-88EB-1D1089C7CA54}"/>
              </c:ext>
            </c:extLst>
          </c:dPt>
          <c:dPt>
            <c:idx val="1"/>
            <c:invertIfNegative val="0"/>
            <c:bubble3D val="0"/>
            <c:spPr>
              <a:solidFill>
                <a:srgbClr val="003A8C"/>
              </a:solidFill>
            </c:spPr>
            <c:extLst>
              <c:ext xmlns:c16="http://schemas.microsoft.com/office/drawing/2014/chart" uri="{C3380CC4-5D6E-409C-BE32-E72D297353CC}">
                <c16:uniqueId val="{00000003-B0FB-4832-A594-FD247103A6CF}"/>
              </c:ext>
            </c:extLst>
          </c:dPt>
          <c:dPt>
            <c:idx val="2"/>
            <c:invertIfNegative val="0"/>
            <c:bubble3D val="0"/>
            <c:spPr>
              <a:solidFill>
                <a:srgbClr val="003A8C"/>
              </a:solidFill>
            </c:spPr>
            <c:extLst>
              <c:ext xmlns:c16="http://schemas.microsoft.com/office/drawing/2014/chart" uri="{C3380CC4-5D6E-409C-BE32-E72D297353CC}">
                <c16:uniqueId val="{00000005-B0FB-4832-A594-FD247103A6CF}"/>
              </c:ext>
            </c:extLst>
          </c:dPt>
          <c:dPt>
            <c:idx val="3"/>
            <c:invertIfNegative val="0"/>
            <c:bubble3D val="0"/>
            <c:spPr>
              <a:solidFill>
                <a:srgbClr val="003A8C"/>
              </a:solidFill>
            </c:spPr>
            <c:extLst>
              <c:ext xmlns:c16="http://schemas.microsoft.com/office/drawing/2014/chart" uri="{C3380CC4-5D6E-409C-BE32-E72D297353CC}">
                <c16:uniqueId val="{00000007-B0FB-4832-A594-FD247103A6CF}"/>
              </c:ext>
            </c:extLst>
          </c:dPt>
          <c:dPt>
            <c:idx val="4"/>
            <c:invertIfNegative val="0"/>
            <c:bubble3D val="0"/>
            <c:spPr>
              <a:solidFill>
                <a:srgbClr val="003A8C"/>
              </a:solidFill>
            </c:spPr>
            <c:extLst>
              <c:ext xmlns:c16="http://schemas.microsoft.com/office/drawing/2014/chart" uri="{C3380CC4-5D6E-409C-BE32-E72D297353CC}">
                <c16:uniqueId val="{00000009-B0FB-4832-A594-FD247103A6CF}"/>
              </c:ext>
            </c:extLst>
          </c:dPt>
          <c:dPt>
            <c:idx val="5"/>
            <c:invertIfNegative val="0"/>
            <c:bubble3D val="0"/>
            <c:spPr>
              <a:solidFill>
                <a:srgbClr val="003A8C"/>
              </a:solidFill>
            </c:spPr>
            <c:extLst>
              <c:ext xmlns:c16="http://schemas.microsoft.com/office/drawing/2014/chart" uri="{C3380CC4-5D6E-409C-BE32-E72D297353CC}">
                <c16:uniqueId val="{0000000B-B0FB-4832-A594-FD247103A6CF}"/>
              </c:ext>
            </c:extLst>
          </c:dPt>
          <c:dPt>
            <c:idx val="6"/>
            <c:invertIfNegative val="0"/>
            <c:bubble3D val="0"/>
            <c:spPr>
              <a:solidFill>
                <a:srgbClr val="003A8C"/>
              </a:solidFill>
            </c:spPr>
            <c:extLst>
              <c:ext xmlns:c16="http://schemas.microsoft.com/office/drawing/2014/chart" uri="{C3380CC4-5D6E-409C-BE32-E72D297353CC}">
                <c16:uniqueId val="{0000000D-B0FB-4832-A594-FD247103A6CF}"/>
              </c:ext>
            </c:extLst>
          </c:dPt>
          <c:dPt>
            <c:idx val="7"/>
            <c:invertIfNegative val="0"/>
            <c:bubble3D val="0"/>
            <c:spPr>
              <a:solidFill>
                <a:srgbClr val="003A8C"/>
              </a:solidFill>
            </c:spPr>
            <c:extLst>
              <c:ext xmlns:c16="http://schemas.microsoft.com/office/drawing/2014/chart" uri="{C3380CC4-5D6E-409C-BE32-E72D297353CC}">
                <c16:uniqueId val="{0000000F-B0FB-4832-A594-FD247103A6CF}"/>
              </c:ext>
            </c:extLst>
          </c:dPt>
          <c:dPt>
            <c:idx val="8"/>
            <c:invertIfNegative val="0"/>
            <c:bubble3D val="0"/>
            <c:spPr>
              <a:solidFill>
                <a:srgbClr val="003A8C"/>
              </a:solidFill>
            </c:spPr>
            <c:extLst>
              <c:ext xmlns:c16="http://schemas.microsoft.com/office/drawing/2014/chart" uri="{C3380CC4-5D6E-409C-BE32-E72D297353CC}">
                <c16:uniqueId val="{00000011-B0FB-4832-A594-FD247103A6CF}"/>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B03-9746-88EB-1D1089C7CA54}"/>
              </c:ext>
            </c:extLst>
          </c:dPt>
          <c:dPt>
            <c:idx val="10"/>
            <c:invertIfNegative val="0"/>
            <c:bubble3D val="0"/>
            <c:spPr>
              <a:solidFill>
                <a:srgbClr val="003A8C"/>
              </a:solidFill>
            </c:spPr>
            <c:extLst>
              <c:ext xmlns:c16="http://schemas.microsoft.com/office/drawing/2014/chart" uri="{C3380CC4-5D6E-409C-BE32-E72D297353CC}">
                <c16:uniqueId val="{00000015-B0FB-4832-A594-FD247103A6CF}"/>
              </c:ext>
            </c:extLst>
          </c:dPt>
          <c:dPt>
            <c:idx val="11"/>
            <c:invertIfNegative val="0"/>
            <c:bubble3D val="0"/>
            <c:spPr>
              <a:solidFill>
                <a:srgbClr val="003A8C"/>
              </a:solidFill>
            </c:spPr>
            <c:extLst>
              <c:ext xmlns:c16="http://schemas.microsoft.com/office/drawing/2014/chart" uri="{C3380CC4-5D6E-409C-BE32-E72D297353CC}">
                <c16:uniqueId val="{00000017-B0FB-4832-A594-FD247103A6CF}"/>
              </c:ext>
            </c:extLst>
          </c:dPt>
          <c:dPt>
            <c:idx val="12"/>
            <c:invertIfNegative val="0"/>
            <c:bubble3D val="0"/>
            <c:spPr>
              <a:solidFill>
                <a:srgbClr val="003A8C"/>
              </a:solidFill>
            </c:spPr>
            <c:extLst>
              <c:ext xmlns:c16="http://schemas.microsoft.com/office/drawing/2014/chart" uri="{C3380CC4-5D6E-409C-BE32-E72D297353CC}">
                <c16:uniqueId val="{00000019-B0FB-4832-A594-FD247103A6CF}"/>
              </c:ext>
            </c:extLst>
          </c:dPt>
          <c:dPt>
            <c:idx val="13"/>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B03-9746-88EB-1D1089C7CA54}"/>
              </c:ext>
            </c:extLst>
          </c:dPt>
          <c:dPt>
            <c:idx val="14"/>
            <c:invertIfNegative val="0"/>
            <c:bubble3D val="0"/>
            <c:spPr>
              <a:solidFill>
                <a:srgbClr val="003A8C"/>
              </a:solidFill>
            </c:spPr>
            <c:extLst>
              <c:ext xmlns:c16="http://schemas.microsoft.com/office/drawing/2014/chart" uri="{C3380CC4-5D6E-409C-BE32-E72D297353CC}">
                <c16:uniqueId val="{0000001D-B0FB-4832-A594-FD247103A6CF}"/>
              </c:ext>
            </c:extLst>
          </c:dPt>
          <c:dPt>
            <c:idx val="15"/>
            <c:invertIfNegative val="0"/>
            <c:bubble3D val="0"/>
            <c:spPr>
              <a:solidFill>
                <a:srgbClr val="003A8C"/>
              </a:solidFill>
            </c:spPr>
            <c:extLst>
              <c:ext xmlns:c16="http://schemas.microsoft.com/office/drawing/2014/chart" uri="{C3380CC4-5D6E-409C-BE32-E72D297353CC}">
                <c16:uniqueId val="{0000001F-B0FB-4832-A594-FD247103A6CF}"/>
              </c:ext>
            </c:extLst>
          </c:dPt>
          <c:dPt>
            <c:idx val="16"/>
            <c:invertIfNegative val="0"/>
            <c:bubble3D val="0"/>
            <c:spPr>
              <a:solidFill>
                <a:srgbClr val="003A8C"/>
              </a:solidFill>
            </c:spPr>
            <c:extLst>
              <c:ext xmlns:c16="http://schemas.microsoft.com/office/drawing/2014/chart" uri="{C3380CC4-5D6E-409C-BE32-E72D297353CC}">
                <c16:uniqueId val="{00000021-B0FB-4832-A594-FD247103A6CF}"/>
              </c:ext>
            </c:extLst>
          </c:dPt>
          <c:dPt>
            <c:idx val="1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BB03-9746-88EB-1D1089C7CA54}"/>
              </c:ext>
            </c:extLst>
          </c:dPt>
          <c:dPt>
            <c:idx val="18"/>
            <c:invertIfNegative val="0"/>
            <c:bubble3D val="0"/>
            <c:spPr>
              <a:solidFill>
                <a:srgbClr val="003A8C"/>
              </a:solidFill>
            </c:spPr>
            <c:extLst>
              <c:ext xmlns:c16="http://schemas.microsoft.com/office/drawing/2014/chart" uri="{C3380CC4-5D6E-409C-BE32-E72D297353CC}">
                <c16:uniqueId val="{00000025-B0FB-4832-A594-FD247103A6CF}"/>
              </c:ext>
            </c:extLst>
          </c:dPt>
          <c:dPt>
            <c:idx val="19"/>
            <c:invertIfNegative val="0"/>
            <c:bubble3D val="0"/>
            <c:spPr>
              <a:solidFill>
                <a:srgbClr val="003A8C"/>
              </a:solidFill>
            </c:spPr>
            <c:extLst>
              <c:ext xmlns:c16="http://schemas.microsoft.com/office/drawing/2014/chart" uri="{C3380CC4-5D6E-409C-BE32-E72D297353CC}">
                <c16:uniqueId val="{00000027-B0FB-4832-A594-FD247103A6CF}"/>
              </c:ext>
            </c:extLst>
          </c:dPt>
          <c:dPt>
            <c:idx val="20"/>
            <c:invertIfNegative val="0"/>
            <c:bubble3D val="0"/>
            <c:spPr>
              <a:solidFill>
                <a:srgbClr val="003A8C"/>
              </a:solidFill>
            </c:spPr>
            <c:extLst>
              <c:ext xmlns:c16="http://schemas.microsoft.com/office/drawing/2014/chart" uri="{C3380CC4-5D6E-409C-BE32-E72D297353CC}">
                <c16:uniqueId val="{00000029-B0FB-4832-A594-FD247103A6CF}"/>
              </c:ext>
            </c:extLst>
          </c:dPt>
          <c:dPt>
            <c:idx val="21"/>
            <c:invertIfNegative val="0"/>
            <c:bubble3D val="0"/>
            <c:spPr>
              <a:solidFill>
                <a:srgbClr val="003A8C"/>
              </a:solidFill>
            </c:spPr>
            <c:extLst>
              <c:ext xmlns:c16="http://schemas.microsoft.com/office/drawing/2014/chart" uri="{C3380CC4-5D6E-409C-BE32-E72D297353CC}">
                <c16:uniqueId val="{0000002B-B0FB-4832-A594-FD247103A6CF}"/>
              </c:ext>
            </c:extLst>
          </c:dPt>
          <c:dPt>
            <c:idx val="22"/>
            <c:invertIfNegative val="0"/>
            <c:bubble3D val="0"/>
            <c:spPr>
              <a:solidFill>
                <a:srgbClr val="003A8C"/>
              </a:solidFill>
            </c:spPr>
            <c:extLst>
              <c:ext xmlns:c16="http://schemas.microsoft.com/office/drawing/2014/chart" uri="{C3380CC4-5D6E-409C-BE32-E72D297353CC}">
                <c16:uniqueId val="{0000002D-B0FB-4832-A594-FD247103A6CF}"/>
              </c:ext>
            </c:extLst>
          </c:dPt>
          <c:dPt>
            <c:idx val="23"/>
            <c:invertIfNegative val="0"/>
            <c:bubble3D val="0"/>
            <c:spPr>
              <a:solidFill>
                <a:srgbClr val="003A8C"/>
              </a:solidFill>
            </c:spPr>
            <c:extLst>
              <c:ext xmlns:c16="http://schemas.microsoft.com/office/drawing/2014/chart" uri="{C3380CC4-5D6E-409C-BE32-E72D297353CC}">
                <c16:uniqueId val="{0000002F-B0FB-4832-A594-FD247103A6CF}"/>
              </c:ext>
            </c:extLst>
          </c:dPt>
          <c:dPt>
            <c:idx val="24"/>
            <c:invertIfNegative val="0"/>
            <c:bubble3D val="0"/>
            <c:spPr>
              <a:solidFill>
                <a:srgbClr val="003A8C"/>
              </a:solidFill>
            </c:spPr>
            <c:extLst>
              <c:ext xmlns:c16="http://schemas.microsoft.com/office/drawing/2014/chart" uri="{C3380CC4-5D6E-409C-BE32-E72D297353CC}">
                <c16:uniqueId val="{00000031-B0FB-4832-A594-FD247103A6CF}"/>
              </c:ext>
            </c:extLst>
          </c:dPt>
          <c:dLbls>
            <c:dLbl>
              <c:idx val="0"/>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BB03-9746-88EB-1D1089C7CA54}"/>
                </c:ext>
              </c:extLst>
            </c:dLbl>
            <c:dLbl>
              <c:idx val="1"/>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0FB-4832-A594-FD247103A6CF}"/>
                </c:ext>
              </c:extLst>
            </c:dLbl>
            <c:dLbl>
              <c:idx val="2"/>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0FB-4832-A594-FD247103A6CF}"/>
                </c:ext>
              </c:extLst>
            </c:dLbl>
            <c:dLbl>
              <c:idx val="3"/>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0FB-4832-A594-FD247103A6CF}"/>
                </c:ext>
              </c:extLst>
            </c:dLbl>
            <c:dLbl>
              <c:idx val="4"/>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0FB-4832-A594-FD247103A6CF}"/>
                </c:ext>
              </c:extLst>
            </c:dLbl>
            <c:dLbl>
              <c:idx val="5"/>
              <c:tx>
                <c:rich>
                  <a:bodyPr/>
                  <a:lstStyle/>
                  <a:p>
                    <a:r>
                      <a:t>3.76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0FB-4832-A594-FD247103A6CF}"/>
                </c:ext>
              </c:extLst>
            </c:dLbl>
            <c:dLbl>
              <c:idx val="6"/>
              <c:tx>
                <c:rich>
                  <a:bodyPr/>
                  <a:lstStyle/>
                  <a:p>
                    <a:r>
                      <a:t>3.76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0FB-4832-A594-FD247103A6CF}"/>
                </c:ext>
              </c:extLst>
            </c:dLbl>
            <c:dLbl>
              <c:idx val="7"/>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0FB-4832-A594-FD247103A6CF}"/>
                </c:ext>
              </c:extLst>
            </c:dLbl>
            <c:dLbl>
              <c:idx val="8"/>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0FB-4832-A594-FD247103A6CF}"/>
                </c:ext>
              </c:extLst>
            </c:dLbl>
            <c:dLbl>
              <c:idx val="9"/>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B03-9746-88EB-1D1089C7CA54}"/>
                </c:ext>
              </c:extLst>
            </c:dLbl>
            <c:dLbl>
              <c:idx val="10"/>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0FB-4832-A594-FD247103A6CF}"/>
                </c:ext>
              </c:extLst>
            </c:dLbl>
            <c:dLbl>
              <c:idx val="11"/>
              <c:tx>
                <c:rich>
                  <a:bodyPr/>
                  <a:lstStyle/>
                  <a:p>
                    <a:r>
                      <a:t>3.74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0FB-4832-A594-FD247103A6CF}"/>
                </c:ext>
              </c:extLst>
            </c:dLbl>
            <c:dLbl>
              <c:idx val="12"/>
              <c:tx>
                <c:rich>
                  <a:bodyPr/>
                  <a:lstStyle/>
                  <a:p>
                    <a:r>
                      <a:t>3.74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0FB-4832-A594-FD247103A6CF}"/>
                </c:ext>
              </c:extLst>
            </c:dLbl>
            <c:dLbl>
              <c:idx val="13"/>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B03-9746-88EB-1D1089C7CA54}"/>
                </c:ext>
              </c:extLst>
            </c:dLbl>
            <c:dLbl>
              <c:idx val="14"/>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0FB-4832-A594-FD247103A6CF}"/>
                </c:ext>
              </c:extLst>
            </c:dLbl>
            <c:dLbl>
              <c:idx val="15"/>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0FB-4832-A594-FD247103A6CF}"/>
                </c:ext>
              </c:extLst>
            </c:dLbl>
            <c:dLbl>
              <c:idx val="16"/>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B0FB-4832-A594-FD247103A6CF}"/>
                </c:ext>
              </c:extLst>
            </c:dLbl>
            <c:dLbl>
              <c:idx val="17"/>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B03-9746-88EB-1D1089C7CA54}"/>
                </c:ext>
              </c:extLst>
            </c:dLbl>
            <c:dLbl>
              <c:idx val="18"/>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B0FB-4832-A594-FD247103A6CF}"/>
                </c:ext>
              </c:extLst>
            </c:dLbl>
            <c:dLbl>
              <c:idx val="19"/>
              <c:tx>
                <c:rich>
                  <a:bodyPr/>
                  <a:lstStyle/>
                  <a:p>
                    <a:r>
                      <a:t>3.69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B0FB-4832-A594-FD247103A6CF}"/>
                </c:ext>
              </c:extLst>
            </c:dLbl>
            <c:dLbl>
              <c:idx val="20"/>
              <c:tx>
                <c:rich>
                  <a:bodyPr/>
                  <a:lstStyle/>
                  <a:p>
                    <a:r>
                      <a:t>3.69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B0FB-4832-A594-FD247103A6CF}"/>
                </c:ext>
              </c:extLst>
            </c:dLbl>
            <c:dLbl>
              <c:idx val="21"/>
              <c:tx>
                <c:rich>
                  <a:bodyPr/>
                  <a:lstStyle/>
                  <a:p>
                    <a:r>
                      <a:t>3.69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B0FB-4832-A594-FD247103A6CF}"/>
                </c:ext>
              </c:extLst>
            </c:dLbl>
            <c:dLbl>
              <c:idx val="22"/>
              <c:tx>
                <c:rich>
                  <a:bodyPr/>
                  <a:lstStyle/>
                  <a:p>
                    <a:r>
                      <a:t>3.69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B0FB-4832-A594-FD247103A6CF}"/>
                </c:ext>
              </c:extLst>
            </c:dLbl>
            <c:dLbl>
              <c:idx val="23"/>
              <c:tx>
                <c:rich>
                  <a:bodyPr/>
                  <a:lstStyle/>
                  <a:p>
                    <a:r>
                      <a:t>3.69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B0FB-4832-A594-FD247103A6CF}"/>
                </c:ext>
              </c:extLst>
            </c:dLbl>
            <c:dLbl>
              <c:idx val="24"/>
              <c:tx>
                <c:rich>
                  <a:bodyPr/>
                  <a:lstStyle/>
                  <a:p>
                    <a:r>
                      <a:t>3.68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B0FB-4832-A594-FD247103A6C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BSL</c:v>
                </c:pt>
                <c:pt idx="1">
                  <c:v>BTH</c:v>
                </c:pt>
                <c:pt idx="2">
                  <c:v>YLW</c:v>
                </c:pt>
                <c:pt idx="3">
                  <c:v>YUL</c:v>
                </c:pt>
                <c:pt idx="4">
                  <c:v>LTN</c:v>
                </c:pt>
                <c:pt idx="5">
                  <c:v>ARN</c:v>
                </c:pt>
                <c:pt idx="6">
                  <c:v>VLC</c:v>
                </c:pt>
                <c:pt idx="7">
                  <c:v>SYD</c:v>
                </c:pt>
                <c:pt idx="8">
                  <c:v>PLZ</c:v>
                </c:pt>
                <c:pt idx="9">
                  <c:v>DSS</c:v>
                </c:pt>
                <c:pt idx="10">
                  <c:v>TNR</c:v>
                </c:pt>
                <c:pt idx="11">
                  <c:v>JNB</c:v>
                </c:pt>
                <c:pt idx="12">
                  <c:v>EWR</c:v>
                </c:pt>
                <c:pt idx="13">
                  <c:v>AMS</c:v>
                </c:pt>
                <c:pt idx="14">
                  <c:v>ELS</c:v>
                </c:pt>
                <c:pt idx="15">
                  <c:v>KIN</c:v>
                </c:pt>
                <c:pt idx="16">
                  <c:v>FAO</c:v>
                </c:pt>
                <c:pt idx="17">
                  <c:v>ACC</c:v>
                </c:pt>
                <c:pt idx="18">
                  <c:v>LAX</c:v>
                </c:pt>
                <c:pt idx="19">
                  <c:v>RUN</c:v>
                </c:pt>
                <c:pt idx="20">
                  <c:v>ORY</c:v>
                </c:pt>
                <c:pt idx="21">
                  <c:v>PPT</c:v>
                </c:pt>
                <c:pt idx="22">
                  <c:v>NOU</c:v>
                </c:pt>
                <c:pt idx="23">
                  <c:v>MLN</c:v>
                </c:pt>
                <c:pt idx="24">
                  <c:v>BLQ</c:v>
                </c:pt>
              </c:strCache>
            </c:strRef>
          </c:cat>
          <c:val>
            <c:numRef>
              <c:f>Sheet1!$B$2:$B$26</c:f>
              <c:numCache>
                <c:formatCode>0.00000000</c:formatCode>
                <c:ptCount val="25"/>
                <c:pt idx="0">
                  <c:v>3.7936146038</c:v>
                </c:pt>
                <c:pt idx="1">
                  <c:v>3.7850667651999998</c:v>
                </c:pt>
                <c:pt idx="2">
                  <c:v>3.7838536920000001</c:v>
                </c:pt>
                <c:pt idx="3">
                  <c:v>3.7786666231999999</c:v>
                </c:pt>
                <c:pt idx="4">
                  <c:v>3.7687815660999999</c:v>
                </c:pt>
                <c:pt idx="5">
                  <c:v>3.7611683564999998</c:v>
                </c:pt>
                <c:pt idx="6">
                  <c:v>3.7605483664000001</c:v>
                </c:pt>
                <c:pt idx="7">
                  <c:v>3.7544790336</c:v>
                </c:pt>
                <c:pt idx="8">
                  <c:v>3.7538318369999999</c:v>
                </c:pt>
                <c:pt idx="9">
                  <c:v>3.7472735343000001</c:v>
                </c:pt>
                <c:pt idx="10">
                  <c:v>3.7454166726000002</c:v>
                </c:pt>
                <c:pt idx="11">
                  <c:v>3.7436631536</c:v>
                </c:pt>
                <c:pt idx="12">
                  <c:v>3.7436409975</c:v>
                </c:pt>
                <c:pt idx="13">
                  <c:v>3.7157844975000001</c:v>
                </c:pt>
                <c:pt idx="14">
                  <c:v>3.7115384615</c:v>
                </c:pt>
                <c:pt idx="15">
                  <c:v>3.7107334440000002</c:v>
                </c:pt>
                <c:pt idx="16">
                  <c:v>3.7107133721999999</c:v>
                </c:pt>
                <c:pt idx="17">
                  <c:v>3.7096538840000002</c:v>
                </c:pt>
                <c:pt idx="18">
                  <c:v>3.7064713086999999</c:v>
                </c:pt>
                <c:pt idx="19">
                  <c:v>3.6936436346999999</c:v>
                </c:pt>
                <c:pt idx="20">
                  <c:v>3.6929152959999998</c:v>
                </c:pt>
                <c:pt idx="21">
                  <c:v>3.6915734642000002</c:v>
                </c:pt>
                <c:pt idx="22">
                  <c:v>3.6883856353</c:v>
                </c:pt>
                <c:pt idx="23">
                  <c:v>3.6856988921</c:v>
                </c:pt>
                <c:pt idx="24">
                  <c:v>3.6758097808999999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BB03-9746-88EB-1D1089C7CA5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D6F-134A-A4AC-91F303DFB5B7}"/>
              </c:ext>
            </c:extLst>
          </c:dPt>
          <c:dPt>
            <c:idx val="1"/>
            <c:invertIfNegative val="0"/>
            <c:bubble3D val="0"/>
            <c:spPr>
              <a:solidFill>
                <a:srgbClr val="666666"/>
              </a:solidFill>
            </c:spPr>
            <c:extLst>
              <c:ext xmlns:c16="http://schemas.microsoft.com/office/drawing/2014/chart" uri="{C3380CC4-5D6E-409C-BE32-E72D297353CC}">
                <c16:uniqueId val="{00000003-C26B-412E-99F9-5D8BB364E6D4}"/>
              </c:ext>
            </c:extLst>
          </c:dPt>
          <c:dPt>
            <c:idx val="2"/>
            <c:invertIfNegative val="0"/>
            <c:bubble3D val="0"/>
            <c:spPr>
              <a:solidFill>
                <a:srgbClr val="666666"/>
              </a:solidFill>
            </c:spPr>
            <c:extLst>
              <c:ext xmlns:c16="http://schemas.microsoft.com/office/drawing/2014/chart" uri="{C3380CC4-5D6E-409C-BE32-E72D297353CC}">
                <c16:uniqueId val="{00000005-C26B-412E-99F9-5D8BB364E6D4}"/>
              </c:ext>
            </c:extLst>
          </c:dPt>
          <c:dPt>
            <c:idx val="3"/>
            <c:invertIfNegative val="0"/>
            <c:bubble3D val="0"/>
            <c:spPr>
              <a:solidFill>
                <a:srgbClr val="666666"/>
              </a:solidFill>
            </c:spPr>
            <c:extLst>
              <c:ext xmlns:c16="http://schemas.microsoft.com/office/drawing/2014/chart" uri="{C3380CC4-5D6E-409C-BE32-E72D297353CC}">
                <c16:uniqueId val="{00000007-C26B-412E-99F9-5D8BB364E6D4}"/>
              </c:ext>
            </c:extLst>
          </c:dPt>
          <c:dPt>
            <c:idx val="4"/>
            <c:invertIfNegative val="0"/>
            <c:bubble3D val="0"/>
            <c:spPr>
              <a:solidFill>
                <a:srgbClr val="666666"/>
              </a:solidFill>
            </c:spPr>
            <c:extLst>
              <c:ext xmlns:c16="http://schemas.microsoft.com/office/drawing/2014/chart" uri="{C3380CC4-5D6E-409C-BE32-E72D297353CC}">
                <c16:uniqueId val="{00000009-C26B-412E-99F9-5D8BB364E6D4}"/>
              </c:ext>
            </c:extLst>
          </c:dPt>
          <c:dPt>
            <c:idx val="5"/>
            <c:invertIfNegative val="0"/>
            <c:bubble3D val="0"/>
            <c:spPr>
              <a:solidFill>
                <a:srgbClr val="666666"/>
              </a:solidFill>
            </c:spPr>
            <c:extLst>
              <c:ext xmlns:c16="http://schemas.microsoft.com/office/drawing/2014/chart" uri="{C3380CC4-5D6E-409C-BE32-E72D297353CC}">
                <c16:uniqueId val="{0000000B-C26B-412E-99F9-5D8BB364E6D4}"/>
              </c:ext>
            </c:extLst>
          </c:dPt>
          <c:dPt>
            <c:idx val="6"/>
            <c:invertIfNegative val="0"/>
            <c:bubble3D val="0"/>
            <c:spPr>
              <a:solidFill>
                <a:srgbClr val="666666"/>
              </a:solidFill>
            </c:spPr>
            <c:extLst>
              <c:ext xmlns:c16="http://schemas.microsoft.com/office/drawing/2014/chart" uri="{C3380CC4-5D6E-409C-BE32-E72D297353CC}">
                <c16:uniqueId val="{0000000D-C26B-412E-99F9-5D8BB364E6D4}"/>
              </c:ext>
            </c:extLst>
          </c:dPt>
          <c:dPt>
            <c:idx val="7"/>
            <c:invertIfNegative val="0"/>
            <c:bubble3D val="0"/>
            <c:spPr>
              <a:solidFill>
                <a:srgbClr val="666666"/>
              </a:solidFill>
            </c:spPr>
            <c:extLst>
              <c:ext xmlns:c16="http://schemas.microsoft.com/office/drawing/2014/chart" uri="{C3380CC4-5D6E-409C-BE32-E72D297353CC}">
                <c16:uniqueId val="{0000000F-C26B-412E-99F9-5D8BB364E6D4}"/>
              </c:ext>
            </c:extLst>
          </c:dPt>
          <c:dPt>
            <c:idx val="8"/>
            <c:invertIfNegative val="0"/>
            <c:bubble3D val="0"/>
            <c:spPr>
              <a:solidFill>
                <a:srgbClr val="666666"/>
              </a:solidFill>
            </c:spPr>
            <c:extLst>
              <c:ext xmlns:c16="http://schemas.microsoft.com/office/drawing/2014/chart" uri="{C3380CC4-5D6E-409C-BE32-E72D297353CC}">
                <c16:uniqueId val="{00000011-C26B-412E-99F9-5D8BB364E6D4}"/>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D6F-134A-A4AC-91F303DFB5B7}"/>
              </c:ext>
            </c:extLst>
          </c:dPt>
          <c:dPt>
            <c:idx val="10"/>
            <c:invertIfNegative val="0"/>
            <c:bubble3D val="0"/>
            <c:spPr>
              <a:solidFill>
                <a:srgbClr val="666666"/>
              </a:solidFill>
            </c:spPr>
            <c:extLst>
              <c:ext xmlns:c16="http://schemas.microsoft.com/office/drawing/2014/chart" uri="{C3380CC4-5D6E-409C-BE32-E72D297353CC}">
                <c16:uniqueId val="{00000015-C26B-412E-99F9-5D8BB364E6D4}"/>
              </c:ext>
            </c:extLst>
          </c:dPt>
          <c:dPt>
            <c:idx val="11"/>
            <c:invertIfNegative val="0"/>
            <c:bubble3D val="0"/>
            <c:spPr>
              <a:solidFill>
                <a:srgbClr val="666666"/>
              </a:solidFill>
            </c:spPr>
            <c:extLst>
              <c:ext xmlns:c16="http://schemas.microsoft.com/office/drawing/2014/chart" uri="{C3380CC4-5D6E-409C-BE32-E72D297353CC}">
                <c16:uniqueId val="{00000017-C26B-412E-99F9-5D8BB364E6D4}"/>
              </c:ext>
            </c:extLst>
          </c:dPt>
          <c:dPt>
            <c:idx val="12"/>
            <c:invertIfNegative val="0"/>
            <c:bubble3D val="0"/>
            <c:spPr>
              <a:solidFill>
                <a:srgbClr val="666666"/>
              </a:solidFill>
            </c:spPr>
            <c:extLst>
              <c:ext xmlns:c16="http://schemas.microsoft.com/office/drawing/2014/chart" uri="{C3380CC4-5D6E-409C-BE32-E72D297353CC}">
                <c16:uniqueId val="{00000019-C26B-412E-99F9-5D8BB364E6D4}"/>
              </c:ext>
            </c:extLst>
          </c:dPt>
          <c:dPt>
            <c:idx val="13"/>
            <c:invertIfNegative val="0"/>
            <c:bubble3D val="0"/>
            <c:spPr>
              <a:solidFill>
                <a:srgbClr val="666666"/>
              </a:solidFill>
            </c:spPr>
            <c:extLst>
              <c:ext xmlns:c16="http://schemas.microsoft.com/office/drawing/2014/chart" uri="{C3380CC4-5D6E-409C-BE32-E72D297353CC}">
                <c16:uniqueId val="{0000001B-C26B-412E-99F9-5D8BB364E6D4}"/>
              </c:ext>
            </c:extLst>
          </c:dPt>
          <c:dPt>
            <c:idx val="14"/>
            <c:invertIfNegative val="0"/>
            <c:bubble3D val="0"/>
            <c:spPr>
              <a:solidFill>
                <a:srgbClr val="666666"/>
              </a:solidFill>
            </c:spPr>
            <c:extLst>
              <c:ext xmlns:c16="http://schemas.microsoft.com/office/drawing/2014/chart" uri="{C3380CC4-5D6E-409C-BE32-E72D297353CC}">
                <c16:uniqueId val="{0000001D-C26B-412E-99F9-5D8BB364E6D4}"/>
              </c:ext>
            </c:extLst>
          </c:dPt>
          <c:dPt>
            <c:idx val="15"/>
            <c:invertIfNegative val="0"/>
            <c:bubble3D val="0"/>
            <c:spPr>
              <a:solidFill>
                <a:srgbClr val="666666"/>
              </a:solidFill>
            </c:spPr>
            <c:extLst>
              <c:ext xmlns:c16="http://schemas.microsoft.com/office/drawing/2014/chart" uri="{C3380CC4-5D6E-409C-BE32-E72D297353CC}">
                <c16:uniqueId val="{0000001F-C26B-412E-99F9-5D8BB364E6D4}"/>
              </c:ext>
            </c:extLst>
          </c:dPt>
          <c:dPt>
            <c:idx val="16"/>
            <c:invertIfNegative val="0"/>
            <c:bubble3D val="0"/>
            <c:spPr>
              <a:solidFill>
                <a:srgbClr val="666666"/>
              </a:solidFill>
            </c:spPr>
            <c:extLst>
              <c:ext xmlns:c16="http://schemas.microsoft.com/office/drawing/2014/chart" uri="{C3380CC4-5D6E-409C-BE32-E72D297353CC}">
                <c16:uniqueId val="{00000021-C26B-412E-99F9-5D8BB364E6D4}"/>
              </c:ext>
            </c:extLst>
          </c:dPt>
          <c:dPt>
            <c:idx val="17"/>
            <c:invertIfNegative val="0"/>
            <c:bubble3D val="0"/>
            <c:spPr>
              <a:solidFill>
                <a:srgbClr val="666666"/>
              </a:solidFill>
            </c:spPr>
            <c:extLst>
              <c:ext xmlns:c16="http://schemas.microsoft.com/office/drawing/2014/chart" uri="{C3380CC4-5D6E-409C-BE32-E72D297353CC}">
                <c16:uniqueId val="{00000023-C26B-412E-99F9-5D8BB364E6D4}"/>
              </c:ext>
            </c:extLst>
          </c:dPt>
          <c:dPt>
            <c:idx val="18"/>
            <c:invertIfNegative val="0"/>
            <c:bubble3D val="0"/>
            <c:spPr>
              <a:solidFill>
                <a:srgbClr val="666666"/>
              </a:solidFill>
            </c:spPr>
            <c:extLst>
              <c:ext xmlns:c16="http://schemas.microsoft.com/office/drawing/2014/chart" uri="{C3380CC4-5D6E-409C-BE32-E72D297353CC}">
                <c16:uniqueId val="{00000025-C26B-412E-99F9-5D8BB364E6D4}"/>
              </c:ext>
            </c:extLst>
          </c:dPt>
          <c:dPt>
            <c:idx val="19"/>
            <c:invertIfNegative val="0"/>
            <c:bubble3D val="0"/>
            <c:spPr>
              <a:solidFill>
                <a:srgbClr val="666666"/>
              </a:solidFill>
            </c:spPr>
            <c:extLst>
              <c:ext xmlns:c16="http://schemas.microsoft.com/office/drawing/2014/chart" uri="{C3380CC4-5D6E-409C-BE32-E72D297353CC}">
                <c16:uniqueId val="{00000027-C26B-412E-99F9-5D8BB364E6D4}"/>
              </c:ext>
            </c:extLst>
          </c:dPt>
          <c:dPt>
            <c:idx val="20"/>
            <c:invertIfNegative val="0"/>
            <c:bubble3D val="0"/>
            <c:spPr>
              <a:solidFill>
                <a:srgbClr val="666666"/>
              </a:solidFill>
            </c:spPr>
            <c:extLst>
              <c:ext xmlns:c16="http://schemas.microsoft.com/office/drawing/2014/chart" uri="{C3380CC4-5D6E-409C-BE32-E72D297353CC}">
                <c16:uniqueId val="{00000029-C26B-412E-99F9-5D8BB364E6D4}"/>
              </c:ext>
            </c:extLst>
          </c:dPt>
          <c:dPt>
            <c:idx val="21"/>
            <c:invertIfNegative val="0"/>
            <c:bubble3D val="0"/>
            <c:spPr>
              <a:solidFill>
                <a:srgbClr val="666666"/>
              </a:solidFill>
            </c:spPr>
            <c:extLst>
              <c:ext xmlns:c16="http://schemas.microsoft.com/office/drawing/2014/chart" uri="{C3380CC4-5D6E-409C-BE32-E72D297353CC}">
                <c16:uniqueId val="{0000002B-C26B-412E-99F9-5D8BB364E6D4}"/>
              </c:ext>
            </c:extLst>
          </c:dPt>
          <c:dPt>
            <c:idx val="22"/>
            <c:invertIfNegative val="0"/>
            <c:bubble3D val="0"/>
            <c:spPr>
              <a:solidFill>
                <a:srgbClr val="666666"/>
              </a:solidFill>
            </c:spPr>
            <c:extLst>
              <c:ext xmlns:c16="http://schemas.microsoft.com/office/drawing/2014/chart" uri="{C3380CC4-5D6E-409C-BE32-E72D297353CC}">
                <c16:uniqueId val="{0000002D-C26B-412E-99F9-5D8BB364E6D4}"/>
              </c:ext>
            </c:extLst>
          </c:dPt>
          <c:dPt>
            <c:idx val="23"/>
            <c:invertIfNegative val="0"/>
            <c:bubble3D val="0"/>
            <c:spPr>
              <a:solidFill>
                <a:srgbClr val="666666"/>
              </a:solidFill>
            </c:spPr>
            <c:extLst>
              <c:ext xmlns:c16="http://schemas.microsoft.com/office/drawing/2014/chart" uri="{C3380CC4-5D6E-409C-BE32-E72D297353CC}">
                <c16:uniqueId val="{0000002F-C26B-412E-99F9-5D8BB364E6D4}"/>
              </c:ext>
            </c:extLst>
          </c:dPt>
          <c:dPt>
            <c:idx val="24"/>
            <c:invertIfNegative val="0"/>
            <c:bubble3D val="0"/>
            <c:spPr>
              <a:solidFill>
                <a:srgbClr val="666666"/>
              </a:solidFill>
            </c:spPr>
            <c:extLst>
              <c:ext xmlns:c16="http://schemas.microsoft.com/office/drawing/2014/chart" uri="{C3380CC4-5D6E-409C-BE32-E72D297353CC}">
                <c16:uniqueId val="{00000031-C26B-412E-99F9-5D8BB364E6D4}"/>
              </c:ext>
            </c:extLst>
          </c:dPt>
          <c:dPt>
            <c:idx val="25"/>
            <c:invertIfNegative val="0"/>
            <c:bubble3D val="0"/>
            <c:spPr>
              <a:solidFill>
                <a:srgbClr val="666666"/>
              </a:solidFill>
            </c:spPr>
            <c:extLst>
              <c:ext xmlns:c16="http://schemas.microsoft.com/office/drawing/2014/chart" uri="{C3380CC4-5D6E-409C-BE32-E72D297353CC}">
                <c16:uniqueId val="{00000033-C26B-412E-99F9-5D8BB364E6D4}"/>
              </c:ext>
            </c:extLst>
          </c:dPt>
          <c:dPt>
            <c:idx val="26"/>
            <c:invertIfNegative val="0"/>
            <c:bubble3D val="0"/>
            <c:spPr>
              <a:solidFill>
                <a:srgbClr val="666666"/>
              </a:solidFill>
            </c:spPr>
            <c:extLst>
              <c:ext xmlns:c16="http://schemas.microsoft.com/office/drawing/2014/chart" uri="{C3380CC4-5D6E-409C-BE32-E72D297353CC}">
                <c16:uniqueId val="{00000035-C26B-412E-99F9-5D8BB364E6D4}"/>
              </c:ext>
            </c:extLst>
          </c:dPt>
          <c:dPt>
            <c:idx val="27"/>
            <c:invertIfNegative val="0"/>
            <c:bubble3D val="0"/>
            <c:spPr>
              <a:solidFill>
                <a:srgbClr val="666666"/>
              </a:solidFill>
            </c:spPr>
            <c:extLst>
              <c:ext xmlns:c16="http://schemas.microsoft.com/office/drawing/2014/chart" uri="{C3380CC4-5D6E-409C-BE32-E72D297353CC}">
                <c16:uniqueId val="{00000037-C26B-412E-99F9-5D8BB364E6D4}"/>
              </c:ext>
            </c:extLst>
          </c:dPt>
          <c:dPt>
            <c:idx val="28"/>
            <c:invertIfNegative val="0"/>
            <c:bubble3D val="0"/>
            <c:spPr>
              <a:solidFill>
                <a:srgbClr val="666666"/>
              </a:solidFill>
            </c:spPr>
            <c:extLst>
              <c:ext xmlns:c16="http://schemas.microsoft.com/office/drawing/2014/chart" uri="{C3380CC4-5D6E-409C-BE32-E72D297353CC}">
                <c16:uniqueId val="{00000039-C26B-412E-99F9-5D8BB364E6D4}"/>
              </c:ext>
            </c:extLst>
          </c:dPt>
          <c:dPt>
            <c:idx val="29"/>
            <c:invertIfNegative val="0"/>
            <c:bubble3D val="0"/>
            <c:spPr>
              <a:solidFill>
                <a:srgbClr val="666666"/>
              </a:solidFill>
            </c:spPr>
            <c:extLst>
              <c:ext xmlns:c16="http://schemas.microsoft.com/office/drawing/2014/chart" uri="{C3380CC4-5D6E-409C-BE32-E72D297353CC}">
                <c16:uniqueId val="{0000003B-C26B-412E-99F9-5D8BB364E6D4}"/>
              </c:ext>
            </c:extLst>
          </c:dPt>
          <c:dLbls>
            <c:dLbl>
              <c:idx val="0"/>
              <c:tx>
                <c:rich>
                  <a:bodyPr/>
                  <a:lstStyle/>
                  <a:p>
                    <a:r>
                      <a:t>4.74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5D6F-134A-A4AC-91F303DFB5B7}"/>
                </c:ext>
              </c:extLst>
            </c:dLbl>
            <c:dLbl>
              <c:idx val="1"/>
              <c:tx>
                <c:rich>
                  <a:bodyPr/>
                  <a:lstStyle/>
                  <a:p>
                    <a:r>
                      <a:t>4.71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26B-412E-99F9-5D8BB364E6D4}"/>
                </c:ext>
              </c:extLst>
            </c:dLbl>
            <c:dLbl>
              <c:idx val="2"/>
              <c:tx>
                <c:rich>
                  <a:bodyPr/>
                  <a:lstStyle/>
                  <a:p>
                    <a:r>
                      <a:t>4.70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26B-412E-99F9-5D8BB364E6D4}"/>
                </c:ext>
              </c:extLst>
            </c:dLbl>
            <c:dLbl>
              <c:idx val="3"/>
              <c:tx>
                <c:rich>
                  <a:bodyPr/>
                  <a:lstStyle/>
                  <a:p>
                    <a:r>
                      <a:t>4.67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26B-412E-99F9-5D8BB364E6D4}"/>
                </c:ext>
              </c:extLst>
            </c:dLbl>
            <c:dLbl>
              <c:idx val="4"/>
              <c:tx>
                <c:rich>
                  <a:bodyPr/>
                  <a:lstStyle/>
                  <a:p>
                    <a:r>
                      <a:t>4.61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26B-412E-99F9-5D8BB364E6D4}"/>
                </c:ext>
              </c:extLst>
            </c:dLbl>
            <c:dLbl>
              <c:idx val="5"/>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26B-412E-99F9-5D8BB364E6D4}"/>
                </c:ext>
              </c:extLst>
            </c:dLbl>
            <c:dLbl>
              <c:idx val="6"/>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26B-412E-99F9-5D8BB364E6D4}"/>
                </c:ext>
              </c:extLst>
            </c:dLbl>
            <c:dLbl>
              <c:idx val="7"/>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26B-412E-99F9-5D8BB364E6D4}"/>
                </c:ext>
              </c:extLst>
            </c:dLbl>
            <c:dLbl>
              <c:idx val="8"/>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26B-412E-99F9-5D8BB364E6D4}"/>
                </c:ext>
              </c:extLst>
            </c:dLbl>
            <c:dLbl>
              <c:idx val="9"/>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D6F-134A-A4AC-91F303DFB5B7}"/>
                </c:ext>
              </c:extLst>
            </c:dLbl>
            <c:dLbl>
              <c:idx val="10"/>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26B-412E-99F9-5D8BB364E6D4}"/>
                </c:ext>
              </c:extLst>
            </c:dLbl>
            <c:dLbl>
              <c:idx val="11"/>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26B-412E-99F9-5D8BB364E6D4}"/>
                </c:ext>
              </c:extLst>
            </c:dLbl>
            <c:dLbl>
              <c:idx val="12"/>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26B-412E-99F9-5D8BB364E6D4}"/>
                </c:ext>
              </c:extLst>
            </c:dLbl>
            <c:dLbl>
              <c:idx val="13"/>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26B-412E-99F9-5D8BB364E6D4}"/>
                </c:ext>
              </c:extLst>
            </c:dLbl>
            <c:dLbl>
              <c:idx val="14"/>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26B-412E-99F9-5D8BB364E6D4}"/>
                </c:ext>
              </c:extLst>
            </c:dLbl>
            <c:dLbl>
              <c:idx val="15"/>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26B-412E-99F9-5D8BB364E6D4}"/>
                </c:ext>
              </c:extLst>
            </c:dLbl>
            <c:dLbl>
              <c:idx val="16"/>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C26B-412E-99F9-5D8BB364E6D4}"/>
                </c:ext>
              </c:extLst>
            </c:dLbl>
            <c:dLbl>
              <c:idx val="17"/>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C26B-412E-99F9-5D8BB364E6D4}"/>
                </c:ext>
              </c:extLst>
            </c:dLbl>
            <c:dLbl>
              <c:idx val="18"/>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C26B-412E-99F9-5D8BB364E6D4}"/>
                </c:ext>
              </c:extLst>
            </c:dLbl>
            <c:dLbl>
              <c:idx val="19"/>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C26B-412E-99F9-5D8BB364E6D4}"/>
                </c:ext>
              </c:extLst>
            </c:dLbl>
            <c:dLbl>
              <c:idx val="20"/>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C26B-412E-99F9-5D8BB364E6D4}"/>
                </c:ext>
              </c:extLst>
            </c:dLbl>
            <c:dLbl>
              <c:idx val="21"/>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C26B-412E-99F9-5D8BB364E6D4}"/>
                </c:ext>
              </c:extLst>
            </c:dLbl>
            <c:dLbl>
              <c:idx val="22"/>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C26B-412E-99F9-5D8BB364E6D4}"/>
                </c:ext>
              </c:extLst>
            </c:dLbl>
            <c:dLbl>
              <c:idx val="23"/>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C26B-412E-99F9-5D8BB364E6D4}"/>
                </c:ext>
              </c:extLst>
            </c:dLbl>
            <c:dLbl>
              <c:idx val="24"/>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C26B-412E-99F9-5D8BB364E6D4}"/>
                </c:ext>
              </c:extLst>
            </c:dLbl>
            <c:dLbl>
              <c:idx val="25"/>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C26B-412E-99F9-5D8BB364E6D4}"/>
                </c:ext>
              </c:extLst>
            </c:dLbl>
            <c:dLbl>
              <c:idx val="26"/>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C26B-412E-99F9-5D8BB364E6D4}"/>
                </c:ext>
              </c:extLst>
            </c:dLbl>
            <c:dLbl>
              <c:idx val="27"/>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C26B-412E-99F9-5D8BB364E6D4}"/>
                </c:ext>
              </c:extLst>
            </c:dLbl>
            <c:dLbl>
              <c:idx val="28"/>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C26B-412E-99F9-5D8BB364E6D4}"/>
                </c:ext>
              </c:extLst>
            </c:dLbl>
            <c:dLbl>
              <c:idx val="29"/>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C26B-412E-99F9-5D8BB364E6D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CRP</c:v>
                </c:pt>
                <c:pt idx="1">
                  <c:v>GSP</c:v>
                </c:pt>
                <c:pt idx="2">
                  <c:v>YMM</c:v>
                </c:pt>
                <c:pt idx="3">
                  <c:v>YTZ</c:v>
                </c:pt>
                <c:pt idx="4">
                  <c:v>GRR</c:v>
                </c:pt>
                <c:pt idx="5">
                  <c:v>PWM</c:v>
                </c:pt>
                <c:pt idx="6">
                  <c:v>IND</c:v>
                </c:pt>
                <c:pt idx="7">
                  <c:v>SFB</c:v>
                </c:pt>
                <c:pt idx="8">
                  <c:v>SAT</c:v>
                </c:pt>
                <c:pt idx="9">
                  <c:v>ONT</c:v>
                </c:pt>
                <c:pt idx="10">
                  <c:v>BOI</c:v>
                </c:pt>
                <c:pt idx="11">
                  <c:v>TPA</c:v>
                </c:pt>
                <c:pt idx="12">
                  <c:v>PIT</c:v>
                </c:pt>
                <c:pt idx="13">
                  <c:v>MSP</c:v>
                </c:pt>
                <c:pt idx="14">
                  <c:v>OKC</c:v>
                </c:pt>
                <c:pt idx="15">
                  <c:v>MSY</c:v>
                </c:pt>
                <c:pt idx="16">
                  <c:v>YYJ</c:v>
                </c:pt>
                <c:pt idx="17">
                  <c:v>CVG</c:v>
                </c:pt>
                <c:pt idx="18">
                  <c:v>YXE</c:v>
                </c:pt>
                <c:pt idx="19">
                  <c:v>BDL</c:v>
                </c:pt>
                <c:pt idx="20">
                  <c:v>YHZ</c:v>
                </c:pt>
                <c:pt idx="21">
                  <c:v>SLC</c:v>
                </c:pt>
                <c:pt idx="22">
                  <c:v>YEG</c:v>
                </c:pt>
                <c:pt idx="23">
                  <c:v>LGA</c:v>
                </c:pt>
                <c:pt idx="24">
                  <c:v>YYT</c:v>
                </c:pt>
                <c:pt idx="25">
                  <c:v>BUR</c:v>
                </c:pt>
                <c:pt idx="26">
                  <c:v>DAL</c:v>
                </c:pt>
                <c:pt idx="27">
                  <c:v>SJC</c:v>
                </c:pt>
                <c:pt idx="28">
                  <c:v>MKE</c:v>
                </c:pt>
                <c:pt idx="29">
                  <c:v>JAX</c:v>
                </c:pt>
              </c:strCache>
            </c:strRef>
          </c:cat>
          <c:val>
            <c:numRef>
              <c:f>Sheet1!$B$2:$B$31</c:f>
              <c:numCache>
                <c:formatCode>0.00000000</c:formatCode>
                <c:ptCount val="30"/>
                <c:pt idx="0">
                  <c:v>4.7410933125000003</c:v>
                </c:pt>
                <c:pt idx="1">
                  <c:v>4.7058536049999997</c:v>
                </c:pt>
                <c:pt idx="2">
                  <c:v>4.7014322196</c:v>
                </c:pt>
                <c:pt idx="3">
                  <c:v>4.6666666667000003</c:v>
                </c:pt>
                <c:pt idx="4">
                  <c:v>4.6125369698999998</c:v>
                </c:pt>
                <c:pt idx="5">
                  <c:v>4.5952393621000001</c:v>
                </c:pt>
                <c:pt idx="6">
                  <c:v>4.5529385640999998</c:v>
                </c:pt>
                <c:pt idx="7">
                  <c:v>4.4726691452000003</c:v>
                </c:pt>
                <c:pt idx="8">
                  <c:v>4.4680199389000004</c:v>
                </c:pt>
                <c:pt idx="9">
                  <c:v>4.4560980985</c:v>
                </c:pt>
                <c:pt idx="10">
                  <c:v>4.4331603577000003</c:v>
                </c:pt>
                <c:pt idx="11">
                  <c:v>4.4131474153000001</c:v>
                </c:pt>
                <c:pt idx="12">
                  <c:v>4.4072409817000002</c:v>
                </c:pt>
                <c:pt idx="13">
                  <c:v>4.3961437009999997</c:v>
                </c:pt>
                <c:pt idx="14">
                  <c:v>4.3900786337</c:v>
                </c:pt>
                <c:pt idx="15">
                  <c:v>4.3838814423999999</c:v>
                </c:pt>
                <c:pt idx="16">
                  <c:v>4.3800029630999999</c:v>
                </c:pt>
                <c:pt idx="17">
                  <c:v>4.3614533574000003</c:v>
                </c:pt>
                <c:pt idx="18">
                  <c:v>4.3241614750000004</c:v>
                </c:pt>
                <c:pt idx="19">
                  <c:v>4.3213058218000002</c:v>
                </c:pt>
                <c:pt idx="20">
                  <c:v>4.3067023527000003</c:v>
                </c:pt>
                <c:pt idx="21">
                  <c:v>4.3004320505999996</c:v>
                </c:pt>
                <c:pt idx="22">
                  <c:v>4.2995000372999996</c:v>
                </c:pt>
                <c:pt idx="23">
                  <c:v>4.2665918856999996</c:v>
                </c:pt>
                <c:pt idx="24">
                  <c:v>4.2625292823000001</c:v>
                </c:pt>
                <c:pt idx="25">
                  <c:v>4.2613940966000001</c:v>
                </c:pt>
                <c:pt idx="26">
                  <c:v>4.2580948662000004</c:v>
                </c:pt>
                <c:pt idx="27">
                  <c:v>4.2401572834000003</c:v>
                </c:pt>
                <c:pt idx="28">
                  <c:v>4.2271942973999996</c:v>
                </c:pt>
                <c:pt idx="29">
                  <c:v>4.2256804901000002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5D6F-134A-A4AC-91F303DFB5B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A6F-E54F-BD36-6161DB4D347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A6F-E54F-BD36-6161DB4D347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A6F-E54F-BD36-6161DB4D347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A6F-E54F-BD36-6161DB4D347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246-0747-8035-4F9DF6EE06B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246-0747-8035-4F9DF6EE06B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C246-0747-8035-4F9DF6EE06B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54B-D148-9D1D-697F9D0A88DB}"/>
              </c:ext>
            </c:extLst>
          </c:dPt>
          <c:dPt>
            <c:idx val="1"/>
            <c:invertIfNegative val="0"/>
            <c:bubble3D val="0"/>
            <c:spPr>
              <a:solidFill>
                <a:srgbClr val="666666"/>
              </a:solidFill>
            </c:spPr>
            <c:extLst>
              <c:ext xmlns:c16="http://schemas.microsoft.com/office/drawing/2014/chart" uri="{C3380CC4-5D6E-409C-BE32-E72D297353CC}">
                <c16:uniqueId val="{00000003-D99B-4A51-905D-725394C17586}"/>
              </c:ext>
            </c:extLst>
          </c:dPt>
          <c:dPt>
            <c:idx val="2"/>
            <c:invertIfNegative val="0"/>
            <c:bubble3D val="0"/>
            <c:spPr>
              <a:solidFill>
                <a:srgbClr val="666666"/>
              </a:solidFill>
            </c:spPr>
            <c:extLst>
              <c:ext xmlns:c16="http://schemas.microsoft.com/office/drawing/2014/chart" uri="{C3380CC4-5D6E-409C-BE32-E72D297353CC}">
                <c16:uniqueId val="{00000005-D99B-4A51-905D-725394C17586}"/>
              </c:ext>
            </c:extLst>
          </c:dPt>
          <c:dPt>
            <c:idx val="3"/>
            <c:invertIfNegative val="0"/>
            <c:bubble3D val="0"/>
            <c:spPr>
              <a:solidFill>
                <a:srgbClr val="666666"/>
              </a:solidFill>
            </c:spPr>
            <c:extLst>
              <c:ext xmlns:c16="http://schemas.microsoft.com/office/drawing/2014/chart" uri="{C3380CC4-5D6E-409C-BE32-E72D297353CC}">
                <c16:uniqueId val="{00000007-D99B-4A51-905D-725394C17586}"/>
              </c:ext>
            </c:extLst>
          </c:dPt>
          <c:dPt>
            <c:idx val="4"/>
            <c:invertIfNegative val="0"/>
            <c:bubble3D val="0"/>
            <c:spPr>
              <a:solidFill>
                <a:srgbClr val="666666"/>
              </a:solidFill>
            </c:spPr>
            <c:extLst>
              <c:ext xmlns:c16="http://schemas.microsoft.com/office/drawing/2014/chart" uri="{C3380CC4-5D6E-409C-BE32-E72D297353CC}">
                <c16:uniqueId val="{00000009-D99B-4A51-905D-725394C17586}"/>
              </c:ext>
            </c:extLst>
          </c:dPt>
          <c:dPt>
            <c:idx val="5"/>
            <c:invertIfNegative val="0"/>
            <c:bubble3D val="0"/>
            <c:spPr>
              <a:solidFill>
                <a:srgbClr val="666666"/>
              </a:solidFill>
            </c:spPr>
            <c:extLst>
              <c:ext xmlns:c16="http://schemas.microsoft.com/office/drawing/2014/chart" uri="{C3380CC4-5D6E-409C-BE32-E72D297353CC}">
                <c16:uniqueId val="{0000000B-D99B-4A51-905D-725394C17586}"/>
              </c:ext>
            </c:extLst>
          </c:dPt>
          <c:dPt>
            <c:idx val="6"/>
            <c:invertIfNegative val="0"/>
            <c:bubble3D val="0"/>
            <c:spPr>
              <a:solidFill>
                <a:srgbClr val="C00000"/>
              </a:solidFill>
            </c:spPr>
            <c:extLst>
              <c:ext xmlns:c16="http://schemas.microsoft.com/office/drawing/2014/chart" uri="{C3380CC4-5D6E-409C-BE32-E72D297353CC}">
                <c16:uniqueId val="{0000000D-D99B-4A51-905D-725394C17586}"/>
              </c:ext>
            </c:extLst>
          </c:dPt>
          <c:dPt>
            <c:idx val="7"/>
            <c:invertIfNegative val="0"/>
            <c:bubble3D val="0"/>
            <c:spPr>
              <a:solidFill>
                <a:srgbClr val="666666"/>
              </a:solidFill>
            </c:spPr>
            <c:extLst>
              <c:ext xmlns:c16="http://schemas.microsoft.com/office/drawing/2014/chart" uri="{C3380CC4-5D6E-409C-BE32-E72D297353CC}">
                <c16:uniqueId val="{0000000F-D99B-4A51-905D-725394C17586}"/>
              </c:ext>
            </c:extLst>
          </c:dPt>
          <c:dPt>
            <c:idx val="8"/>
            <c:invertIfNegative val="0"/>
            <c:bubble3D val="0"/>
            <c:spPr>
              <a:solidFill>
                <a:srgbClr val="666666"/>
              </a:solidFill>
            </c:spPr>
            <c:extLst>
              <c:ext xmlns:c16="http://schemas.microsoft.com/office/drawing/2014/chart" uri="{C3380CC4-5D6E-409C-BE32-E72D297353CC}">
                <c16:uniqueId val="{00000011-D99B-4A51-905D-725394C17586}"/>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54B-D148-9D1D-697F9D0A88DB}"/>
              </c:ext>
            </c:extLst>
          </c:dPt>
          <c:dPt>
            <c:idx val="10"/>
            <c:invertIfNegative val="0"/>
            <c:bubble3D val="0"/>
            <c:spPr>
              <a:solidFill>
                <a:srgbClr val="666666"/>
              </a:solidFill>
            </c:spPr>
            <c:extLst>
              <c:ext xmlns:c16="http://schemas.microsoft.com/office/drawing/2014/chart" uri="{C3380CC4-5D6E-409C-BE32-E72D297353CC}">
                <c16:uniqueId val="{00000015-D99B-4A51-905D-725394C17586}"/>
              </c:ext>
            </c:extLst>
          </c:dPt>
          <c:dPt>
            <c:idx val="11"/>
            <c:invertIfNegative val="0"/>
            <c:bubble3D val="0"/>
            <c:spPr>
              <a:solidFill>
                <a:srgbClr val="666666"/>
              </a:solidFill>
            </c:spPr>
            <c:extLst>
              <c:ext xmlns:c16="http://schemas.microsoft.com/office/drawing/2014/chart" uri="{C3380CC4-5D6E-409C-BE32-E72D297353CC}">
                <c16:uniqueId val="{00000017-D99B-4A51-905D-725394C17586}"/>
              </c:ext>
            </c:extLst>
          </c:dPt>
          <c:dPt>
            <c:idx val="12"/>
            <c:invertIfNegative val="0"/>
            <c:bubble3D val="0"/>
            <c:spPr>
              <a:solidFill>
                <a:srgbClr val="666666"/>
              </a:solidFill>
            </c:spPr>
            <c:extLst>
              <c:ext xmlns:c16="http://schemas.microsoft.com/office/drawing/2014/chart" uri="{C3380CC4-5D6E-409C-BE32-E72D297353CC}">
                <c16:uniqueId val="{00000019-D99B-4A51-905D-725394C17586}"/>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54B-D148-9D1D-697F9D0A88DB}"/>
              </c:ext>
            </c:extLst>
          </c:dPt>
          <c:dPt>
            <c:idx val="14"/>
            <c:invertIfNegative val="0"/>
            <c:bubble3D val="0"/>
            <c:spPr>
              <a:solidFill>
                <a:srgbClr val="666666"/>
              </a:solidFill>
            </c:spPr>
            <c:extLst>
              <c:ext xmlns:c16="http://schemas.microsoft.com/office/drawing/2014/chart" uri="{C3380CC4-5D6E-409C-BE32-E72D297353CC}">
                <c16:uniqueId val="{0000001D-D99B-4A51-905D-725394C17586}"/>
              </c:ext>
            </c:extLst>
          </c:dPt>
          <c:dPt>
            <c:idx val="15"/>
            <c:invertIfNegative val="0"/>
            <c:bubble3D val="0"/>
            <c:spPr>
              <a:solidFill>
                <a:srgbClr val="666666"/>
              </a:solidFill>
            </c:spPr>
            <c:extLst>
              <c:ext xmlns:c16="http://schemas.microsoft.com/office/drawing/2014/chart" uri="{C3380CC4-5D6E-409C-BE32-E72D297353CC}">
                <c16:uniqueId val="{0000001F-D99B-4A51-905D-725394C17586}"/>
              </c:ext>
            </c:extLst>
          </c:dPt>
          <c:dPt>
            <c:idx val="16"/>
            <c:invertIfNegative val="0"/>
            <c:bubble3D val="0"/>
            <c:spPr>
              <a:solidFill>
                <a:srgbClr val="666666"/>
              </a:solidFill>
            </c:spPr>
            <c:extLst>
              <c:ext xmlns:c16="http://schemas.microsoft.com/office/drawing/2014/chart" uri="{C3380CC4-5D6E-409C-BE32-E72D297353CC}">
                <c16:uniqueId val="{00000021-D99B-4A51-905D-725394C17586}"/>
              </c:ext>
            </c:extLst>
          </c:dPt>
          <c:dPt>
            <c:idx val="17"/>
            <c:invertIfNegative val="0"/>
            <c:bubble3D val="0"/>
            <c:spPr>
              <a:solidFill>
                <a:srgbClr val="666666"/>
              </a:solidFill>
            </c:spPr>
            <c:extLst>
              <c:ext xmlns:c16="http://schemas.microsoft.com/office/drawing/2014/chart" uri="{C3380CC4-5D6E-409C-BE32-E72D297353CC}">
                <c16:uniqueId val="{00000023-D99B-4A51-905D-725394C17586}"/>
              </c:ext>
            </c:extLst>
          </c:dPt>
          <c:dPt>
            <c:idx val="18"/>
            <c:invertIfNegative val="0"/>
            <c:bubble3D val="0"/>
            <c:spPr>
              <a:solidFill>
                <a:srgbClr val="666666"/>
              </a:solidFill>
            </c:spPr>
            <c:extLst>
              <c:ext xmlns:c16="http://schemas.microsoft.com/office/drawing/2014/chart" uri="{C3380CC4-5D6E-409C-BE32-E72D297353CC}">
                <c16:uniqueId val="{00000025-D99B-4A51-905D-725394C17586}"/>
              </c:ext>
            </c:extLst>
          </c:dPt>
          <c:dPt>
            <c:idx val="19"/>
            <c:invertIfNegative val="0"/>
            <c:bubble3D val="0"/>
            <c:spPr>
              <a:solidFill>
                <a:srgbClr val="666666"/>
              </a:solidFill>
            </c:spPr>
            <c:extLst>
              <c:ext xmlns:c16="http://schemas.microsoft.com/office/drawing/2014/chart" uri="{C3380CC4-5D6E-409C-BE32-E72D297353CC}">
                <c16:uniqueId val="{00000027-D99B-4A51-905D-725394C17586}"/>
              </c:ext>
            </c:extLst>
          </c:dPt>
          <c:dPt>
            <c:idx val="20"/>
            <c:invertIfNegative val="0"/>
            <c:bubble3D val="0"/>
            <c:spPr>
              <a:solidFill>
                <a:srgbClr val="FFFFFF">
                  <a:alpha val="0"/>
                </a:srgbClr>
              </a:solidFill>
            </c:spPr>
            <c:extLst>
              <c:ext xmlns:c16="http://schemas.microsoft.com/office/drawing/2014/chart" uri="{C3380CC4-5D6E-409C-BE32-E72D297353CC}">
                <c16:uniqueId val="{00000029-D99B-4A51-905D-725394C17586}"/>
              </c:ext>
            </c:extLst>
          </c:dPt>
          <c:dPt>
            <c:idx val="21"/>
            <c:invertIfNegative val="0"/>
            <c:bubble3D val="0"/>
            <c:spPr>
              <a:solidFill>
                <a:srgbClr val="FFFFFF">
                  <a:alpha val="0"/>
                </a:srgbClr>
              </a:solidFill>
            </c:spPr>
            <c:extLst>
              <c:ext xmlns:c16="http://schemas.microsoft.com/office/drawing/2014/chart" uri="{C3380CC4-5D6E-409C-BE32-E72D297353CC}">
                <c16:uniqueId val="{0000002B-D99B-4A51-905D-725394C17586}"/>
              </c:ext>
            </c:extLst>
          </c:dPt>
          <c:dPt>
            <c:idx val="22"/>
            <c:invertIfNegative val="0"/>
            <c:bubble3D val="0"/>
            <c:spPr>
              <a:solidFill>
                <a:srgbClr val="FFFFFF">
                  <a:alpha val="0"/>
                </a:srgbClr>
              </a:solidFill>
            </c:spPr>
            <c:extLst>
              <c:ext xmlns:c16="http://schemas.microsoft.com/office/drawing/2014/chart" uri="{C3380CC4-5D6E-409C-BE32-E72D297353CC}">
                <c16:uniqueId val="{0000002D-D99B-4A51-905D-725394C17586}"/>
              </c:ext>
            </c:extLst>
          </c:dPt>
          <c:dPt>
            <c:idx val="23"/>
            <c:invertIfNegative val="0"/>
            <c:bubble3D val="0"/>
            <c:spPr>
              <a:solidFill>
                <a:srgbClr val="FFFFFF">
                  <a:alpha val="0"/>
                </a:srgbClr>
              </a:solidFill>
            </c:spPr>
            <c:extLst>
              <c:ext xmlns:c16="http://schemas.microsoft.com/office/drawing/2014/chart" uri="{C3380CC4-5D6E-409C-BE32-E72D297353CC}">
                <c16:uniqueId val="{0000002F-D99B-4A51-905D-725394C17586}"/>
              </c:ext>
            </c:extLst>
          </c:dPt>
          <c:dPt>
            <c:idx val="24"/>
            <c:invertIfNegative val="0"/>
            <c:bubble3D val="0"/>
            <c:spPr>
              <a:solidFill>
                <a:srgbClr val="FFFFFF">
                  <a:alpha val="0"/>
                </a:srgbClr>
              </a:solidFill>
            </c:spPr>
            <c:extLst>
              <c:ext xmlns:c16="http://schemas.microsoft.com/office/drawing/2014/chart" uri="{C3380CC4-5D6E-409C-BE32-E72D297353CC}">
                <c16:uniqueId val="{00000031-D99B-4A51-905D-725394C17586}"/>
              </c:ext>
            </c:extLst>
          </c:dPt>
          <c:dPt>
            <c:idx val="25"/>
            <c:invertIfNegative val="0"/>
            <c:bubble3D val="0"/>
            <c:spPr>
              <a:solidFill>
                <a:srgbClr val="FFFFFF">
                  <a:alpha val="0"/>
                </a:srgbClr>
              </a:solidFill>
            </c:spPr>
            <c:extLst>
              <c:ext xmlns:c16="http://schemas.microsoft.com/office/drawing/2014/chart" uri="{C3380CC4-5D6E-409C-BE32-E72D297353CC}">
                <c16:uniqueId val="{00000033-D99B-4A51-905D-725394C17586}"/>
              </c:ext>
            </c:extLst>
          </c:dPt>
          <c:dPt>
            <c:idx val="26"/>
            <c:invertIfNegative val="0"/>
            <c:bubble3D val="0"/>
            <c:spPr>
              <a:solidFill>
                <a:srgbClr val="FFFFFF">
                  <a:alpha val="0"/>
                </a:srgbClr>
              </a:solidFill>
            </c:spPr>
            <c:extLst>
              <c:ext xmlns:c16="http://schemas.microsoft.com/office/drawing/2014/chart" uri="{C3380CC4-5D6E-409C-BE32-E72D297353CC}">
                <c16:uniqueId val="{00000035-D99B-4A51-905D-725394C17586}"/>
              </c:ext>
            </c:extLst>
          </c:dPt>
          <c:dPt>
            <c:idx val="27"/>
            <c:invertIfNegative val="0"/>
            <c:bubble3D val="0"/>
            <c:spPr>
              <a:solidFill>
                <a:srgbClr val="FFFFFF">
                  <a:alpha val="0"/>
                </a:srgbClr>
              </a:solidFill>
            </c:spPr>
            <c:extLst>
              <c:ext xmlns:c16="http://schemas.microsoft.com/office/drawing/2014/chart" uri="{C3380CC4-5D6E-409C-BE32-E72D297353CC}">
                <c16:uniqueId val="{00000037-D99B-4A51-905D-725394C17586}"/>
              </c:ext>
            </c:extLst>
          </c:dPt>
          <c:dPt>
            <c:idx val="28"/>
            <c:invertIfNegative val="0"/>
            <c:bubble3D val="0"/>
            <c:spPr>
              <a:solidFill>
                <a:srgbClr val="FFFFFF">
                  <a:alpha val="0"/>
                </a:srgbClr>
              </a:solidFill>
            </c:spPr>
            <c:extLst>
              <c:ext xmlns:c16="http://schemas.microsoft.com/office/drawing/2014/chart" uri="{C3380CC4-5D6E-409C-BE32-E72D297353CC}">
                <c16:uniqueId val="{00000039-D99B-4A51-905D-725394C17586}"/>
              </c:ext>
            </c:extLst>
          </c:dPt>
          <c:dPt>
            <c:idx val="29"/>
            <c:invertIfNegative val="0"/>
            <c:bubble3D val="0"/>
            <c:spPr>
              <a:solidFill>
                <a:srgbClr val="FFFFFF">
                  <a:alpha val="0"/>
                </a:srgbClr>
              </a:solidFill>
            </c:spPr>
            <c:extLst>
              <c:ext xmlns:c16="http://schemas.microsoft.com/office/drawing/2014/chart" uri="{C3380CC4-5D6E-409C-BE32-E72D297353CC}">
                <c16:uniqueId val="{0000003B-D99B-4A51-905D-725394C17586}"/>
              </c:ext>
            </c:extLst>
          </c:dPt>
          <c:dLbls>
            <c:dLbl>
              <c:idx val="0"/>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54B-D148-9D1D-697F9D0A88DB}"/>
                </c:ext>
              </c:extLst>
            </c:dLbl>
            <c:dLbl>
              <c:idx val="1"/>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99B-4A51-905D-725394C17586}"/>
                </c:ext>
              </c:extLst>
            </c:dLbl>
            <c:dLbl>
              <c:idx val="2"/>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99B-4A51-905D-725394C17586}"/>
                </c:ext>
              </c:extLst>
            </c:dLbl>
            <c:dLbl>
              <c:idx val="3"/>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99B-4A51-905D-725394C17586}"/>
                </c:ext>
              </c:extLst>
            </c:dLbl>
            <c:dLbl>
              <c:idx val="4"/>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99B-4A51-905D-725394C17586}"/>
                </c:ext>
              </c:extLst>
            </c:dLbl>
            <c:dLbl>
              <c:idx val="5"/>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99B-4A51-905D-725394C17586}"/>
                </c:ext>
              </c:extLst>
            </c:dLbl>
            <c:dLbl>
              <c:idx val="6"/>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99B-4A51-905D-725394C17586}"/>
                </c:ext>
              </c:extLst>
            </c:dLbl>
            <c:dLbl>
              <c:idx val="7"/>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99B-4A51-905D-725394C17586}"/>
                </c:ext>
              </c:extLst>
            </c:dLbl>
            <c:dLbl>
              <c:idx val="8"/>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99B-4A51-905D-725394C17586}"/>
                </c:ext>
              </c:extLst>
            </c:dLbl>
            <c:dLbl>
              <c:idx val="9"/>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54B-D148-9D1D-697F9D0A88DB}"/>
                </c:ext>
              </c:extLst>
            </c:dLbl>
            <c:dLbl>
              <c:idx val="10"/>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99B-4A51-905D-725394C17586}"/>
                </c:ext>
              </c:extLst>
            </c:dLbl>
            <c:dLbl>
              <c:idx val="11"/>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99B-4A51-905D-725394C17586}"/>
                </c:ext>
              </c:extLst>
            </c:dLbl>
            <c:dLbl>
              <c:idx val="12"/>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99B-4A51-905D-725394C17586}"/>
                </c:ext>
              </c:extLst>
            </c:dLbl>
            <c:dLbl>
              <c:idx val="13"/>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54B-D148-9D1D-697F9D0A88DB}"/>
                </c:ext>
              </c:extLst>
            </c:dLbl>
            <c:dLbl>
              <c:idx val="14"/>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99B-4A51-905D-725394C17586}"/>
                </c:ext>
              </c:extLst>
            </c:dLbl>
            <c:dLbl>
              <c:idx val="15"/>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99B-4A51-905D-725394C17586}"/>
                </c:ext>
              </c:extLst>
            </c:dLbl>
            <c:dLbl>
              <c:idx val="16"/>
              <c:tx>
                <c:rich>
                  <a:bodyPr/>
                  <a:lstStyle/>
                  <a:p>
                    <a:r>
                      <a:t>3.76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D99B-4A51-905D-725394C17586}"/>
                </c:ext>
              </c:extLst>
            </c:dLbl>
            <c:dLbl>
              <c:idx val="17"/>
              <c:tx>
                <c:rich>
                  <a:bodyPr/>
                  <a:lstStyle/>
                  <a:p>
                    <a:r>
                      <a:t>3.63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D99B-4A51-905D-725394C17586}"/>
                </c:ext>
              </c:extLst>
            </c:dLbl>
            <c:dLbl>
              <c:idx val="18"/>
              <c:tx>
                <c:rich>
                  <a:bodyPr/>
                  <a:lstStyle/>
                  <a:p>
                    <a:r>
                      <a:t>3.38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D99B-4A51-905D-725394C17586}"/>
                </c:ext>
              </c:extLst>
            </c:dLbl>
            <c:dLbl>
              <c:idx val="19"/>
              <c:tx>
                <c:rich>
                  <a:bodyPr/>
                  <a:lstStyle/>
                  <a:p>
                    <a:r>
                      <a:t>3.13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D99B-4A51-905D-725394C17586}"/>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D99B-4A51-905D-725394C17586}"/>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D99B-4A51-905D-725394C17586}"/>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D99B-4A51-905D-725394C17586}"/>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D99B-4A51-905D-725394C17586}"/>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D99B-4A51-905D-725394C17586}"/>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D99B-4A51-905D-725394C17586}"/>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D99B-4A51-905D-725394C17586}"/>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D99B-4A51-905D-725394C17586}"/>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D99B-4A51-905D-725394C17586}"/>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D99B-4A51-905D-725394C1758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CMH</c:v>
                </c:pt>
                <c:pt idx="1">
                  <c:v>YQR</c:v>
                </c:pt>
                <c:pt idx="2">
                  <c:v>ATL</c:v>
                </c:pt>
                <c:pt idx="3">
                  <c:v>YYZ</c:v>
                </c:pt>
                <c:pt idx="4">
                  <c:v>DTW</c:v>
                </c:pt>
                <c:pt idx="5">
                  <c:v>AUS</c:v>
                </c:pt>
                <c:pt idx="6">
                  <c:v>BWI</c:v>
                </c:pt>
                <c:pt idx="7">
                  <c:v>YVR</c:v>
                </c:pt>
                <c:pt idx="8">
                  <c:v>DEN</c:v>
                </c:pt>
                <c:pt idx="9">
                  <c:v>SFO</c:v>
                </c:pt>
                <c:pt idx="10">
                  <c:v>YYC</c:v>
                </c:pt>
                <c:pt idx="11">
                  <c:v>DFW</c:v>
                </c:pt>
                <c:pt idx="12">
                  <c:v>YUL</c:v>
                </c:pt>
                <c:pt idx="13">
                  <c:v>YLW</c:v>
                </c:pt>
                <c:pt idx="14">
                  <c:v>EWR</c:v>
                </c:pt>
                <c:pt idx="15">
                  <c:v>SEA</c:v>
                </c:pt>
                <c:pt idx="16">
                  <c:v>LAX</c:v>
                </c:pt>
                <c:pt idx="17">
                  <c:v>JFK</c:v>
                </c:pt>
                <c:pt idx="18">
                  <c:v>HOU</c:v>
                </c:pt>
                <c:pt idx="19">
                  <c:v>IAH</c:v>
                </c:pt>
              </c:strCache>
            </c:strRef>
          </c:cat>
          <c:val>
            <c:numRef>
              <c:f>Sheet1!$B$2:$B$31</c:f>
              <c:numCache>
                <c:formatCode>0.00000000</c:formatCode>
                <c:ptCount val="30"/>
                <c:pt idx="0">
                  <c:v>4.2221640526000002</c:v>
                </c:pt>
                <c:pt idx="1">
                  <c:v>4.2051422930999998</c:v>
                </c:pt>
                <c:pt idx="2">
                  <c:v>4.2023247087</c:v>
                </c:pt>
                <c:pt idx="3">
                  <c:v>4.1688964633000003</c:v>
                </c:pt>
                <c:pt idx="4">
                  <c:v>4.1578511770000004</c:v>
                </c:pt>
                <c:pt idx="5">
                  <c:v>4.1410665329</c:v>
                </c:pt>
                <c:pt idx="6">
                  <c:v>4.1081820367999997</c:v>
                </c:pt>
                <c:pt idx="7">
                  <c:v>4.1023002439000003</c:v>
                </c:pt>
                <c:pt idx="8">
                  <c:v>4.0983976908999997</c:v>
                </c:pt>
                <c:pt idx="9">
                  <c:v>4.0947645707999998</c:v>
                </c:pt>
                <c:pt idx="10">
                  <c:v>4.0897667183999999</c:v>
                </c:pt>
                <c:pt idx="11">
                  <c:v>4.0121005025000001</c:v>
                </c:pt>
                <c:pt idx="12">
                  <c:v>3.9901228687999999</c:v>
                </c:pt>
                <c:pt idx="13">
                  <c:v>3.9517984058</c:v>
                </c:pt>
                <c:pt idx="14">
                  <c:v>3.918098214</c:v>
                </c:pt>
                <c:pt idx="15">
                  <c:v>3.9130094613000002</c:v>
                </c:pt>
                <c:pt idx="16">
                  <c:v>3.7612088085000002</c:v>
                </c:pt>
                <c:pt idx="17">
                  <c:v>3.633773116</c:v>
                </c:pt>
                <c:pt idx="18">
                  <c:v>3.3754179232000001</c:v>
                </c:pt>
                <c:pt idx="19">
                  <c:v>3.1277300288999998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54B-D148-9D1D-697F9D0A88D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006-BC43-8C2C-7816C72CB4D4}"/>
              </c:ext>
            </c:extLst>
          </c:dPt>
          <c:dPt>
            <c:idx val="1"/>
            <c:invertIfNegative val="0"/>
            <c:bubble3D val="0"/>
            <c:spPr>
              <a:solidFill>
                <a:srgbClr val="666666"/>
              </a:solidFill>
            </c:spPr>
            <c:extLst>
              <c:ext xmlns:c16="http://schemas.microsoft.com/office/drawing/2014/chart" uri="{C3380CC4-5D6E-409C-BE32-E72D297353CC}">
                <c16:uniqueId val="{00000003-38EC-40EF-B23D-E7B284762CA3}"/>
              </c:ext>
            </c:extLst>
          </c:dPt>
          <c:dPt>
            <c:idx val="2"/>
            <c:invertIfNegative val="0"/>
            <c:bubble3D val="0"/>
            <c:spPr>
              <a:solidFill>
                <a:srgbClr val="666666"/>
              </a:solidFill>
            </c:spPr>
            <c:extLst>
              <c:ext xmlns:c16="http://schemas.microsoft.com/office/drawing/2014/chart" uri="{C3380CC4-5D6E-409C-BE32-E72D297353CC}">
                <c16:uniqueId val="{00000005-38EC-40EF-B23D-E7B284762CA3}"/>
              </c:ext>
            </c:extLst>
          </c:dPt>
          <c:dPt>
            <c:idx val="3"/>
            <c:invertIfNegative val="0"/>
            <c:bubble3D val="0"/>
            <c:spPr>
              <a:solidFill>
                <a:srgbClr val="666666"/>
              </a:solidFill>
            </c:spPr>
            <c:extLst>
              <c:ext xmlns:c16="http://schemas.microsoft.com/office/drawing/2014/chart" uri="{C3380CC4-5D6E-409C-BE32-E72D297353CC}">
                <c16:uniqueId val="{00000007-38EC-40EF-B23D-E7B284762CA3}"/>
              </c:ext>
            </c:extLst>
          </c:dPt>
          <c:dPt>
            <c:idx val="4"/>
            <c:invertIfNegative val="0"/>
            <c:bubble3D val="0"/>
            <c:spPr>
              <a:solidFill>
                <a:srgbClr val="666666"/>
              </a:solidFill>
            </c:spPr>
            <c:extLst>
              <c:ext xmlns:c16="http://schemas.microsoft.com/office/drawing/2014/chart" uri="{C3380CC4-5D6E-409C-BE32-E72D297353CC}">
                <c16:uniqueId val="{00000009-38EC-40EF-B23D-E7B284762CA3}"/>
              </c:ext>
            </c:extLst>
          </c:dPt>
          <c:dPt>
            <c:idx val="5"/>
            <c:invertIfNegative val="0"/>
            <c:bubble3D val="0"/>
            <c:spPr>
              <a:solidFill>
                <a:srgbClr val="666666"/>
              </a:solidFill>
            </c:spPr>
            <c:extLst>
              <c:ext xmlns:c16="http://schemas.microsoft.com/office/drawing/2014/chart" uri="{C3380CC4-5D6E-409C-BE32-E72D297353CC}">
                <c16:uniqueId val="{0000000B-38EC-40EF-B23D-E7B284762CA3}"/>
              </c:ext>
            </c:extLst>
          </c:dPt>
          <c:dPt>
            <c:idx val="6"/>
            <c:invertIfNegative val="0"/>
            <c:bubble3D val="0"/>
            <c:spPr>
              <a:solidFill>
                <a:srgbClr val="666666"/>
              </a:solidFill>
            </c:spPr>
            <c:extLst>
              <c:ext xmlns:c16="http://schemas.microsoft.com/office/drawing/2014/chart" uri="{C3380CC4-5D6E-409C-BE32-E72D297353CC}">
                <c16:uniqueId val="{0000000D-38EC-40EF-B23D-E7B284762CA3}"/>
              </c:ext>
            </c:extLst>
          </c:dPt>
          <c:dPt>
            <c:idx val="7"/>
            <c:invertIfNegative val="0"/>
            <c:bubble3D val="0"/>
            <c:spPr>
              <a:solidFill>
                <a:srgbClr val="666666"/>
              </a:solidFill>
            </c:spPr>
            <c:extLst>
              <c:ext xmlns:c16="http://schemas.microsoft.com/office/drawing/2014/chart" uri="{C3380CC4-5D6E-409C-BE32-E72D297353CC}">
                <c16:uniqueId val="{0000000F-38EC-40EF-B23D-E7B284762CA3}"/>
              </c:ext>
            </c:extLst>
          </c:dPt>
          <c:dPt>
            <c:idx val="8"/>
            <c:invertIfNegative val="0"/>
            <c:bubble3D val="0"/>
            <c:spPr>
              <a:solidFill>
                <a:srgbClr val="666666"/>
              </a:solidFill>
            </c:spPr>
            <c:extLst>
              <c:ext xmlns:c16="http://schemas.microsoft.com/office/drawing/2014/chart" uri="{C3380CC4-5D6E-409C-BE32-E72D297353CC}">
                <c16:uniqueId val="{00000011-38EC-40EF-B23D-E7B284762CA3}"/>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006-BC43-8C2C-7816C72CB4D4}"/>
              </c:ext>
            </c:extLst>
          </c:dPt>
          <c:dPt>
            <c:idx val="10"/>
            <c:invertIfNegative val="0"/>
            <c:bubble3D val="0"/>
            <c:spPr>
              <a:solidFill>
                <a:srgbClr val="666666"/>
              </a:solidFill>
            </c:spPr>
            <c:extLst>
              <c:ext xmlns:c16="http://schemas.microsoft.com/office/drawing/2014/chart" uri="{C3380CC4-5D6E-409C-BE32-E72D297353CC}">
                <c16:uniqueId val="{00000015-38EC-40EF-B23D-E7B284762CA3}"/>
              </c:ext>
            </c:extLst>
          </c:dPt>
          <c:dPt>
            <c:idx val="11"/>
            <c:invertIfNegative val="0"/>
            <c:bubble3D val="0"/>
            <c:spPr>
              <a:solidFill>
                <a:srgbClr val="666666"/>
              </a:solidFill>
            </c:spPr>
            <c:extLst>
              <c:ext xmlns:c16="http://schemas.microsoft.com/office/drawing/2014/chart" uri="{C3380CC4-5D6E-409C-BE32-E72D297353CC}">
                <c16:uniqueId val="{00000017-38EC-40EF-B23D-E7B284762CA3}"/>
              </c:ext>
            </c:extLst>
          </c:dPt>
          <c:dPt>
            <c:idx val="12"/>
            <c:invertIfNegative val="0"/>
            <c:bubble3D val="0"/>
            <c:spPr>
              <a:solidFill>
                <a:srgbClr val="666666"/>
              </a:solidFill>
            </c:spPr>
            <c:extLst>
              <c:ext xmlns:c16="http://schemas.microsoft.com/office/drawing/2014/chart" uri="{C3380CC4-5D6E-409C-BE32-E72D297353CC}">
                <c16:uniqueId val="{00000019-38EC-40EF-B23D-E7B284762CA3}"/>
              </c:ext>
            </c:extLst>
          </c:dPt>
          <c:dPt>
            <c:idx val="13"/>
            <c:invertIfNegative val="0"/>
            <c:bubble3D val="0"/>
            <c:spPr>
              <a:solidFill>
                <a:srgbClr val="666666"/>
              </a:solidFill>
            </c:spPr>
            <c:extLst>
              <c:ext xmlns:c16="http://schemas.microsoft.com/office/drawing/2014/chart" uri="{C3380CC4-5D6E-409C-BE32-E72D297353CC}">
                <c16:uniqueId val="{0000001B-38EC-40EF-B23D-E7B284762CA3}"/>
              </c:ext>
            </c:extLst>
          </c:dPt>
          <c:dPt>
            <c:idx val="14"/>
            <c:invertIfNegative val="0"/>
            <c:bubble3D val="0"/>
            <c:spPr>
              <a:solidFill>
                <a:srgbClr val="666666"/>
              </a:solidFill>
            </c:spPr>
            <c:extLst>
              <c:ext xmlns:c16="http://schemas.microsoft.com/office/drawing/2014/chart" uri="{C3380CC4-5D6E-409C-BE32-E72D297353CC}">
                <c16:uniqueId val="{0000001D-38EC-40EF-B23D-E7B284762CA3}"/>
              </c:ext>
            </c:extLst>
          </c:dPt>
          <c:dPt>
            <c:idx val="15"/>
            <c:invertIfNegative val="0"/>
            <c:bubble3D val="0"/>
            <c:spPr>
              <a:solidFill>
                <a:srgbClr val="666666"/>
              </a:solidFill>
            </c:spPr>
            <c:extLst>
              <c:ext xmlns:c16="http://schemas.microsoft.com/office/drawing/2014/chart" uri="{C3380CC4-5D6E-409C-BE32-E72D297353CC}">
                <c16:uniqueId val="{0000001F-38EC-40EF-B23D-E7B284762CA3}"/>
              </c:ext>
            </c:extLst>
          </c:dPt>
          <c:dPt>
            <c:idx val="16"/>
            <c:invertIfNegative val="0"/>
            <c:bubble3D val="0"/>
            <c:spPr>
              <a:solidFill>
                <a:srgbClr val="666666"/>
              </a:solidFill>
            </c:spPr>
            <c:extLst>
              <c:ext xmlns:c16="http://schemas.microsoft.com/office/drawing/2014/chart" uri="{C3380CC4-5D6E-409C-BE32-E72D297353CC}">
                <c16:uniqueId val="{00000021-38EC-40EF-B23D-E7B284762CA3}"/>
              </c:ext>
            </c:extLst>
          </c:dPt>
          <c:dPt>
            <c:idx val="17"/>
            <c:invertIfNegative val="0"/>
            <c:bubble3D val="0"/>
            <c:spPr>
              <a:solidFill>
                <a:srgbClr val="666666"/>
              </a:solidFill>
            </c:spPr>
            <c:extLst>
              <c:ext xmlns:c16="http://schemas.microsoft.com/office/drawing/2014/chart" uri="{C3380CC4-5D6E-409C-BE32-E72D297353CC}">
                <c16:uniqueId val="{00000023-38EC-40EF-B23D-E7B284762CA3}"/>
              </c:ext>
            </c:extLst>
          </c:dPt>
          <c:dPt>
            <c:idx val="18"/>
            <c:invertIfNegative val="0"/>
            <c:bubble3D val="0"/>
            <c:spPr>
              <a:solidFill>
                <a:srgbClr val="666666"/>
              </a:solidFill>
            </c:spPr>
            <c:extLst>
              <c:ext xmlns:c16="http://schemas.microsoft.com/office/drawing/2014/chart" uri="{C3380CC4-5D6E-409C-BE32-E72D297353CC}">
                <c16:uniqueId val="{00000025-38EC-40EF-B23D-E7B284762CA3}"/>
              </c:ext>
            </c:extLst>
          </c:dPt>
          <c:dPt>
            <c:idx val="19"/>
            <c:invertIfNegative val="0"/>
            <c:bubble3D val="0"/>
            <c:spPr>
              <a:solidFill>
                <a:srgbClr val="666666"/>
              </a:solidFill>
            </c:spPr>
            <c:extLst>
              <c:ext xmlns:c16="http://schemas.microsoft.com/office/drawing/2014/chart" uri="{C3380CC4-5D6E-409C-BE32-E72D297353CC}">
                <c16:uniqueId val="{00000027-38EC-40EF-B23D-E7B284762CA3}"/>
              </c:ext>
            </c:extLst>
          </c:dPt>
          <c:dPt>
            <c:idx val="20"/>
            <c:invertIfNegative val="0"/>
            <c:bubble3D val="0"/>
            <c:spPr>
              <a:solidFill>
                <a:srgbClr val="666666"/>
              </a:solidFill>
            </c:spPr>
            <c:extLst>
              <c:ext xmlns:c16="http://schemas.microsoft.com/office/drawing/2014/chart" uri="{C3380CC4-5D6E-409C-BE32-E72D297353CC}">
                <c16:uniqueId val="{00000029-38EC-40EF-B23D-E7B284762CA3}"/>
              </c:ext>
            </c:extLst>
          </c:dPt>
          <c:dPt>
            <c:idx val="21"/>
            <c:invertIfNegative val="0"/>
            <c:bubble3D val="0"/>
            <c:spPr>
              <a:solidFill>
                <a:srgbClr val="666666"/>
              </a:solidFill>
            </c:spPr>
            <c:extLst>
              <c:ext xmlns:c16="http://schemas.microsoft.com/office/drawing/2014/chart" uri="{C3380CC4-5D6E-409C-BE32-E72D297353CC}">
                <c16:uniqueId val="{0000002B-38EC-40EF-B23D-E7B284762CA3}"/>
              </c:ext>
            </c:extLst>
          </c:dPt>
          <c:dPt>
            <c:idx val="22"/>
            <c:invertIfNegative val="0"/>
            <c:bubble3D val="0"/>
            <c:spPr>
              <a:solidFill>
                <a:srgbClr val="666666"/>
              </a:solidFill>
            </c:spPr>
            <c:extLst>
              <c:ext xmlns:c16="http://schemas.microsoft.com/office/drawing/2014/chart" uri="{C3380CC4-5D6E-409C-BE32-E72D297353CC}">
                <c16:uniqueId val="{0000002D-38EC-40EF-B23D-E7B284762CA3}"/>
              </c:ext>
            </c:extLst>
          </c:dPt>
          <c:dPt>
            <c:idx val="23"/>
            <c:invertIfNegative val="0"/>
            <c:bubble3D val="0"/>
            <c:spPr>
              <a:solidFill>
                <a:srgbClr val="666666"/>
              </a:solidFill>
            </c:spPr>
            <c:extLst>
              <c:ext xmlns:c16="http://schemas.microsoft.com/office/drawing/2014/chart" uri="{C3380CC4-5D6E-409C-BE32-E72D297353CC}">
                <c16:uniqueId val="{0000002F-38EC-40EF-B23D-E7B284762CA3}"/>
              </c:ext>
            </c:extLst>
          </c:dPt>
          <c:dPt>
            <c:idx val="24"/>
            <c:invertIfNegative val="0"/>
            <c:bubble3D val="0"/>
            <c:spPr>
              <a:solidFill>
                <a:srgbClr val="666666"/>
              </a:solidFill>
            </c:spPr>
            <c:extLst>
              <c:ext xmlns:c16="http://schemas.microsoft.com/office/drawing/2014/chart" uri="{C3380CC4-5D6E-409C-BE32-E72D297353CC}">
                <c16:uniqueId val="{00000031-38EC-40EF-B23D-E7B284762CA3}"/>
              </c:ext>
            </c:extLst>
          </c:dPt>
          <c:dPt>
            <c:idx val="25"/>
            <c:invertIfNegative val="0"/>
            <c:bubble3D val="0"/>
            <c:spPr>
              <a:solidFill>
                <a:srgbClr val="666666"/>
              </a:solidFill>
            </c:spPr>
            <c:extLst>
              <c:ext xmlns:c16="http://schemas.microsoft.com/office/drawing/2014/chart" uri="{C3380CC4-5D6E-409C-BE32-E72D297353CC}">
                <c16:uniqueId val="{00000033-38EC-40EF-B23D-E7B284762CA3}"/>
              </c:ext>
            </c:extLst>
          </c:dPt>
          <c:dPt>
            <c:idx val="26"/>
            <c:invertIfNegative val="0"/>
            <c:bubble3D val="0"/>
            <c:spPr>
              <a:solidFill>
                <a:srgbClr val="666666"/>
              </a:solidFill>
            </c:spPr>
            <c:extLst>
              <c:ext xmlns:c16="http://schemas.microsoft.com/office/drawing/2014/chart" uri="{C3380CC4-5D6E-409C-BE32-E72D297353CC}">
                <c16:uniqueId val="{00000035-38EC-40EF-B23D-E7B284762CA3}"/>
              </c:ext>
            </c:extLst>
          </c:dPt>
          <c:dPt>
            <c:idx val="27"/>
            <c:invertIfNegative val="0"/>
            <c:bubble3D val="0"/>
            <c:spPr>
              <a:solidFill>
                <a:srgbClr val="666666"/>
              </a:solidFill>
            </c:spPr>
            <c:extLst>
              <c:ext xmlns:c16="http://schemas.microsoft.com/office/drawing/2014/chart" uri="{C3380CC4-5D6E-409C-BE32-E72D297353CC}">
                <c16:uniqueId val="{00000037-38EC-40EF-B23D-E7B284762CA3}"/>
              </c:ext>
            </c:extLst>
          </c:dPt>
          <c:dPt>
            <c:idx val="28"/>
            <c:invertIfNegative val="0"/>
            <c:bubble3D val="0"/>
            <c:spPr>
              <a:solidFill>
                <a:srgbClr val="666666"/>
              </a:solidFill>
            </c:spPr>
            <c:extLst>
              <c:ext xmlns:c16="http://schemas.microsoft.com/office/drawing/2014/chart" uri="{C3380CC4-5D6E-409C-BE32-E72D297353CC}">
                <c16:uniqueId val="{00000039-38EC-40EF-B23D-E7B284762CA3}"/>
              </c:ext>
            </c:extLst>
          </c:dPt>
          <c:dPt>
            <c:idx val="29"/>
            <c:invertIfNegative val="0"/>
            <c:bubble3D val="0"/>
            <c:spPr>
              <a:solidFill>
                <a:srgbClr val="666666"/>
              </a:solidFill>
            </c:spPr>
            <c:extLst>
              <c:ext xmlns:c16="http://schemas.microsoft.com/office/drawing/2014/chart" uri="{C3380CC4-5D6E-409C-BE32-E72D297353CC}">
                <c16:uniqueId val="{0000003B-38EC-40EF-B23D-E7B284762CA3}"/>
              </c:ext>
            </c:extLst>
          </c:dPt>
          <c:dLbls>
            <c:dLbl>
              <c:idx val="0"/>
              <c:tx>
                <c:rich>
                  <a:bodyPr/>
                  <a:lstStyle/>
                  <a:p>
                    <a:r>
                      <a:t>4.64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006-BC43-8C2C-7816C72CB4D4}"/>
                </c:ext>
              </c:extLst>
            </c:dLbl>
            <c:dLbl>
              <c:idx val="1"/>
              <c:tx>
                <c:rich>
                  <a:bodyPr/>
                  <a:lstStyle/>
                  <a:p>
                    <a:r>
                      <a:t>4.62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8EC-40EF-B23D-E7B284762CA3}"/>
                </c:ext>
              </c:extLst>
            </c:dLbl>
            <c:dLbl>
              <c:idx val="2"/>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8EC-40EF-B23D-E7B284762CA3}"/>
                </c:ext>
              </c:extLst>
            </c:dLbl>
            <c:dLbl>
              <c:idx val="3"/>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8EC-40EF-B23D-E7B284762CA3}"/>
                </c:ext>
              </c:extLst>
            </c:dLbl>
            <c:dLbl>
              <c:idx val="4"/>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8EC-40EF-B23D-E7B284762CA3}"/>
                </c:ext>
              </c:extLst>
            </c:dLbl>
            <c:dLbl>
              <c:idx val="5"/>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8EC-40EF-B23D-E7B284762CA3}"/>
                </c:ext>
              </c:extLst>
            </c:dLbl>
            <c:dLbl>
              <c:idx val="6"/>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8EC-40EF-B23D-E7B284762CA3}"/>
                </c:ext>
              </c:extLst>
            </c:dLbl>
            <c:dLbl>
              <c:idx val="7"/>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8EC-40EF-B23D-E7B284762CA3}"/>
                </c:ext>
              </c:extLst>
            </c:dLbl>
            <c:dLbl>
              <c:idx val="8"/>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8EC-40EF-B23D-E7B284762CA3}"/>
                </c:ext>
              </c:extLst>
            </c:dLbl>
            <c:dLbl>
              <c:idx val="9"/>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006-BC43-8C2C-7816C72CB4D4}"/>
                </c:ext>
              </c:extLst>
            </c:dLbl>
            <c:dLbl>
              <c:idx val="10"/>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8EC-40EF-B23D-E7B284762CA3}"/>
                </c:ext>
              </c:extLst>
            </c:dLbl>
            <c:dLbl>
              <c:idx val="11"/>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8EC-40EF-B23D-E7B284762CA3}"/>
                </c:ext>
              </c:extLst>
            </c:dLbl>
            <c:dLbl>
              <c:idx val="12"/>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8EC-40EF-B23D-E7B284762CA3}"/>
                </c:ext>
              </c:extLst>
            </c:dLbl>
            <c:dLbl>
              <c:idx val="13"/>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8EC-40EF-B23D-E7B284762CA3}"/>
                </c:ext>
              </c:extLst>
            </c:dLbl>
            <c:dLbl>
              <c:idx val="14"/>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8EC-40EF-B23D-E7B284762CA3}"/>
                </c:ext>
              </c:extLst>
            </c:dLbl>
            <c:dLbl>
              <c:idx val="15"/>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8EC-40EF-B23D-E7B284762CA3}"/>
                </c:ext>
              </c:extLst>
            </c:dLbl>
            <c:dLbl>
              <c:idx val="16"/>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8EC-40EF-B23D-E7B284762CA3}"/>
                </c:ext>
              </c:extLst>
            </c:dLbl>
            <c:dLbl>
              <c:idx val="17"/>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38EC-40EF-B23D-E7B284762CA3}"/>
                </c:ext>
              </c:extLst>
            </c:dLbl>
            <c:dLbl>
              <c:idx val="18"/>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8EC-40EF-B23D-E7B284762CA3}"/>
                </c:ext>
              </c:extLst>
            </c:dLbl>
            <c:dLbl>
              <c:idx val="19"/>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8EC-40EF-B23D-E7B284762CA3}"/>
                </c:ext>
              </c:extLst>
            </c:dLbl>
            <c:dLbl>
              <c:idx val="20"/>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8EC-40EF-B23D-E7B284762CA3}"/>
                </c:ext>
              </c:extLst>
            </c:dLbl>
            <c:dLbl>
              <c:idx val="21"/>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8EC-40EF-B23D-E7B284762CA3}"/>
                </c:ext>
              </c:extLst>
            </c:dLbl>
            <c:dLbl>
              <c:idx val="22"/>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8EC-40EF-B23D-E7B284762CA3}"/>
                </c:ext>
              </c:extLst>
            </c:dLbl>
            <c:dLbl>
              <c:idx val="23"/>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8EC-40EF-B23D-E7B284762CA3}"/>
                </c:ext>
              </c:extLst>
            </c:dLbl>
            <c:dLbl>
              <c:idx val="24"/>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8EC-40EF-B23D-E7B284762CA3}"/>
                </c:ext>
              </c:extLst>
            </c:dLbl>
            <c:dLbl>
              <c:idx val="25"/>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38EC-40EF-B23D-E7B284762CA3}"/>
                </c:ext>
              </c:extLst>
            </c:dLbl>
            <c:dLbl>
              <c:idx val="26"/>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38EC-40EF-B23D-E7B284762CA3}"/>
                </c:ext>
              </c:extLst>
            </c:dLbl>
            <c:dLbl>
              <c:idx val="27"/>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38EC-40EF-B23D-E7B284762CA3}"/>
                </c:ext>
              </c:extLst>
            </c:dLbl>
            <c:dLbl>
              <c:idx val="28"/>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38EC-40EF-B23D-E7B284762CA3}"/>
                </c:ext>
              </c:extLst>
            </c:dLbl>
            <c:dLbl>
              <c:idx val="29"/>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38EC-40EF-B23D-E7B284762CA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OKC</c:v>
                </c:pt>
                <c:pt idx="1">
                  <c:v>GRR</c:v>
                </c:pt>
                <c:pt idx="2">
                  <c:v>GSP</c:v>
                </c:pt>
                <c:pt idx="3">
                  <c:v>YMM</c:v>
                </c:pt>
                <c:pt idx="4">
                  <c:v>PWM</c:v>
                </c:pt>
                <c:pt idx="5">
                  <c:v>CRP</c:v>
                </c:pt>
                <c:pt idx="6">
                  <c:v>SFB</c:v>
                </c:pt>
                <c:pt idx="7">
                  <c:v>TPA</c:v>
                </c:pt>
                <c:pt idx="8">
                  <c:v>SJC</c:v>
                </c:pt>
                <c:pt idx="9">
                  <c:v>IND</c:v>
                </c:pt>
                <c:pt idx="10">
                  <c:v>YHZ</c:v>
                </c:pt>
                <c:pt idx="11">
                  <c:v>YTZ</c:v>
                </c:pt>
                <c:pt idx="12">
                  <c:v>YYJ</c:v>
                </c:pt>
                <c:pt idx="13">
                  <c:v>MKE</c:v>
                </c:pt>
                <c:pt idx="14">
                  <c:v>BOI</c:v>
                </c:pt>
                <c:pt idx="15">
                  <c:v>YEG</c:v>
                </c:pt>
                <c:pt idx="16">
                  <c:v>AUS</c:v>
                </c:pt>
                <c:pt idx="17">
                  <c:v>ONT</c:v>
                </c:pt>
                <c:pt idx="18">
                  <c:v>CVG</c:v>
                </c:pt>
                <c:pt idx="19">
                  <c:v>MSY</c:v>
                </c:pt>
                <c:pt idx="20">
                  <c:v>YYT</c:v>
                </c:pt>
                <c:pt idx="21">
                  <c:v>YQR</c:v>
                </c:pt>
                <c:pt idx="22">
                  <c:v>YXE</c:v>
                </c:pt>
                <c:pt idx="23">
                  <c:v>PIT</c:v>
                </c:pt>
                <c:pt idx="24">
                  <c:v>MSP</c:v>
                </c:pt>
                <c:pt idx="25">
                  <c:v>DTW</c:v>
                </c:pt>
                <c:pt idx="26">
                  <c:v>BUR</c:v>
                </c:pt>
                <c:pt idx="27">
                  <c:v>YVR</c:v>
                </c:pt>
                <c:pt idx="28">
                  <c:v>SAT</c:v>
                </c:pt>
                <c:pt idx="29">
                  <c:v>YYZ</c:v>
                </c:pt>
              </c:strCache>
            </c:strRef>
          </c:cat>
          <c:val>
            <c:numRef>
              <c:f>Sheet1!$B$2:$B$31</c:f>
              <c:numCache>
                <c:formatCode>0.00000000</c:formatCode>
                <c:ptCount val="30"/>
                <c:pt idx="0">
                  <c:v>4.6365760334999999</c:v>
                </c:pt>
                <c:pt idx="1">
                  <c:v>4.6195632898000003</c:v>
                </c:pt>
                <c:pt idx="2">
                  <c:v>4.5834066961</c:v>
                </c:pt>
                <c:pt idx="3">
                  <c:v>4.5796388586000001</c:v>
                </c:pt>
                <c:pt idx="4">
                  <c:v>4.5523845293000003</c:v>
                </c:pt>
                <c:pt idx="5">
                  <c:v>4.5217361109</c:v>
                </c:pt>
                <c:pt idx="6">
                  <c:v>4.4227214086000002</c:v>
                </c:pt>
                <c:pt idx="7">
                  <c:v>4.4193188509999999</c:v>
                </c:pt>
                <c:pt idx="8">
                  <c:v>4.4013635792999999</c:v>
                </c:pt>
                <c:pt idx="9">
                  <c:v>4.3949940745999996</c:v>
                </c:pt>
                <c:pt idx="10">
                  <c:v>4.3905704051000001</c:v>
                </c:pt>
                <c:pt idx="11">
                  <c:v>4.3703703703999999</c:v>
                </c:pt>
                <c:pt idx="12">
                  <c:v>4.3661092289000001</c:v>
                </c:pt>
                <c:pt idx="13">
                  <c:v>4.3624657400000002</c:v>
                </c:pt>
                <c:pt idx="14">
                  <c:v>4.3484851757999996</c:v>
                </c:pt>
                <c:pt idx="15">
                  <c:v>4.3435219716000004</c:v>
                </c:pt>
                <c:pt idx="16">
                  <c:v>4.3293389678</c:v>
                </c:pt>
                <c:pt idx="17">
                  <c:v>4.3245719282000001</c:v>
                </c:pt>
                <c:pt idx="18">
                  <c:v>4.3032867496999998</c:v>
                </c:pt>
                <c:pt idx="19">
                  <c:v>4.3022044744999999</c:v>
                </c:pt>
                <c:pt idx="20">
                  <c:v>4.2977885899999997</c:v>
                </c:pt>
                <c:pt idx="21">
                  <c:v>4.2964036420999996</c:v>
                </c:pt>
                <c:pt idx="22">
                  <c:v>4.2798299303</c:v>
                </c:pt>
                <c:pt idx="23">
                  <c:v>4.2523967567999996</c:v>
                </c:pt>
                <c:pt idx="24">
                  <c:v>4.2449711625999997</c:v>
                </c:pt>
                <c:pt idx="25">
                  <c:v>4.2405445236999997</c:v>
                </c:pt>
                <c:pt idx="26">
                  <c:v>4.2308172906000001</c:v>
                </c:pt>
                <c:pt idx="27">
                  <c:v>4.2294892440999998</c:v>
                </c:pt>
                <c:pt idx="28">
                  <c:v>4.2258336826000003</c:v>
                </c:pt>
                <c:pt idx="29">
                  <c:v>4.2154451231000003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6006-BC43-8C2C-7816C72CB4D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F42-914F-97D2-E28D6A38AF4C}"/>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F42-914F-97D2-E28D6A38AF4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F42-914F-97D2-E28D6A38AF4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F42-914F-97D2-E28D6A38AF4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EC7-534F-8793-C30817B4E4F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EC7-534F-8793-C30817B4E4F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EC7-534F-8793-C30817B4E4F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3AA-FB48-A33B-4FCCB9F099B1}"/>
              </c:ext>
            </c:extLst>
          </c:dPt>
          <c:dPt>
            <c:idx val="1"/>
            <c:invertIfNegative val="0"/>
            <c:bubble3D val="0"/>
            <c:spPr>
              <a:solidFill>
                <a:srgbClr val="C00000"/>
              </a:solidFill>
            </c:spPr>
            <c:extLst>
              <c:ext xmlns:c16="http://schemas.microsoft.com/office/drawing/2014/chart" uri="{C3380CC4-5D6E-409C-BE32-E72D297353CC}">
                <c16:uniqueId val="{00000003-9877-4E9A-9108-5927E612E425}"/>
              </c:ext>
            </c:extLst>
          </c:dPt>
          <c:dPt>
            <c:idx val="2"/>
            <c:invertIfNegative val="0"/>
            <c:bubble3D val="0"/>
            <c:spPr>
              <a:solidFill>
                <a:srgbClr val="666666"/>
              </a:solidFill>
            </c:spPr>
            <c:extLst>
              <c:ext xmlns:c16="http://schemas.microsoft.com/office/drawing/2014/chart" uri="{C3380CC4-5D6E-409C-BE32-E72D297353CC}">
                <c16:uniqueId val="{00000005-9877-4E9A-9108-5927E612E425}"/>
              </c:ext>
            </c:extLst>
          </c:dPt>
          <c:dPt>
            <c:idx val="3"/>
            <c:invertIfNegative val="0"/>
            <c:bubble3D val="0"/>
            <c:spPr>
              <a:solidFill>
                <a:srgbClr val="666666"/>
              </a:solidFill>
            </c:spPr>
            <c:extLst>
              <c:ext xmlns:c16="http://schemas.microsoft.com/office/drawing/2014/chart" uri="{C3380CC4-5D6E-409C-BE32-E72D297353CC}">
                <c16:uniqueId val="{00000007-9877-4E9A-9108-5927E612E425}"/>
              </c:ext>
            </c:extLst>
          </c:dPt>
          <c:dPt>
            <c:idx val="4"/>
            <c:invertIfNegative val="0"/>
            <c:bubble3D val="0"/>
            <c:spPr>
              <a:solidFill>
                <a:srgbClr val="666666"/>
              </a:solidFill>
            </c:spPr>
            <c:extLst>
              <c:ext xmlns:c16="http://schemas.microsoft.com/office/drawing/2014/chart" uri="{C3380CC4-5D6E-409C-BE32-E72D297353CC}">
                <c16:uniqueId val="{00000009-9877-4E9A-9108-5927E612E425}"/>
              </c:ext>
            </c:extLst>
          </c:dPt>
          <c:dPt>
            <c:idx val="5"/>
            <c:invertIfNegative val="0"/>
            <c:bubble3D val="0"/>
            <c:spPr>
              <a:solidFill>
                <a:srgbClr val="666666"/>
              </a:solidFill>
            </c:spPr>
            <c:extLst>
              <c:ext xmlns:c16="http://schemas.microsoft.com/office/drawing/2014/chart" uri="{C3380CC4-5D6E-409C-BE32-E72D297353CC}">
                <c16:uniqueId val="{0000000B-9877-4E9A-9108-5927E612E425}"/>
              </c:ext>
            </c:extLst>
          </c:dPt>
          <c:dPt>
            <c:idx val="6"/>
            <c:invertIfNegative val="0"/>
            <c:bubble3D val="0"/>
            <c:spPr>
              <a:solidFill>
                <a:srgbClr val="666666"/>
              </a:solidFill>
            </c:spPr>
            <c:extLst>
              <c:ext xmlns:c16="http://schemas.microsoft.com/office/drawing/2014/chart" uri="{C3380CC4-5D6E-409C-BE32-E72D297353CC}">
                <c16:uniqueId val="{0000000D-9877-4E9A-9108-5927E612E425}"/>
              </c:ext>
            </c:extLst>
          </c:dPt>
          <c:dPt>
            <c:idx val="7"/>
            <c:invertIfNegative val="0"/>
            <c:bubble3D val="0"/>
            <c:spPr>
              <a:solidFill>
                <a:srgbClr val="666666"/>
              </a:solidFill>
            </c:spPr>
            <c:extLst>
              <c:ext xmlns:c16="http://schemas.microsoft.com/office/drawing/2014/chart" uri="{C3380CC4-5D6E-409C-BE32-E72D297353CC}">
                <c16:uniqueId val="{0000000F-9877-4E9A-9108-5927E612E425}"/>
              </c:ext>
            </c:extLst>
          </c:dPt>
          <c:dPt>
            <c:idx val="8"/>
            <c:invertIfNegative val="0"/>
            <c:bubble3D val="0"/>
            <c:spPr>
              <a:solidFill>
                <a:srgbClr val="666666"/>
              </a:solidFill>
            </c:spPr>
            <c:extLst>
              <c:ext xmlns:c16="http://schemas.microsoft.com/office/drawing/2014/chart" uri="{C3380CC4-5D6E-409C-BE32-E72D297353CC}">
                <c16:uniqueId val="{00000011-9877-4E9A-9108-5927E612E425}"/>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3AA-FB48-A33B-4FCCB9F099B1}"/>
              </c:ext>
            </c:extLst>
          </c:dPt>
          <c:dPt>
            <c:idx val="10"/>
            <c:invertIfNegative val="0"/>
            <c:bubble3D val="0"/>
            <c:spPr>
              <a:solidFill>
                <a:srgbClr val="666666"/>
              </a:solidFill>
            </c:spPr>
            <c:extLst>
              <c:ext xmlns:c16="http://schemas.microsoft.com/office/drawing/2014/chart" uri="{C3380CC4-5D6E-409C-BE32-E72D297353CC}">
                <c16:uniqueId val="{00000015-9877-4E9A-9108-5927E612E425}"/>
              </c:ext>
            </c:extLst>
          </c:dPt>
          <c:dPt>
            <c:idx val="11"/>
            <c:invertIfNegative val="0"/>
            <c:bubble3D val="0"/>
            <c:spPr>
              <a:solidFill>
                <a:srgbClr val="666666"/>
              </a:solidFill>
            </c:spPr>
            <c:extLst>
              <c:ext xmlns:c16="http://schemas.microsoft.com/office/drawing/2014/chart" uri="{C3380CC4-5D6E-409C-BE32-E72D297353CC}">
                <c16:uniqueId val="{00000017-9877-4E9A-9108-5927E612E425}"/>
              </c:ext>
            </c:extLst>
          </c:dPt>
          <c:dPt>
            <c:idx val="12"/>
            <c:invertIfNegative val="0"/>
            <c:bubble3D val="0"/>
            <c:spPr>
              <a:solidFill>
                <a:srgbClr val="666666"/>
              </a:solidFill>
            </c:spPr>
            <c:extLst>
              <c:ext xmlns:c16="http://schemas.microsoft.com/office/drawing/2014/chart" uri="{C3380CC4-5D6E-409C-BE32-E72D297353CC}">
                <c16:uniqueId val="{00000019-9877-4E9A-9108-5927E612E425}"/>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3AA-FB48-A33B-4FCCB9F099B1}"/>
              </c:ext>
            </c:extLst>
          </c:dPt>
          <c:dPt>
            <c:idx val="14"/>
            <c:invertIfNegative val="0"/>
            <c:bubble3D val="0"/>
            <c:spPr>
              <a:solidFill>
                <a:srgbClr val="666666"/>
              </a:solidFill>
            </c:spPr>
            <c:extLst>
              <c:ext xmlns:c16="http://schemas.microsoft.com/office/drawing/2014/chart" uri="{C3380CC4-5D6E-409C-BE32-E72D297353CC}">
                <c16:uniqueId val="{0000001D-9877-4E9A-9108-5927E612E425}"/>
              </c:ext>
            </c:extLst>
          </c:dPt>
          <c:dPt>
            <c:idx val="15"/>
            <c:invertIfNegative val="0"/>
            <c:bubble3D val="0"/>
            <c:spPr>
              <a:solidFill>
                <a:srgbClr val="666666"/>
              </a:solidFill>
            </c:spPr>
            <c:extLst>
              <c:ext xmlns:c16="http://schemas.microsoft.com/office/drawing/2014/chart" uri="{C3380CC4-5D6E-409C-BE32-E72D297353CC}">
                <c16:uniqueId val="{0000001F-9877-4E9A-9108-5927E612E425}"/>
              </c:ext>
            </c:extLst>
          </c:dPt>
          <c:dPt>
            <c:idx val="16"/>
            <c:invertIfNegative val="0"/>
            <c:bubble3D val="0"/>
            <c:spPr>
              <a:solidFill>
                <a:srgbClr val="666666"/>
              </a:solidFill>
            </c:spPr>
            <c:extLst>
              <c:ext xmlns:c16="http://schemas.microsoft.com/office/drawing/2014/chart" uri="{C3380CC4-5D6E-409C-BE32-E72D297353CC}">
                <c16:uniqueId val="{00000021-9877-4E9A-9108-5927E612E425}"/>
              </c:ext>
            </c:extLst>
          </c:dPt>
          <c:dPt>
            <c:idx val="17"/>
            <c:invertIfNegative val="0"/>
            <c:bubble3D val="0"/>
            <c:spPr>
              <a:solidFill>
                <a:srgbClr val="666666"/>
              </a:solidFill>
            </c:spPr>
            <c:extLst>
              <c:ext xmlns:c16="http://schemas.microsoft.com/office/drawing/2014/chart" uri="{C3380CC4-5D6E-409C-BE32-E72D297353CC}">
                <c16:uniqueId val="{00000023-9877-4E9A-9108-5927E612E425}"/>
              </c:ext>
            </c:extLst>
          </c:dPt>
          <c:dPt>
            <c:idx val="18"/>
            <c:invertIfNegative val="0"/>
            <c:bubble3D val="0"/>
            <c:spPr>
              <a:solidFill>
                <a:srgbClr val="666666"/>
              </a:solidFill>
            </c:spPr>
            <c:extLst>
              <c:ext xmlns:c16="http://schemas.microsoft.com/office/drawing/2014/chart" uri="{C3380CC4-5D6E-409C-BE32-E72D297353CC}">
                <c16:uniqueId val="{00000025-9877-4E9A-9108-5927E612E425}"/>
              </c:ext>
            </c:extLst>
          </c:dPt>
          <c:dPt>
            <c:idx val="19"/>
            <c:invertIfNegative val="0"/>
            <c:bubble3D val="0"/>
            <c:spPr>
              <a:solidFill>
                <a:srgbClr val="666666"/>
              </a:solidFill>
            </c:spPr>
            <c:extLst>
              <c:ext xmlns:c16="http://schemas.microsoft.com/office/drawing/2014/chart" uri="{C3380CC4-5D6E-409C-BE32-E72D297353CC}">
                <c16:uniqueId val="{00000027-9877-4E9A-9108-5927E612E425}"/>
              </c:ext>
            </c:extLst>
          </c:dPt>
          <c:dPt>
            <c:idx val="20"/>
            <c:invertIfNegative val="0"/>
            <c:bubble3D val="0"/>
            <c:spPr>
              <a:solidFill>
                <a:srgbClr val="FFFFFF">
                  <a:alpha val="0"/>
                </a:srgbClr>
              </a:solidFill>
            </c:spPr>
            <c:extLst>
              <c:ext xmlns:c16="http://schemas.microsoft.com/office/drawing/2014/chart" uri="{C3380CC4-5D6E-409C-BE32-E72D297353CC}">
                <c16:uniqueId val="{00000029-9877-4E9A-9108-5927E612E425}"/>
              </c:ext>
            </c:extLst>
          </c:dPt>
          <c:dPt>
            <c:idx val="21"/>
            <c:invertIfNegative val="0"/>
            <c:bubble3D val="0"/>
            <c:spPr>
              <a:solidFill>
                <a:srgbClr val="FFFFFF">
                  <a:alpha val="0"/>
                </a:srgbClr>
              </a:solidFill>
            </c:spPr>
            <c:extLst>
              <c:ext xmlns:c16="http://schemas.microsoft.com/office/drawing/2014/chart" uri="{C3380CC4-5D6E-409C-BE32-E72D297353CC}">
                <c16:uniqueId val="{0000002B-9877-4E9A-9108-5927E612E425}"/>
              </c:ext>
            </c:extLst>
          </c:dPt>
          <c:dPt>
            <c:idx val="22"/>
            <c:invertIfNegative val="0"/>
            <c:bubble3D val="0"/>
            <c:spPr>
              <a:solidFill>
                <a:srgbClr val="FFFFFF">
                  <a:alpha val="0"/>
                </a:srgbClr>
              </a:solidFill>
            </c:spPr>
            <c:extLst>
              <c:ext xmlns:c16="http://schemas.microsoft.com/office/drawing/2014/chart" uri="{C3380CC4-5D6E-409C-BE32-E72D297353CC}">
                <c16:uniqueId val="{0000002D-9877-4E9A-9108-5927E612E425}"/>
              </c:ext>
            </c:extLst>
          </c:dPt>
          <c:dPt>
            <c:idx val="23"/>
            <c:invertIfNegative val="0"/>
            <c:bubble3D val="0"/>
            <c:spPr>
              <a:solidFill>
                <a:srgbClr val="FFFFFF">
                  <a:alpha val="0"/>
                </a:srgbClr>
              </a:solidFill>
            </c:spPr>
            <c:extLst>
              <c:ext xmlns:c16="http://schemas.microsoft.com/office/drawing/2014/chart" uri="{C3380CC4-5D6E-409C-BE32-E72D297353CC}">
                <c16:uniqueId val="{0000002F-9877-4E9A-9108-5927E612E425}"/>
              </c:ext>
            </c:extLst>
          </c:dPt>
          <c:dPt>
            <c:idx val="24"/>
            <c:invertIfNegative val="0"/>
            <c:bubble3D val="0"/>
            <c:spPr>
              <a:solidFill>
                <a:srgbClr val="FFFFFF">
                  <a:alpha val="0"/>
                </a:srgbClr>
              </a:solidFill>
            </c:spPr>
            <c:extLst>
              <c:ext xmlns:c16="http://schemas.microsoft.com/office/drawing/2014/chart" uri="{C3380CC4-5D6E-409C-BE32-E72D297353CC}">
                <c16:uniqueId val="{00000031-9877-4E9A-9108-5927E612E425}"/>
              </c:ext>
            </c:extLst>
          </c:dPt>
          <c:dPt>
            <c:idx val="25"/>
            <c:invertIfNegative val="0"/>
            <c:bubble3D val="0"/>
            <c:spPr>
              <a:solidFill>
                <a:srgbClr val="FFFFFF">
                  <a:alpha val="0"/>
                </a:srgbClr>
              </a:solidFill>
            </c:spPr>
            <c:extLst>
              <c:ext xmlns:c16="http://schemas.microsoft.com/office/drawing/2014/chart" uri="{C3380CC4-5D6E-409C-BE32-E72D297353CC}">
                <c16:uniqueId val="{00000033-9877-4E9A-9108-5927E612E425}"/>
              </c:ext>
            </c:extLst>
          </c:dPt>
          <c:dPt>
            <c:idx val="26"/>
            <c:invertIfNegative val="0"/>
            <c:bubble3D val="0"/>
            <c:spPr>
              <a:solidFill>
                <a:srgbClr val="FFFFFF">
                  <a:alpha val="0"/>
                </a:srgbClr>
              </a:solidFill>
            </c:spPr>
            <c:extLst>
              <c:ext xmlns:c16="http://schemas.microsoft.com/office/drawing/2014/chart" uri="{C3380CC4-5D6E-409C-BE32-E72D297353CC}">
                <c16:uniqueId val="{00000035-9877-4E9A-9108-5927E612E425}"/>
              </c:ext>
            </c:extLst>
          </c:dPt>
          <c:dPt>
            <c:idx val="27"/>
            <c:invertIfNegative val="0"/>
            <c:bubble3D val="0"/>
            <c:spPr>
              <a:solidFill>
                <a:srgbClr val="FFFFFF">
                  <a:alpha val="0"/>
                </a:srgbClr>
              </a:solidFill>
            </c:spPr>
            <c:extLst>
              <c:ext xmlns:c16="http://schemas.microsoft.com/office/drawing/2014/chart" uri="{C3380CC4-5D6E-409C-BE32-E72D297353CC}">
                <c16:uniqueId val="{00000037-9877-4E9A-9108-5927E612E425}"/>
              </c:ext>
            </c:extLst>
          </c:dPt>
          <c:dPt>
            <c:idx val="28"/>
            <c:invertIfNegative val="0"/>
            <c:bubble3D val="0"/>
            <c:spPr>
              <a:solidFill>
                <a:srgbClr val="FFFFFF">
                  <a:alpha val="0"/>
                </a:srgbClr>
              </a:solidFill>
            </c:spPr>
            <c:extLst>
              <c:ext xmlns:c16="http://schemas.microsoft.com/office/drawing/2014/chart" uri="{C3380CC4-5D6E-409C-BE32-E72D297353CC}">
                <c16:uniqueId val="{00000039-9877-4E9A-9108-5927E612E425}"/>
              </c:ext>
            </c:extLst>
          </c:dPt>
          <c:dPt>
            <c:idx val="29"/>
            <c:invertIfNegative val="0"/>
            <c:bubble3D val="0"/>
            <c:spPr>
              <a:solidFill>
                <a:srgbClr val="FFFFFF">
                  <a:alpha val="0"/>
                </a:srgbClr>
              </a:solidFill>
            </c:spPr>
            <c:extLst>
              <c:ext xmlns:c16="http://schemas.microsoft.com/office/drawing/2014/chart" uri="{C3380CC4-5D6E-409C-BE32-E72D297353CC}">
                <c16:uniqueId val="{0000003B-9877-4E9A-9108-5927E612E425}"/>
              </c:ext>
            </c:extLst>
          </c:dPt>
          <c:dLbls>
            <c:dLbl>
              <c:idx val="0"/>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3AA-FB48-A33B-4FCCB9F099B1}"/>
                </c:ext>
              </c:extLst>
            </c:dLbl>
            <c:dLbl>
              <c:idx val="1"/>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877-4E9A-9108-5927E612E425}"/>
                </c:ext>
              </c:extLst>
            </c:dLbl>
            <c:dLbl>
              <c:idx val="2"/>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877-4E9A-9108-5927E612E425}"/>
                </c:ext>
              </c:extLst>
            </c:dLbl>
            <c:dLbl>
              <c:idx val="3"/>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877-4E9A-9108-5927E612E425}"/>
                </c:ext>
              </c:extLst>
            </c:dLbl>
            <c:dLbl>
              <c:idx val="4"/>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877-4E9A-9108-5927E612E425}"/>
                </c:ext>
              </c:extLst>
            </c:dLbl>
            <c:dLbl>
              <c:idx val="5"/>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877-4E9A-9108-5927E612E425}"/>
                </c:ext>
              </c:extLst>
            </c:dLbl>
            <c:dLbl>
              <c:idx val="6"/>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877-4E9A-9108-5927E612E425}"/>
                </c:ext>
              </c:extLst>
            </c:dLbl>
            <c:dLbl>
              <c:idx val="7"/>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877-4E9A-9108-5927E612E425}"/>
                </c:ext>
              </c:extLst>
            </c:dLbl>
            <c:dLbl>
              <c:idx val="8"/>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877-4E9A-9108-5927E612E425}"/>
                </c:ext>
              </c:extLst>
            </c:dLbl>
            <c:dLbl>
              <c:idx val="9"/>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3AA-FB48-A33B-4FCCB9F099B1}"/>
                </c:ext>
              </c:extLst>
            </c:dLbl>
            <c:dLbl>
              <c:idx val="10"/>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877-4E9A-9108-5927E612E425}"/>
                </c:ext>
              </c:extLst>
            </c:dLbl>
            <c:dLbl>
              <c:idx val="11"/>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877-4E9A-9108-5927E612E425}"/>
                </c:ext>
              </c:extLst>
            </c:dLbl>
            <c:dLbl>
              <c:idx val="12"/>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877-4E9A-9108-5927E612E425}"/>
                </c:ext>
              </c:extLst>
            </c:dLbl>
            <c:dLbl>
              <c:idx val="13"/>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3AA-FB48-A33B-4FCCB9F099B1}"/>
                </c:ext>
              </c:extLst>
            </c:dLbl>
            <c:dLbl>
              <c:idx val="14"/>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877-4E9A-9108-5927E612E425}"/>
                </c:ext>
              </c:extLst>
            </c:dLbl>
            <c:dLbl>
              <c:idx val="15"/>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877-4E9A-9108-5927E612E425}"/>
                </c:ext>
              </c:extLst>
            </c:dLbl>
            <c:dLbl>
              <c:idx val="16"/>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9877-4E9A-9108-5927E612E425}"/>
                </c:ext>
              </c:extLst>
            </c:dLbl>
            <c:dLbl>
              <c:idx val="17"/>
              <c:tx>
                <c:rich>
                  <a:bodyPr/>
                  <a:lstStyle/>
                  <a:p>
                    <a:r>
                      <a:t>3.68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9877-4E9A-9108-5927E612E425}"/>
                </c:ext>
              </c:extLst>
            </c:dLbl>
            <c:dLbl>
              <c:idx val="18"/>
              <c:tx>
                <c:rich>
                  <a:bodyPr/>
                  <a:lstStyle/>
                  <a:p>
                    <a:r>
                      <a:t>3.11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9877-4E9A-9108-5927E612E425}"/>
                </c:ext>
              </c:extLst>
            </c:dLbl>
            <c:dLbl>
              <c:idx val="19"/>
              <c:tx>
                <c:rich>
                  <a:bodyPr/>
                  <a:lstStyle/>
                  <a:p>
                    <a:r>
                      <a:t>3.07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9877-4E9A-9108-5927E612E425}"/>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9877-4E9A-9108-5927E612E425}"/>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9877-4E9A-9108-5927E612E425}"/>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9877-4E9A-9108-5927E612E425}"/>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9877-4E9A-9108-5927E612E425}"/>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9877-4E9A-9108-5927E612E425}"/>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9877-4E9A-9108-5927E612E425}"/>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9877-4E9A-9108-5927E612E425}"/>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9877-4E9A-9108-5927E612E425}"/>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9877-4E9A-9108-5927E612E425}"/>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9877-4E9A-9108-5927E612E42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LGA</c:v>
                </c:pt>
                <c:pt idx="1">
                  <c:v>BWI</c:v>
                </c:pt>
                <c:pt idx="2">
                  <c:v>CMH</c:v>
                </c:pt>
                <c:pt idx="3">
                  <c:v>BDL</c:v>
                </c:pt>
                <c:pt idx="4">
                  <c:v>SFO</c:v>
                </c:pt>
                <c:pt idx="5">
                  <c:v>DAL</c:v>
                </c:pt>
                <c:pt idx="6">
                  <c:v>SLC</c:v>
                </c:pt>
                <c:pt idx="7">
                  <c:v>DFW</c:v>
                </c:pt>
                <c:pt idx="8">
                  <c:v>JAX</c:v>
                </c:pt>
                <c:pt idx="9">
                  <c:v>YYC</c:v>
                </c:pt>
                <c:pt idx="10">
                  <c:v>ATL</c:v>
                </c:pt>
                <c:pt idx="11">
                  <c:v>SEA</c:v>
                </c:pt>
                <c:pt idx="12">
                  <c:v>YLW</c:v>
                </c:pt>
                <c:pt idx="13">
                  <c:v>DEN</c:v>
                </c:pt>
                <c:pt idx="14">
                  <c:v>EWR</c:v>
                </c:pt>
                <c:pt idx="15">
                  <c:v>YUL</c:v>
                </c:pt>
                <c:pt idx="16">
                  <c:v>LAX</c:v>
                </c:pt>
                <c:pt idx="17">
                  <c:v>JFK</c:v>
                </c:pt>
                <c:pt idx="18">
                  <c:v>HOU</c:v>
                </c:pt>
                <c:pt idx="19">
                  <c:v>IAH</c:v>
                </c:pt>
              </c:strCache>
            </c:strRef>
          </c:cat>
          <c:val>
            <c:numRef>
              <c:f>Sheet1!$B$2:$B$31</c:f>
              <c:numCache>
                <c:formatCode>0.00000000</c:formatCode>
                <c:ptCount val="30"/>
                <c:pt idx="0">
                  <c:v>4.1914397768000002</c:v>
                </c:pt>
                <c:pt idx="1">
                  <c:v>4.1787514033999997</c:v>
                </c:pt>
                <c:pt idx="2">
                  <c:v>4.1725690459000004</c:v>
                </c:pt>
                <c:pt idx="3">
                  <c:v>4.1705949230000003</c:v>
                </c:pt>
                <c:pt idx="4">
                  <c:v>4.1156716719000004</c:v>
                </c:pt>
                <c:pt idx="5">
                  <c:v>4.1149527776000001</c:v>
                </c:pt>
                <c:pt idx="6">
                  <c:v>4.1033020629000001</c:v>
                </c:pt>
                <c:pt idx="7">
                  <c:v>4.0534100997999998</c:v>
                </c:pt>
                <c:pt idx="8">
                  <c:v>4.0465026305</c:v>
                </c:pt>
                <c:pt idx="9">
                  <c:v>4.0418375375000002</c:v>
                </c:pt>
                <c:pt idx="10">
                  <c:v>4.0346471618999997</c:v>
                </c:pt>
                <c:pt idx="11">
                  <c:v>3.9785419481000002</c:v>
                </c:pt>
                <c:pt idx="12">
                  <c:v>3.9741427279999999</c:v>
                </c:pt>
                <c:pt idx="13">
                  <c:v>3.9546981717</c:v>
                </c:pt>
                <c:pt idx="14">
                  <c:v>3.9220010714</c:v>
                </c:pt>
                <c:pt idx="15">
                  <c:v>3.9118346968000002</c:v>
                </c:pt>
                <c:pt idx="16">
                  <c:v>3.7484042111</c:v>
                </c:pt>
                <c:pt idx="17">
                  <c:v>3.6775075518000002</c:v>
                </c:pt>
                <c:pt idx="18">
                  <c:v>3.1096877515000001</c:v>
                </c:pt>
                <c:pt idx="19">
                  <c:v>3.0669819023999998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3AA-FB48-A33B-4FCCB9F099B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347-894D-8D30-92B700C69587}"/>
              </c:ext>
            </c:extLst>
          </c:dPt>
          <c:dPt>
            <c:idx val="1"/>
            <c:invertIfNegative val="0"/>
            <c:bubble3D val="0"/>
            <c:spPr>
              <a:solidFill>
                <a:srgbClr val="666666"/>
              </a:solidFill>
            </c:spPr>
            <c:extLst>
              <c:ext xmlns:c16="http://schemas.microsoft.com/office/drawing/2014/chart" uri="{C3380CC4-5D6E-409C-BE32-E72D297353CC}">
                <c16:uniqueId val="{00000003-EF4F-45CC-AE39-B7D3F52849C8}"/>
              </c:ext>
            </c:extLst>
          </c:dPt>
          <c:dPt>
            <c:idx val="2"/>
            <c:invertIfNegative val="0"/>
            <c:bubble3D val="0"/>
            <c:spPr>
              <a:solidFill>
                <a:srgbClr val="666666"/>
              </a:solidFill>
            </c:spPr>
            <c:extLst>
              <c:ext xmlns:c16="http://schemas.microsoft.com/office/drawing/2014/chart" uri="{C3380CC4-5D6E-409C-BE32-E72D297353CC}">
                <c16:uniqueId val="{00000005-EF4F-45CC-AE39-B7D3F52849C8}"/>
              </c:ext>
            </c:extLst>
          </c:dPt>
          <c:dPt>
            <c:idx val="3"/>
            <c:invertIfNegative val="0"/>
            <c:bubble3D val="0"/>
            <c:spPr>
              <a:solidFill>
                <a:srgbClr val="666666"/>
              </a:solidFill>
            </c:spPr>
            <c:extLst>
              <c:ext xmlns:c16="http://schemas.microsoft.com/office/drawing/2014/chart" uri="{C3380CC4-5D6E-409C-BE32-E72D297353CC}">
                <c16:uniqueId val="{00000007-EF4F-45CC-AE39-B7D3F52849C8}"/>
              </c:ext>
            </c:extLst>
          </c:dPt>
          <c:dPt>
            <c:idx val="4"/>
            <c:invertIfNegative val="0"/>
            <c:bubble3D val="0"/>
            <c:spPr>
              <a:solidFill>
                <a:srgbClr val="666666"/>
              </a:solidFill>
            </c:spPr>
            <c:extLst>
              <c:ext xmlns:c16="http://schemas.microsoft.com/office/drawing/2014/chart" uri="{C3380CC4-5D6E-409C-BE32-E72D297353CC}">
                <c16:uniqueId val="{00000009-EF4F-45CC-AE39-B7D3F52849C8}"/>
              </c:ext>
            </c:extLst>
          </c:dPt>
          <c:dPt>
            <c:idx val="5"/>
            <c:invertIfNegative val="0"/>
            <c:bubble3D val="0"/>
            <c:spPr>
              <a:solidFill>
                <a:srgbClr val="666666"/>
              </a:solidFill>
            </c:spPr>
            <c:extLst>
              <c:ext xmlns:c16="http://schemas.microsoft.com/office/drawing/2014/chart" uri="{C3380CC4-5D6E-409C-BE32-E72D297353CC}">
                <c16:uniqueId val="{0000000B-EF4F-45CC-AE39-B7D3F52849C8}"/>
              </c:ext>
            </c:extLst>
          </c:dPt>
          <c:dPt>
            <c:idx val="6"/>
            <c:invertIfNegative val="0"/>
            <c:bubble3D val="0"/>
            <c:spPr>
              <a:solidFill>
                <a:srgbClr val="666666"/>
              </a:solidFill>
            </c:spPr>
            <c:extLst>
              <c:ext xmlns:c16="http://schemas.microsoft.com/office/drawing/2014/chart" uri="{C3380CC4-5D6E-409C-BE32-E72D297353CC}">
                <c16:uniqueId val="{0000000D-EF4F-45CC-AE39-B7D3F52849C8}"/>
              </c:ext>
            </c:extLst>
          </c:dPt>
          <c:dPt>
            <c:idx val="7"/>
            <c:invertIfNegative val="0"/>
            <c:bubble3D val="0"/>
            <c:spPr>
              <a:solidFill>
                <a:srgbClr val="666666"/>
              </a:solidFill>
            </c:spPr>
            <c:extLst>
              <c:ext xmlns:c16="http://schemas.microsoft.com/office/drawing/2014/chart" uri="{C3380CC4-5D6E-409C-BE32-E72D297353CC}">
                <c16:uniqueId val="{0000000F-EF4F-45CC-AE39-B7D3F52849C8}"/>
              </c:ext>
            </c:extLst>
          </c:dPt>
          <c:dPt>
            <c:idx val="8"/>
            <c:invertIfNegative val="0"/>
            <c:bubble3D val="0"/>
            <c:spPr>
              <a:solidFill>
                <a:srgbClr val="666666"/>
              </a:solidFill>
            </c:spPr>
            <c:extLst>
              <c:ext xmlns:c16="http://schemas.microsoft.com/office/drawing/2014/chart" uri="{C3380CC4-5D6E-409C-BE32-E72D297353CC}">
                <c16:uniqueId val="{00000011-EF4F-45CC-AE39-B7D3F52849C8}"/>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347-894D-8D30-92B700C69587}"/>
              </c:ext>
            </c:extLst>
          </c:dPt>
          <c:dPt>
            <c:idx val="10"/>
            <c:invertIfNegative val="0"/>
            <c:bubble3D val="0"/>
            <c:spPr>
              <a:solidFill>
                <a:srgbClr val="666666"/>
              </a:solidFill>
            </c:spPr>
            <c:extLst>
              <c:ext xmlns:c16="http://schemas.microsoft.com/office/drawing/2014/chart" uri="{C3380CC4-5D6E-409C-BE32-E72D297353CC}">
                <c16:uniqueId val="{00000015-EF4F-45CC-AE39-B7D3F52849C8}"/>
              </c:ext>
            </c:extLst>
          </c:dPt>
          <c:dPt>
            <c:idx val="11"/>
            <c:invertIfNegative val="0"/>
            <c:bubble3D val="0"/>
            <c:spPr>
              <a:solidFill>
                <a:srgbClr val="666666"/>
              </a:solidFill>
            </c:spPr>
            <c:extLst>
              <c:ext xmlns:c16="http://schemas.microsoft.com/office/drawing/2014/chart" uri="{C3380CC4-5D6E-409C-BE32-E72D297353CC}">
                <c16:uniqueId val="{00000017-EF4F-45CC-AE39-B7D3F52849C8}"/>
              </c:ext>
            </c:extLst>
          </c:dPt>
          <c:dPt>
            <c:idx val="12"/>
            <c:invertIfNegative val="0"/>
            <c:bubble3D val="0"/>
            <c:spPr>
              <a:solidFill>
                <a:srgbClr val="666666"/>
              </a:solidFill>
            </c:spPr>
            <c:extLst>
              <c:ext xmlns:c16="http://schemas.microsoft.com/office/drawing/2014/chart" uri="{C3380CC4-5D6E-409C-BE32-E72D297353CC}">
                <c16:uniqueId val="{00000019-EF4F-45CC-AE39-B7D3F52849C8}"/>
              </c:ext>
            </c:extLst>
          </c:dPt>
          <c:dPt>
            <c:idx val="13"/>
            <c:invertIfNegative val="0"/>
            <c:bubble3D val="0"/>
            <c:spPr>
              <a:solidFill>
                <a:srgbClr val="666666"/>
              </a:solidFill>
            </c:spPr>
            <c:extLst>
              <c:ext xmlns:c16="http://schemas.microsoft.com/office/drawing/2014/chart" uri="{C3380CC4-5D6E-409C-BE32-E72D297353CC}">
                <c16:uniqueId val="{0000001B-EF4F-45CC-AE39-B7D3F52849C8}"/>
              </c:ext>
            </c:extLst>
          </c:dPt>
          <c:dPt>
            <c:idx val="14"/>
            <c:invertIfNegative val="0"/>
            <c:bubble3D val="0"/>
            <c:spPr>
              <a:solidFill>
                <a:srgbClr val="666666"/>
              </a:solidFill>
            </c:spPr>
            <c:extLst>
              <c:ext xmlns:c16="http://schemas.microsoft.com/office/drawing/2014/chart" uri="{C3380CC4-5D6E-409C-BE32-E72D297353CC}">
                <c16:uniqueId val="{0000001D-EF4F-45CC-AE39-B7D3F52849C8}"/>
              </c:ext>
            </c:extLst>
          </c:dPt>
          <c:dPt>
            <c:idx val="15"/>
            <c:invertIfNegative val="0"/>
            <c:bubble3D val="0"/>
            <c:spPr>
              <a:solidFill>
                <a:srgbClr val="666666"/>
              </a:solidFill>
            </c:spPr>
            <c:extLst>
              <c:ext xmlns:c16="http://schemas.microsoft.com/office/drawing/2014/chart" uri="{C3380CC4-5D6E-409C-BE32-E72D297353CC}">
                <c16:uniqueId val="{0000001F-EF4F-45CC-AE39-B7D3F52849C8}"/>
              </c:ext>
            </c:extLst>
          </c:dPt>
          <c:dPt>
            <c:idx val="16"/>
            <c:invertIfNegative val="0"/>
            <c:bubble3D val="0"/>
            <c:spPr>
              <a:solidFill>
                <a:srgbClr val="666666"/>
              </a:solidFill>
            </c:spPr>
            <c:extLst>
              <c:ext xmlns:c16="http://schemas.microsoft.com/office/drawing/2014/chart" uri="{C3380CC4-5D6E-409C-BE32-E72D297353CC}">
                <c16:uniqueId val="{00000021-EF4F-45CC-AE39-B7D3F52849C8}"/>
              </c:ext>
            </c:extLst>
          </c:dPt>
          <c:dPt>
            <c:idx val="17"/>
            <c:invertIfNegative val="0"/>
            <c:bubble3D val="0"/>
            <c:spPr>
              <a:solidFill>
                <a:srgbClr val="666666"/>
              </a:solidFill>
            </c:spPr>
            <c:extLst>
              <c:ext xmlns:c16="http://schemas.microsoft.com/office/drawing/2014/chart" uri="{C3380CC4-5D6E-409C-BE32-E72D297353CC}">
                <c16:uniqueId val="{00000023-EF4F-45CC-AE39-B7D3F52849C8}"/>
              </c:ext>
            </c:extLst>
          </c:dPt>
          <c:dPt>
            <c:idx val="18"/>
            <c:invertIfNegative val="0"/>
            <c:bubble3D val="0"/>
            <c:spPr>
              <a:solidFill>
                <a:srgbClr val="666666"/>
              </a:solidFill>
            </c:spPr>
            <c:extLst>
              <c:ext xmlns:c16="http://schemas.microsoft.com/office/drawing/2014/chart" uri="{C3380CC4-5D6E-409C-BE32-E72D297353CC}">
                <c16:uniqueId val="{00000025-EF4F-45CC-AE39-B7D3F52849C8}"/>
              </c:ext>
            </c:extLst>
          </c:dPt>
          <c:dPt>
            <c:idx val="19"/>
            <c:invertIfNegative val="0"/>
            <c:bubble3D val="0"/>
            <c:spPr>
              <a:solidFill>
                <a:srgbClr val="666666"/>
              </a:solidFill>
            </c:spPr>
            <c:extLst>
              <c:ext xmlns:c16="http://schemas.microsoft.com/office/drawing/2014/chart" uri="{C3380CC4-5D6E-409C-BE32-E72D297353CC}">
                <c16:uniqueId val="{00000027-EF4F-45CC-AE39-B7D3F52849C8}"/>
              </c:ext>
            </c:extLst>
          </c:dPt>
          <c:dPt>
            <c:idx val="20"/>
            <c:invertIfNegative val="0"/>
            <c:bubble3D val="0"/>
            <c:spPr>
              <a:solidFill>
                <a:srgbClr val="666666"/>
              </a:solidFill>
            </c:spPr>
            <c:extLst>
              <c:ext xmlns:c16="http://schemas.microsoft.com/office/drawing/2014/chart" uri="{C3380CC4-5D6E-409C-BE32-E72D297353CC}">
                <c16:uniqueId val="{00000029-EF4F-45CC-AE39-B7D3F52849C8}"/>
              </c:ext>
            </c:extLst>
          </c:dPt>
          <c:dPt>
            <c:idx val="21"/>
            <c:invertIfNegative val="0"/>
            <c:bubble3D val="0"/>
            <c:spPr>
              <a:solidFill>
                <a:srgbClr val="666666"/>
              </a:solidFill>
            </c:spPr>
            <c:extLst>
              <c:ext xmlns:c16="http://schemas.microsoft.com/office/drawing/2014/chart" uri="{C3380CC4-5D6E-409C-BE32-E72D297353CC}">
                <c16:uniqueId val="{0000002B-EF4F-45CC-AE39-B7D3F52849C8}"/>
              </c:ext>
            </c:extLst>
          </c:dPt>
          <c:dPt>
            <c:idx val="22"/>
            <c:invertIfNegative val="0"/>
            <c:bubble3D val="0"/>
            <c:spPr>
              <a:solidFill>
                <a:srgbClr val="666666"/>
              </a:solidFill>
            </c:spPr>
            <c:extLst>
              <c:ext xmlns:c16="http://schemas.microsoft.com/office/drawing/2014/chart" uri="{C3380CC4-5D6E-409C-BE32-E72D297353CC}">
                <c16:uniqueId val="{0000002D-EF4F-45CC-AE39-B7D3F52849C8}"/>
              </c:ext>
            </c:extLst>
          </c:dPt>
          <c:dPt>
            <c:idx val="23"/>
            <c:invertIfNegative val="0"/>
            <c:bubble3D val="0"/>
            <c:spPr>
              <a:solidFill>
                <a:srgbClr val="666666"/>
              </a:solidFill>
            </c:spPr>
            <c:extLst>
              <c:ext xmlns:c16="http://schemas.microsoft.com/office/drawing/2014/chart" uri="{C3380CC4-5D6E-409C-BE32-E72D297353CC}">
                <c16:uniqueId val="{0000002F-EF4F-45CC-AE39-B7D3F52849C8}"/>
              </c:ext>
            </c:extLst>
          </c:dPt>
          <c:dPt>
            <c:idx val="24"/>
            <c:invertIfNegative val="0"/>
            <c:bubble3D val="0"/>
            <c:spPr>
              <a:solidFill>
                <a:srgbClr val="666666"/>
              </a:solidFill>
            </c:spPr>
            <c:extLst>
              <c:ext xmlns:c16="http://schemas.microsoft.com/office/drawing/2014/chart" uri="{C3380CC4-5D6E-409C-BE32-E72D297353CC}">
                <c16:uniqueId val="{00000031-EF4F-45CC-AE39-B7D3F52849C8}"/>
              </c:ext>
            </c:extLst>
          </c:dPt>
          <c:dPt>
            <c:idx val="25"/>
            <c:invertIfNegative val="0"/>
            <c:bubble3D val="0"/>
            <c:spPr>
              <a:solidFill>
                <a:srgbClr val="666666"/>
              </a:solidFill>
            </c:spPr>
            <c:extLst>
              <c:ext xmlns:c16="http://schemas.microsoft.com/office/drawing/2014/chart" uri="{C3380CC4-5D6E-409C-BE32-E72D297353CC}">
                <c16:uniqueId val="{00000033-EF4F-45CC-AE39-B7D3F52849C8}"/>
              </c:ext>
            </c:extLst>
          </c:dPt>
          <c:dPt>
            <c:idx val="26"/>
            <c:invertIfNegative val="0"/>
            <c:bubble3D val="0"/>
            <c:spPr>
              <a:solidFill>
                <a:srgbClr val="666666"/>
              </a:solidFill>
            </c:spPr>
            <c:extLst>
              <c:ext xmlns:c16="http://schemas.microsoft.com/office/drawing/2014/chart" uri="{C3380CC4-5D6E-409C-BE32-E72D297353CC}">
                <c16:uniqueId val="{00000035-EF4F-45CC-AE39-B7D3F52849C8}"/>
              </c:ext>
            </c:extLst>
          </c:dPt>
          <c:dPt>
            <c:idx val="27"/>
            <c:invertIfNegative val="0"/>
            <c:bubble3D val="0"/>
            <c:spPr>
              <a:solidFill>
                <a:srgbClr val="666666"/>
              </a:solidFill>
            </c:spPr>
            <c:extLst>
              <c:ext xmlns:c16="http://schemas.microsoft.com/office/drawing/2014/chart" uri="{C3380CC4-5D6E-409C-BE32-E72D297353CC}">
                <c16:uniqueId val="{00000037-EF4F-45CC-AE39-B7D3F52849C8}"/>
              </c:ext>
            </c:extLst>
          </c:dPt>
          <c:dPt>
            <c:idx val="28"/>
            <c:invertIfNegative val="0"/>
            <c:bubble3D val="0"/>
            <c:spPr>
              <a:solidFill>
                <a:srgbClr val="666666"/>
              </a:solidFill>
            </c:spPr>
            <c:extLst>
              <c:ext xmlns:c16="http://schemas.microsoft.com/office/drawing/2014/chart" uri="{C3380CC4-5D6E-409C-BE32-E72D297353CC}">
                <c16:uniqueId val="{00000039-EF4F-45CC-AE39-B7D3F52849C8}"/>
              </c:ext>
            </c:extLst>
          </c:dPt>
          <c:dPt>
            <c:idx val="29"/>
            <c:invertIfNegative val="0"/>
            <c:bubble3D val="0"/>
            <c:spPr>
              <a:solidFill>
                <a:srgbClr val="666666"/>
              </a:solidFill>
            </c:spPr>
            <c:extLst>
              <c:ext xmlns:c16="http://schemas.microsoft.com/office/drawing/2014/chart" uri="{C3380CC4-5D6E-409C-BE32-E72D297353CC}">
                <c16:uniqueId val="{0000003B-EF4F-45CC-AE39-B7D3F52849C8}"/>
              </c:ext>
            </c:extLst>
          </c:dPt>
          <c:dLbls>
            <c:dLbl>
              <c:idx val="0"/>
              <c:tx>
                <c:rich>
                  <a:bodyPr/>
                  <a:lstStyle/>
                  <a:p>
                    <a:r>
                      <a:t>4.72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347-894D-8D30-92B700C69587}"/>
                </c:ext>
              </c:extLst>
            </c:dLbl>
            <c:dLbl>
              <c:idx val="1"/>
              <c:tx>
                <c:rich>
                  <a:bodyPr/>
                  <a:lstStyle/>
                  <a:p>
                    <a:r>
                      <a:t>4.70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F4F-45CC-AE39-B7D3F52849C8}"/>
                </c:ext>
              </c:extLst>
            </c:dLbl>
            <c:dLbl>
              <c:idx val="2"/>
              <c:tx>
                <c:rich>
                  <a:bodyPr/>
                  <a:lstStyle/>
                  <a:p>
                    <a:r>
                      <a:t>4.68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F4F-45CC-AE39-B7D3F52849C8}"/>
                </c:ext>
              </c:extLst>
            </c:dLbl>
            <c:dLbl>
              <c:idx val="3"/>
              <c:tx>
                <c:rich>
                  <a:bodyPr/>
                  <a:lstStyle/>
                  <a:p>
                    <a:r>
                      <a:t>4.67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F4F-45CC-AE39-B7D3F52849C8}"/>
                </c:ext>
              </c:extLst>
            </c:dLbl>
            <c:dLbl>
              <c:idx val="4"/>
              <c:tx>
                <c:rich>
                  <a:bodyPr/>
                  <a:lstStyle/>
                  <a:p>
                    <a:r>
                      <a:t>4.57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F4F-45CC-AE39-B7D3F52849C8}"/>
                </c:ext>
              </c:extLst>
            </c:dLbl>
            <c:dLbl>
              <c:idx val="5"/>
              <c:tx>
                <c:rich>
                  <a:bodyPr/>
                  <a:lstStyle/>
                  <a:p>
                    <a:r>
                      <a:t>4.57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F4F-45CC-AE39-B7D3F52849C8}"/>
                </c:ext>
              </c:extLst>
            </c:dLbl>
            <c:dLbl>
              <c:idx val="6"/>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F4F-45CC-AE39-B7D3F52849C8}"/>
                </c:ext>
              </c:extLst>
            </c:dLbl>
            <c:dLbl>
              <c:idx val="7"/>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F4F-45CC-AE39-B7D3F52849C8}"/>
                </c:ext>
              </c:extLst>
            </c:dLbl>
            <c:dLbl>
              <c:idx val="8"/>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F4F-45CC-AE39-B7D3F52849C8}"/>
                </c:ext>
              </c:extLst>
            </c:dLbl>
            <c:dLbl>
              <c:idx val="9"/>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347-894D-8D30-92B700C69587}"/>
                </c:ext>
              </c:extLst>
            </c:dLbl>
            <c:dLbl>
              <c:idx val="10"/>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F4F-45CC-AE39-B7D3F52849C8}"/>
                </c:ext>
              </c:extLst>
            </c:dLbl>
            <c:dLbl>
              <c:idx val="11"/>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F4F-45CC-AE39-B7D3F52849C8}"/>
                </c:ext>
              </c:extLst>
            </c:dLbl>
            <c:dLbl>
              <c:idx val="12"/>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F4F-45CC-AE39-B7D3F52849C8}"/>
                </c:ext>
              </c:extLst>
            </c:dLbl>
            <c:dLbl>
              <c:idx val="13"/>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F4F-45CC-AE39-B7D3F52849C8}"/>
                </c:ext>
              </c:extLst>
            </c:dLbl>
            <c:dLbl>
              <c:idx val="14"/>
              <c:tx>
                <c:rich>
                  <a:bodyPr/>
                  <a:lstStyle/>
                  <a:p>
                    <a:r>
                      <a:t>4.48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F4F-45CC-AE39-B7D3F52849C8}"/>
                </c:ext>
              </c:extLst>
            </c:dLbl>
            <c:dLbl>
              <c:idx val="15"/>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F4F-45CC-AE39-B7D3F52849C8}"/>
                </c:ext>
              </c:extLst>
            </c:dLbl>
            <c:dLbl>
              <c:idx val="16"/>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EF4F-45CC-AE39-B7D3F52849C8}"/>
                </c:ext>
              </c:extLst>
            </c:dLbl>
            <c:dLbl>
              <c:idx val="17"/>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EF4F-45CC-AE39-B7D3F52849C8}"/>
                </c:ext>
              </c:extLst>
            </c:dLbl>
            <c:dLbl>
              <c:idx val="18"/>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EF4F-45CC-AE39-B7D3F52849C8}"/>
                </c:ext>
              </c:extLst>
            </c:dLbl>
            <c:dLbl>
              <c:idx val="19"/>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EF4F-45CC-AE39-B7D3F52849C8}"/>
                </c:ext>
              </c:extLst>
            </c:dLbl>
            <c:dLbl>
              <c:idx val="20"/>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EF4F-45CC-AE39-B7D3F52849C8}"/>
                </c:ext>
              </c:extLst>
            </c:dLbl>
            <c:dLbl>
              <c:idx val="21"/>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EF4F-45CC-AE39-B7D3F52849C8}"/>
                </c:ext>
              </c:extLst>
            </c:dLbl>
            <c:dLbl>
              <c:idx val="22"/>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EF4F-45CC-AE39-B7D3F52849C8}"/>
                </c:ext>
              </c:extLst>
            </c:dLbl>
            <c:dLbl>
              <c:idx val="23"/>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EF4F-45CC-AE39-B7D3F52849C8}"/>
                </c:ext>
              </c:extLst>
            </c:dLbl>
            <c:dLbl>
              <c:idx val="24"/>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EF4F-45CC-AE39-B7D3F52849C8}"/>
                </c:ext>
              </c:extLst>
            </c:dLbl>
            <c:dLbl>
              <c:idx val="25"/>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EF4F-45CC-AE39-B7D3F52849C8}"/>
                </c:ext>
              </c:extLst>
            </c:dLbl>
            <c:dLbl>
              <c:idx val="26"/>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EF4F-45CC-AE39-B7D3F52849C8}"/>
                </c:ext>
              </c:extLst>
            </c:dLbl>
            <c:dLbl>
              <c:idx val="27"/>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EF4F-45CC-AE39-B7D3F52849C8}"/>
                </c:ext>
              </c:extLst>
            </c:dLbl>
            <c:dLbl>
              <c:idx val="28"/>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EF4F-45CC-AE39-B7D3F52849C8}"/>
                </c:ext>
              </c:extLst>
            </c:dLbl>
            <c:dLbl>
              <c:idx val="29"/>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EF4F-45CC-AE39-B7D3F52849C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GRR</c:v>
                </c:pt>
                <c:pt idx="1">
                  <c:v>GSP</c:v>
                </c:pt>
                <c:pt idx="2">
                  <c:v>YMM</c:v>
                </c:pt>
                <c:pt idx="3">
                  <c:v>PWM</c:v>
                </c:pt>
                <c:pt idx="4">
                  <c:v>OKC</c:v>
                </c:pt>
                <c:pt idx="5">
                  <c:v>BOI</c:v>
                </c:pt>
                <c:pt idx="6">
                  <c:v>MSP</c:v>
                </c:pt>
                <c:pt idx="7">
                  <c:v>IND</c:v>
                </c:pt>
                <c:pt idx="8">
                  <c:v>BDL</c:v>
                </c:pt>
                <c:pt idx="9">
                  <c:v>CRP</c:v>
                </c:pt>
                <c:pt idx="10">
                  <c:v>CMH</c:v>
                </c:pt>
                <c:pt idx="11">
                  <c:v>YHZ</c:v>
                </c:pt>
                <c:pt idx="12">
                  <c:v>MKE</c:v>
                </c:pt>
                <c:pt idx="13">
                  <c:v>CVG</c:v>
                </c:pt>
                <c:pt idx="14">
                  <c:v>SFB</c:v>
                </c:pt>
                <c:pt idx="15">
                  <c:v>YTZ</c:v>
                </c:pt>
                <c:pt idx="16">
                  <c:v>YYT</c:v>
                </c:pt>
                <c:pt idx="17">
                  <c:v>YEG</c:v>
                </c:pt>
                <c:pt idx="18">
                  <c:v>SAT</c:v>
                </c:pt>
                <c:pt idx="19">
                  <c:v>ONT</c:v>
                </c:pt>
                <c:pt idx="20">
                  <c:v>YQR</c:v>
                </c:pt>
                <c:pt idx="21">
                  <c:v>YXE</c:v>
                </c:pt>
                <c:pt idx="22">
                  <c:v>JAX</c:v>
                </c:pt>
                <c:pt idx="23">
                  <c:v>SJC</c:v>
                </c:pt>
                <c:pt idx="24">
                  <c:v>PIT</c:v>
                </c:pt>
                <c:pt idx="25">
                  <c:v>BUR</c:v>
                </c:pt>
                <c:pt idx="26">
                  <c:v>TPA</c:v>
                </c:pt>
                <c:pt idx="27">
                  <c:v>YYJ</c:v>
                </c:pt>
                <c:pt idx="28">
                  <c:v>YVR</c:v>
                </c:pt>
                <c:pt idx="29">
                  <c:v>AUS</c:v>
                </c:pt>
              </c:strCache>
            </c:strRef>
          </c:cat>
          <c:val>
            <c:numRef>
              <c:f>Sheet1!$B$2:$B$31</c:f>
              <c:numCache>
                <c:formatCode>0.00000000</c:formatCode>
                <c:ptCount val="30"/>
                <c:pt idx="0">
                  <c:v>4.7237736589999999</c:v>
                </c:pt>
                <c:pt idx="1">
                  <c:v>4.7026455054999996</c:v>
                </c:pt>
                <c:pt idx="2">
                  <c:v>4.6806463469999997</c:v>
                </c:pt>
                <c:pt idx="3">
                  <c:v>4.6700490562999999</c:v>
                </c:pt>
                <c:pt idx="4">
                  <c:v>4.5714714592999997</c:v>
                </c:pt>
                <c:pt idx="5">
                  <c:v>4.5713401839000003</c:v>
                </c:pt>
                <c:pt idx="6">
                  <c:v>4.5542430120999997</c:v>
                </c:pt>
                <c:pt idx="7">
                  <c:v>4.5330102327999997</c:v>
                </c:pt>
                <c:pt idx="8">
                  <c:v>4.5268043905999997</c:v>
                </c:pt>
                <c:pt idx="9">
                  <c:v>4.5243945708000002</c:v>
                </c:pt>
                <c:pt idx="10">
                  <c:v>4.5212225667999997</c:v>
                </c:pt>
                <c:pt idx="11">
                  <c:v>4.4987922979999997</c:v>
                </c:pt>
                <c:pt idx="12">
                  <c:v>4.4905528069000002</c:v>
                </c:pt>
                <c:pt idx="13">
                  <c:v>4.4872139361999999</c:v>
                </c:pt>
                <c:pt idx="14">
                  <c:v>4.4817674190999996</c:v>
                </c:pt>
                <c:pt idx="15">
                  <c:v>4.4727272727000003</c:v>
                </c:pt>
                <c:pt idx="16">
                  <c:v>4.4587047382999998</c:v>
                </c:pt>
                <c:pt idx="17">
                  <c:v>4.4470637442000003</c:v>
                </c:pt>
                <c:pt idx="18">
                  <c:v>4.4337105078999999</c:v>
                </c:pt>
                <c:pt idx="19">
                  <c:v>4.4318444214000001</c:v>
                </c:pt>
                <c:pt idx="20">
                  <c:v>4.4215472705999996</c:v>
                </c:pt>
                <c:pt idx="21">
                  <c:v>4.4182205414000002</c:v>
                </c:pt>
                <c:pt idx="22">
                  <c:v>4.4092506812999996</c:v>
                </c:pt>
                <c:pt idx="23">
                  <c:v>4.4073283362</c:v>
                </c:pt>
                <c:pt idx="24">
                  <c:v>4.3939985500000001</c:v>
                </c:pt>
                <c:pt idx="25">
                  <c:v>4.3891881352000004</c:v>
                </c:pt>
                <c:pt idx="26">
                  <c:v>4.3879663032999998</c:v>
                </c:pt>
                <c:pt idx="27">
                  <c:v>4.3848283854999996</c:v>
                </c:pt>
                <c:pt idx="28">
                  <c:v>4.3737738546999996</c:v>
                </c:pt>
                <c:pt idx="29">
                  <c:v>4.3708115829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347-894D-8D30-92B700C6958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383-1D4E-8258-083DA75CF33A}"/>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383-1D4E-8258-083DA75CF33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383-1D4E-8258-083DA75CF33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383-1D4E-8258-083DA75CF33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064095139503479"/>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4CF-9846-8C91-83F5D9CF2C58}"/>
              </c:ext>
            </c:extLst>
          </c:dPt>
          <c:dPt>
            <c:idx val="1"/>
            <c:invertIfNegative val="0"/>
            <c:bubble3D val="0"/>
            <c:spPr>
              <a:solidFill>
                <a:srgbClr val="003A8C"/>
              </a:solidFill>
            </c:spPr>
            <c:extLst>
              <c:ext xmlns:c16="http://schemas.microsoft.com/office/drawing/2014/chart" uri="{C3380CC4-5D6E-409C-BE32-E72D297353CC}">
                <c16:uniqueId val="{00000003-42A0-41F3-9750-900A102875A3}"/>
              </c:ext>
            </c:extLst>
          </c:dPt>
          <c:dPt>
            <c:idx val="2"/>
            <c:invertIfNegative val="0"/>
            <c:bubble3D val="0"/>
            <c:spPr>
              <a:solidFill>
                <a:srgbClr val="003A8C"/>
              </a:solidFill>
            </c:spPr>
            <c:extLst>
              <c:ext xmlns:c16="http://schemas.microsoft.com/office/drawing/2014/chart" uri="{C3380CC4-5D6E-409C-BE32-E72D297353CC}">
                <c16:uniqueId val="{00000005-42A0-41F3-9750-900A102875A3}"/>
              </c:ext>
            </c:extLst>
          </c:dPt>
          <c:dPt>
            <c:idx val="3"/>
            <c:invertIfNegative val="0"/>
            <c:bubble3D val="0"/>
            <c:spPr>
              <a:solidFill>
                <a:srgbClr val="003A8C"/>
              </a:solidFill>
            </c:spPr>
            <c:extLst>
              <c:ext xmlns:c16="http://schemas.microsoft.com/office/drawing/2014/chart" uri="{C3380CC4-5D6E-409C-BE32-E72D297353CC}">
                <c16:uniqueId val="{00000007-42A0-41F3-9750-900A102875A3}"/>
              </c:ext>
            </c:extLst>
          </c:dPt>
          <c:dPt>
            <c:idx val="4"/>
            <c:invertIfNegative val="0"/>
            <c:bubble3D val="0"/>
            <c:spPr>
              <a:solidFill>
                <a:srgbClr val="003A8C"/>
              </a:solidFill>
            </c:spPr>
            <c:extLst>
              <c:ext xmlns:c16="http://schemas.microsoft.com/office/drawing/2014/chart" uri="{C3380CC4-5D6E-409C-BE32-E72D297353CC}">
                <c16:uniqueId val="{00000009-42A0-41F3-9750-900A102875A3}"/>
              </c:ext>
            </c:extLst>
          </c:dPt>
          <c:dPt>
            <c:idx val="5"/>
            <c:invertIfNegative val="0"/>
            <c:bubble3D val="0"/>
            <c:spPr>
              <a:solidFill>
                <a:srgbClr val="003A8C"/>
              </a:solidFill>
            </c:spPr>
            <c:extLst>
              <c:ext xmlns:c16="http://schemas.microsoft.com/office/drawing/2014/chart" uri="{C3380CC4-5D6E-409C-BE32-E72D297353CC}">
                <c16:uniqueId val="{0000000B-42A0-41F3-9750-900A102875A3}"/>
              </c:ext>
            </c:extLst>
          </c:dPt>
          <c:dPt>
            <c:idx val="6"/>
            <c:invertIfNegative val="0"/>
            <c:bubble3D val="0"/>
            <c:spPr>
              <a:solidFill>
                <a:srgbClr val="003A8C"/>
              </a:solidFill>
            </c:spPr>
            <c:extLst>
              <c:ext xmlns:c16="http://schemas.microsoft.com/office/drawing/2014/chart" uri="{C3380CC4-5D6E-409C-BE32-E72D297353CC}">
                <c16:uniqueId val="{0000000D-42A0-41F3-9750-900A102875A3}"/>
              </c:ext>
            </c:extLst>
          </c:dPt>
          <c:dPt>
            <c:idx val="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4CF-9846-8C91-83F5D9CF2C58}"/>
              </c:ext>
            </c:extLst>
          </c:dPt>
          <c:dPt>
            <c:idx val="8"/>
            <c:invertIfNegative val="0"/>
            <c:bubble3D val="0"/>
            <c:spPr>
              <a:solidFill>
                <a:srgbClr val="003A8C"/>
              </a:solidFill>
            </c:spPr>
            <c:extLst>
              <c:ext xmlns:c16="http://schemas.microsoft.com/office/drawing/2014/chart" uri="{C3380CC4-5D6E-409C-BE32-E72D297353CC}">
                <c16:uniqueId val="{00000011-42A0-41F3-9750-900A102875A3}"/>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4CF-9846-8C91-83F5D9CF2C58}"/>
              </c:ext>
            </c:extLst>
          </c:dPt>
          <c:dPt>
            <c:idx val="10"/>
            <c:invertIfNegative val="0"/>
            <c:bubble3D val="0"/>
            <c:spPr>
              <a:solidFill>
                <a:srgbClr val="003A8C"/>
              </a:solidFill>
            </c:spPr>
            <c:extLst>
              <c:ext xmlns:c16="http://schemas.microsoft.com/office/drawing/2014/chart" uri="{C3380CC4-5D6E-409C-BE32-E72D297353CC}">
                <c16:uniqueId val="{00000015-42A0-41F3-9750-900A102875A3}"/>
              </c:ext>
            </c:extLst>
          </c:dPt>
          <c:dPt>
            <c:idx val="11"/>
            <c:invertIfNegative val="0"/>
            <c:bubble3D val="0"/>
            <c:spPr>
              <a:solidFill>
                <a:srgbClr val="003A8C"/>
              </a:solidFill>
            </c:spPr>
            <c:extLst>
              <c:ext xmlns:c16="http://schemas.microsoft.com/office/drawing/2014/chart" uri="{C3380CC4-5D6E-409C-BE32-E72D297353CC}">
                <c16:uniqueId val="{00000017-42A0-41F3-9750-900A102875A3}"/>
              </c:ext>
            </c:extLst>
          </c:dPt>
          <c:dPt>
            <c:idx val="12"/>
            <c:invertIfNegative val="0"/>
            <c:bubble3D val="0"/>
            <c:spPr>
              <a:solidFill>
                <a:srgbClr val="003A8C"/>
              </a:solidFill>
            </c:spPr>
            <c:extLst>
              <c:ext xmlns:c16="http://schemas.microsoft.com/office/drawing/2014/chart" uri="{C3380CC4-5D6E-409C-BE32-E72D297353CC}">
                <c16:uniqueId val="{00000019-42A0-41F3-9750-900A102875A3}"/>
              </c:ext>
            </c:extLst>
          </c:dPt>
          <c:dPt>
            <c:idx val="13"/>
            <c:invertIfNegative val="0"/>
            <c:bubble3D val="0"/>
            <c:spPr>
              <a:solidFill>
                <a:srgbClr val="003A8C"/>
              </a:solidFill>
            </c:spPr>
            <c:extLst>
              <c:ext xmlns:c16="http://schemas.microsoft.com/office/drawing/2014/chart" uri="{C3380CC4-5D6E-409C-BE32-E72D297353CC}">
                <c16:uniqueId val="{0000001B-42A0-41F3-9750-900A102875A3}"/>
              </c:ext>
            </c:extLst>
          </c:dPt>
          <c:dPt>
            <c:idx val="14"/>
            <c:invertIfNegative val="0"/>
            <c:bubble3D val="0"/>
            <c:spPr>
              <a:solidFill>
                <a:srgbClr val="003A8C"/>
              </a:solidFill>
            </c:spPr>
            <c:extLst>
              <c:ext xmlns:c16="http://schemas.microsoft.com/office/drawing/2014/chart" uri="{C3380CC4-5D6E-409C-BE32-E72D297353CC}">
                <c16:uniqueId val="{0000001D-42A0-41F3-9750-900A102875A3}"/>
              </c:ext>
            </c:extLst>
          </c:dPt>
          <c:dPt>
            <c:idx val="15"/>
            <c:invertIfNegative val="0"/>
            <c:bubble3D val="0"/>
            <c:spPr>
              <a:solidFill>
                <a:srgbClr val="003A8C"/>
              </a:solidFill>
            </c:spPr>
            <c:extLst>
              <c:ext xmlns:c16="http://schemas.microsoft.com/office/drawing/2014/chart" uri="{C3380CC4-5D6E-409C-BE32-E72D297353CC}">
                <c16:uniqueId val="{0000001F-42A0-41F3-9750-900A102875A3}"/>
              </c:ext>
            </c:extLst>
          </c:dPt>
          <c:dPt>
            <c:idx val="16"/>
            <c:invertIfNegative val="0"/>
            <c:bubble3D val="0"/>
            <c:spPr>
              <a:solidFill>
                <a:srgbClr val="003A8C"/>
              </a:solidFill>
            </c:spPr>
            <c:extLst>
              <c:ext xmlns:c16="http://schemas.microsoft.com/office/drawing/2014/chart" uri="{C3380CC4-5D6E-409C-BE32-E72D297353CC}">
                <c16:uniqueId val="{00000021-42A0-41F3-9750-900A102875A3}"/>
              </c:ext>
            </c:extLst>
          </c:dPt>
          <c:dPt>
            <c:idx val="17"/>
            <c:invertIfNegative val="0"/>
            <c:bubble3D val="0"/>
            <c:spPr>
              <a:solidFill>
                <a:srgbClr val="003A8C"/>
              </a:solidFill>
            </c:spPr>
            <c:extLst>
              <c:ext xmlns:c16="http://schemas.microsoft.com/office/drawing/2014/chart" uri="{C3380CC4-5D6E-409C-BE32-E72D297353CC}">
                <c16:uniqueId val="{00000023-42A0-41F3-9750-900A102875A3}"/>
              </c:ext>
            </c:extLst>
          </c:dPt>
          <c:dPt>
            <c:idx val="18"/>
            <c:invertIfNegative val="0"/>
            <c:bubble3D val="0"/>
            <c:spPr>
              <a:solidFill>
                <a:srgbClr val="003A8C"/>
              </a:solidFill>
            </c:spPr>
            <c:extLst>
              <c:ext xmlns:c16="http://schemas.microsoft.com/office/drawing/2014/chart" uri="{C3380CC4-5D6E-409C-BE32-E72D297353CC}">
                <c16:uniqueId val="{00000025-42A0-41F3-9750-900A102875A3}"/>
              </c:ext>
            </c:extLst>
          </c:dPt>
          <c:dPt>
            <c:idx val="19"/>
            <c:invertIfNegative val="0"/>
            <c:bubble3D val="0"/>
            <c:spPr>
              <a:solidFill>
                <a:srgbClr val="003A8C"/>
              </a:solidFill>
            </c:spPr>
            <c:extLst>
              <c:ext xmlns:c16="http://schemas.microsoft.com/office/drawing/2014/chart" uri="{C3380CC4-5D6E-409C-BE32-E72D297353CC}">
                <c16:uniqueId val="{00000027-42A0-41F3-9750-900A102875A3}"/>
              </c:ext>
            </c:extLst>
          </c:dPt>
          <c:dPt>
            <c:idx val="20"/>
            <c:invertIfNegative val="0"/>
            <c:bubble3D val="0"/>
            <c:spPr>
              <a:solidFill>
                <a:srgbClr val="003A8C"/>
              </a:solidFill>
            </c:spPr>
            <c:extLst>
              <c:ext xmlns:c16="http://schemas.microsoft.com/office/drawing/2014/chart" uri="{C3380CC4-5D6E-409C-BE32-E72D297353CC}">
                <c16:uniqueId val="{00000029-42A0-41F3-9750-900A102875A3}"/>
              </c:ext>
            </c:extLst>
          </c:dPt>
          <c:dPt>
            <c:idx val="21"/>
            <c:invertIfNegative val="0"/>
            <c:bubble3D val="0"/>
            <c:spPr>
              <a:solidFill>
                <a:srgbClr val="003A8C"/>
              </a:solidFill>
            </c:spPr>
            <c:extLst>
              <c:ext xmlns:c16="http://schemas.microsoft.com/office/drawing/2014/chart" uri="{C3380CC4-5D6E-409C-BE32-E72D297353CC}">
                <c16:uniqueId val="{0000002B-42A0-41F3-9750-900A102875A3}"/>
              </c:ext>
            </c:extLst>
          </c:dPt>
          <c:dPt>
            <c:idx val="22"/>
            <c:invertIfNegative val="0"/>
            <c:bubble3D val="0"/>
            <c:spPr>
              <a:solidFill>
                <a:srgbClr val="003A8C"/>
              </a:solidFill>
            </c:spPr>
            <c:extLst>
              <c:ext xmlns:c16="http://schemas.microsoft.com/office/drawing/2014/chart" uri="{C3380CC4-5D6E-409C-BE32-E72D297353CC}">
                <c16:uniqueId val="{0000002D-42A0-41F3-9750-900A102875A3}"/>
              </c:ext>
            </c:extLst>
          </c:dPt>
          <c:dPt>
            <c:idx val="23"/>
            <c:invertIfNegative val="0"/>
            <c:bubble3D val="0"/>
            <c:spPr>
              <a:solidFill>
                <a:srgbClr val="003A8C"/>
              </a:solidFill>
            </c:spPr>
            <c:extLst>
              <c:ext xmlns:c16="http://schemas.microsoft.com/office/drawing/2014/chart" uri="{C3380CC4-5D6E-409C-BE32-E72D297353CC}">
                <c16:uniqueId val="{0000002F-42A0-41F3-9750-900A102875A3}"/>
              </c:ext>
            </c:extLst>
          </c:dPt>
          <c:dPt>
            <c:idx val="24"/>
            <c:invertIfNegative val="0"/>
            <c:bubble3D val="0"/>
            <c:spPr>
              <a:solidFill>
                <a:srgbClr val="003A8C"/>
              </a:solidFill>
            </c:spPr>
            <c:extLst>
              <c:ext xmlns:c16="http://schemas.microsoft.com/office/drawing/2014/chart" uri="{C3380CC4-5D6E-409C-BE32-E72D297353CC}">
                <c16:uniqueId val="{00000031-42A0-41F3-9750-900A102875A3}"/>
              </c:ext>
            </c:extLst>
          </c:dPt>
          <c:dLbls>
            <c:dLbl>
              <c:idx val="0"/>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C4CF-9846-8C91-83F5D9CF2C58}"/>
                </c:ext>
              </c:extLst>
            </c:dLbl>
            <c:dLbl>
              <c:idx val="1"/>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2A0-41F3-9750-900A102875A3}"/>
                </c:ext>
              </c:extLst>
            </c:dLbl>
            <c:dLbl>
              <c:idx val="2"/>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2A0-41F3-9750-900A102875A3}"/>
                </c:ext>
              </c:extLst>
            </c:dLbl>
            <c:dLbl>
              <c:idx val="3"/>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2A0-41F3-9750-900A102875A3}"/>
                </c:ext>
              </c:extLst>
            </c:dLbl>
            <c:dLbl>
              <c:idx val="4"/>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2A0-41F3-9750-900A102875A3}"/>
                </c:ext>
              </c:extLst>
            </c:dLbl>
            <c:dLbl>
              <c:idx val="5"/>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2A0-41F3-9750-900A102875A3}"/>
                </c:ext>
              </c:extLst>
            </c:dLbl>
            <c:dLbl>
              <c:idx val="6"/>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2A0-41F3-9750-900A102875A3}"/>
                </c:ext>
              </c:extLst>
            </c:dLbl>
            <c:dLbl>
              <c:idx val="7"/>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4CF-9846-8C91-83F5D9CF2C58}"/>
                </c:ext>
              </c:extLst>
            </c:dLbl>
            <c:dLbl>
              <c:idx val="8"/>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2A0-41F3-9750-900A102875A3}"/>
                </c:ext>
              </c:extLst>
            </c:dLbl>
            <c:dLbl>
              <c:idx val="9"/>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4CF-9846-8C91-83F5D9CF2C58}"/>
                </c:ext>
              </c:extLst>
            </c:dLbl>
            <c:dLbl>
              <c:idx val="10"/>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2A0-41F3-9750-900A102875A3}"/>
                </c:ext>
              </c:extLst>
            </c:dLbl>
            <c:dLbl>
              <c:idx val="11"/>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2A0-41F3-9750-900A102875A3}"/>
                </c:ext>
              </c:extLst>
            </c:dLbl>
            <c:dLbl>
              <c:idx val="12"/>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2A0-41F3-9750-900A102875A3}"/>
                </c:ext>
              </c:extLst>
            </c:dLbl>
            <c:dLbl>
              <c:idx val="13"/>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2A0-41F3-9750-900A102875A3}"/>
                </c:ext>
              </c:extLst>
            </c:dLbl>
            <c:dLbl>
              <c:idx val="14"/>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2A0-41F3-9750-900A102875A3}"/>
                </c:ext>
              </c:extLst>
            </c:dLbl>
            <c:dLbl>
              <c:idx val="15"/>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2A0-41F3-9750-900A102875A3}"/>
                </c:ext>
              </c:extLst>
            </c:dLbl>
            <c:dLbl>
              <c:idx val="16"/>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2A0-41F3-9750-900A102875A3}"/>
                </c:ext>
              </c:extLst>
            </c:dLbl>
            <c:dLbl>
              <c:idx val="17"/>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2A0-41F3-9750-900A102875A3}"/>
                </c:ext>
              </c:extLst>
            </c:dLbl>
            <c:dLbl>
              <c:idx val="18"/>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2A0-41F3-9750-900A102875A3}"/>
                </c:ext>
              </c:extLst>
            </c:dLbl>
            <c:dLbl>
              <c:idx val="19"/>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2A0-41F3-9750-900A102875A3}"/>
                </c:ext>
              </c:extLst>
            </c:dLbl>
            <c:dLbl>
              <c:idx val="20"/>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2A0-41F3-9750-900A102875A3}"/>
                </c:ext>
              </c:extLst>
            </c:dLbl>
            <c:dLbl>
              <c:idx val="21"/>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2A0-41F3-9750-900A102875A3}"/>
                </c:ext>
              </c:extLst>
            </c:dLbl>
            <c:dLbl>
              <c:idx val="22"/>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2A0-41F3-9750-900A102875A3}"/>
                </c:ext>
              </c:extLst>
            </c:dLbl>
            <c:dLbl>
              <c:idx val="23"/>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2A0-41F3-9750-900A102875A3}"/>
                </c:ext>
              </c:extLst>
            </c:dLbl>
            <c:dLbl>
              <c:idx val="24"/>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2A0-41F3-9750-900A102875A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BDO</c:v>
                </c:pt>
                <c:pt idx="1">
                  <c:v>BOM</c:v>
                </c:pt>
                <c:pt idx="2">
                  <c:v>CAN</c:v>
                </c:pt>
                <c:pt idx="3">
                  <c:v>DEL</c:v>
                </c:pt>
                <c:pt idx="4">
                  <c:v>DJB</c:v>
                </c:pt>
                <c:pt idx="5">
                  <c:v>DPS</c:v>
                </c:pt>
                <c:pt idx="6">
                  <c:v>HET</c:v>
                </c:pt>
                <c:pt idx="7">
                  <c:v>HYD</c:v>
                </c:pt>
                <c:pt idx="8">
                  <c:v>ICN</c:v>
                </c:pt>
                <c:pt idx="9">
                  <c:v>KUL</c:v>
                </c:pt>
                <c:pt idx="10">
                  <c:v>LGK</c:v>
                </c:pt>
                <c:pt idx="11">
                  <c:v>PKX</c:v>
                </c:pt>
                <c:pt idx="12">
                  <c:v>PNK</c:v>
                </c:pt>
                <c:pt idx="13">
                  <c:v>PVG</c:v>
                </c:pt>
                <c:pt idx="14">
                  <c:v>SIN</c:v>
                </c:pt>
                <c:pt idx="15">
                  <c:v>SJW</c:v>
                </c:pt>
                <c:pt idx="16">
                  <c:v>SOC</c:v>
                </c:pt>
                <c:pt idx="17">
                  <c:v>SRG</c:v>
                </c:pt>
                <c:pt idx="18">
                  <c:v>SYX</c:v>
                </c:pt>
                <c:pt idx="19">
                  <c:v>SZX</c:v>
                </c:pt>
                <c:pt idx="20">
                  <c:v>UPG</c:v>
                </c:pt>
                <c:pt idx="21">
                  <c:v>YIA</c:v>
                </c:pt>
                <c:pt idx="22">
                  <c:v>TSN</c:v>
                </c:pt>
                <c:pt idx="23">
                  <c:v>BPN</c:v>
                </c:pt>
                <c:pt idx="24">
                  <c:v>PEK</c:v>
                </c:pt>
              </c:strCache>
            </c:strRef>
          </c:cat>
          <c:val>
            <c:numRef>
              <c:f>Sheet1!$B$2:$B$26</c:f>
              <c:numCache>
                <c:formatCode>0.00000000</c:formatCode>
                <c:ptCount val="25"/>
                <c:pt idx="0">
                  <c:v>5</c:v>
                </c:pt>
                <c:pt idx="1">
                  <c:v>5</c:v>
                </c:pt>
                <c:pt idx="2">
                  <c:v>5</c:v>
                </c:pt>
                <c:pt idx="3">
                  <c:v>5</c:v>
                </c:pt>
                <c:pt idx="4">
                  <c:v>5</c:v>
                </c:pt>
                <c:pt idx="5">
                  <c:v>5</c:v>
                </c:pt>
                <c:pt idx="6">
                  <c:v>5</c:v>
                </c:pt>
                <c:pt idx="7">
                  <c:v>5</c:v>
                </c:pt>
                <c:pt idx="8">
                  <c:v>5</c:v>
                </c:pt>
                <c:pt idx="9">
                  <c:v>5</c:v>
                </c:pt>
                <c:pt idx="10">
                  <c:v>5</c:v>
                </c:pt>
                <c:pt idx="11">
                  <c:v>5</c:v>
                </c:pt>
                <c:pt idx="12">
                  <c:v>5</c:v>
                </c:pt>
                <c:pt idx="13">
                  <c:v>5</c:v>
                </c:pt>
                <c:pt idx="14">
                  <c:v>5</c:v>
                </c:pt>
                <c:pt idx="15">
                  <c:v>5</c:v>
                </c:pt>
                <c:pt idx="16">
                  <c:v>5</c:v>
                </c:pt>
                <c:pt idx="17">
                  <c:v>5</c:v>
                </c:pt>
                <c:pt idx="18">
                  <c:v>5</c:v>
                </c:pt>
                <c:pt idx="19">
                  <c:v>5</c:v>
                </c:pt>
                <c:pt idx="20">
                  <c:v>5</c:v>
                </c:pt>
                <c:pt idx="21">
                  <c:v>5</c:v>
                </c:pt>
                <c:pt idx="22">
                  <c:v>4.9973005170000002</c:v>
                </c:pt>
                <c:pt idx="23">
                  <c:v>4.9972700846000002</c:v>
                </c:pt>
                <c:pt idx="24">
                  <c:v>4.9972323942000001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4CF-9846-8C91-83F5D9CF2C5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EB0-3047-89A2-7F50FC1FA14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EB0-3047-89A2-7F50FC1FA140}"/>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EB0-3047-89A2-7F50FC1FA14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811-3C41-9CE7-7186329A4565}"/>
              </c:ext>
            </c:extLst>
          </c:dPt>
          <c:dPt>
            <c:idx val="1"/>
            <c:invertIfNegative val="0"/>
            <c:bubble3D val="0"/>
            <c:spPr>
              <a:solidFill>
                <a:srgbClr val="C00000"/>
              </a:solidFill>
            </c:spPr>
            <c:extLst>
              <c:ext xmlns:c16="http://schemas.microsoft.com/office/drawing/2014/chart" uri="{C3380CC4-5D6E-409C-BE32-E72D297353CC}">
                <c16:uniqueId val="{00000003-6212-4D71-B311-64EE1313B3C7}"/>
              </c:ext>
            </c:extLst>
          </c:dPt>
          <c:dPt>
            <c:idx val="2"/>
            <c:invertIfNegative val="0"/>
            <c:bubble3D val="0"/>
            <c:spPr>
              <a:solidFill>
                <a:srgbClr val="666666"/>
              </a:solidFill>
            </c:spPr>
            <c:extLst>
              <c:ext xmlns:c16="http://schemas.microsoft.com/office/drawing/2014/chart" uri="{C3380CC4-5D6E-409C-BE32-E72D297353CC}">
                <c16:uniqueId val="{00000005-6212-4D71-B311-64EE1313B3C7}"/>
              </c:ext>
            </c:extLst>
          </c:dPt>
          <c:dPt>
            <c:idx val="3"/>
            <c:invertIfNegative val="0"/>
            <c:bubble3D val="0"/>
            <c:spPr>
              <a:solidFill>
                <a:srgbClr val="666666"/>
              </a:solidFill>
            </c:spPr>
            <c:extLst>
              <c:ext xmlns:c16="http://schemas.microsoft.com/office/drawing/2014/chart" uri="{C3380CC4-5D6E-409C-BE32-E72D297353CC}">
                <c16:uniqueId val="{00000007-6212-4D71-B311-64EE1313B3C7}"/>
              </c:ext>
            </c:extLst>
          </c:dPt>
          <c:dPt>
            <c:idx val="4"/>
            <c:invertIfNegative val="0"/>
            <c:bubble3D val="0"/>
            <c:spPr>
              <a:solidFill>
                <a:srgbClr val="666666"/>
              </a:solidFill>
            </c:spPr>
            <c:extLst>
              <c:ext xmlns:c16="http://schemas.microsoft.com/office/drawing/2014/chart" uri="{C3380CC4-5D6E-409C-BE32-E72D297353CC}">
                <c16:uniqueId val="{00000009-6212-4D71-B311-64EE1313B3C7}"/>
              </c:ext>
            </c:extLst>
          </c:dPt>
          <c:dPt>
            <c:idx val="5"/>
            <c:invertIfNegative val="0"/>
            <c:bubble3D val="0"/>
            <c:spPr>
              <a:solidFill>
                <a:srgbClr val="666666"/>
              </a:solidFill>
            </c:spPr>
            <c:extLst>
              <c:ext xmlns:c16="http://schemas.microsoft.com/office/drawing/2014/chart" uri="{C3380CC4-5D6E-409C-BE32-E72D297353CC}">
                <c16:uniqueId val="{0000000B-6212-4D71-B311-64EE1313B3C7}"/>
              </c:ext>
            </c:extLst>
          </c:dPt>
          <c:dPt>
            <c:idx val="6"/>
            <c:invertIfNegative val="0"/>
            <c:bubble3D val="0"/>
            <c:spPr>
              <a:solidFill>
                <a:srgbClr val="666666"/>
              </a:solidFill>
            </c:spPr>
            <c:extLst>
              <c:ext xmlns:c16="http://schemas.microsoft.com/office/drawing/2014/chart" uri="{C3380CC4-5D6E-409C-BE32-E72D297353CC}">
                <c16:uniqueId val="{0000000D-6212-4D71-B311-64EE1313B3C7}"/>
              </c:ext>
            </c:extLst>
          </c:dPt>
          <c:dPt>
            <c:idx val="7"/>
            <c:invertIfNegative val="0"/>
            <c:bubble3D val="0"/>
            <c:spPr>
              <a:solidFill>
                <a:srgbClr val="666666"/>
              </a:solidFill>
            </c:spPr>
            <c:extLst>
              <c:ext xmlns:c16="http://schemas.microsoft.com/office/drawing/2014/chart" uri="{C3380CC4-5D6E-409C-BE32-E72D297353CC}">
                <c16:uniqueId val="{0000000F-6212-4D71-B311-64EE1313B3C7}"/>
              </c:ext>
            </c:extLst>
          </c:dPt>
          <c:dPt>
            <c:idx val="8"/>
            <c:invertIfNegative val="0"/>
            <c:bubble3D val="0"/>
            <c:spPr>
              <a:solidFill>
                <a:srgbClr val="666666"/>
              </a:solidFill>
            </c:spPr>
            <c:extLst>
              <c:ext xmlns:c16="http://schemas.microsoft.com/office/drawing/2014/chart" uri="{C3380CC4-5D6E-409C-BE32-E72D297353CC}">
                <c16:uniqueId val="{00000011-6212-4D71-B311-64EE1313B3C7}"/>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811-3C41-9CE7-7186329A4565}"/>
              </c:ext>
            </c:extLst>
          </c:dPt>
          <c:dPt>
            <c:idx val="10"/>
            <c:invertIfNegative val="0"/>
            <c:bubble3D val="0"/>
            <c:spPr>
              <a:solidFill>
                <a:srgbClr val="666666"/>
              </a:solidFill>
            </c:spPr>
            <c:extLst>
              <c:ext xmlns:c16="http://schemas.microsoft.com/office/drawing/2014/chart" uri="{C3380CC4-5D6E-409C-BE32-E72D297353CC}">
                <c16:uniqueId val="{00000015-6212-4D71-B311-64EE1313B3C7}"/>
              </c:ext>
            </c:extLst>
          </c:dPt>
          <c:dPt>
            <c:idx val="11"/>
            <c:invertIfNegative val="0"/>
            <c:bubble3D val="0"/>
            <c:spPr>
              <a:solidFill>
                <a:srgbClr val="666666"/>
              </a:solidFill>
            </c:spPr>
            <c:extLst>
              <c:ext xmlns:c16="http://schemas.microsoft.com/office/drawing/2014/chart" uri="{C3380CC4-5D6E-409C-BE32-E72D297353CC}">
                <c16:uniqueId val="{00000017-6212-4D71-B311-64EE1313B3C7}"/>
              </c:ext>
            </c:extLst>
          </c:dPt>
          <c:dPt>
            <c:idx val="12"/>
            <c:invertIfNegative val="0"/>
            <c:bubble3D val="0"/>
            <c:spPr>
              <a:solidFill>
                <a:srgbClr val="666666"/>
              </a:solidFill>
            </c:spPr>
            <c:extLst>
              <c:ext xmlns:c16="http://schemas.microsoft.com/office/drawing/2014/chart" uri="{C3380CC4-5D6E-409C-BE32-E72D297353CC}">
                <c16:uniqueId val="{00000019-6212-4D71-B311-64EE1313B3C7}"/>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811-3C41-9CE7-7186329A4565}"/>
              </c:ext>
            </c:extLst>
          </c:dPt>
          <c:dPt>
            <c:idx val="14"/>
            <c:invertIfNegative val="0"/>
            <c:bubble3D val="0"/>
            <c:spPr>
              <a:solidFill>
                <a:srgbClr val="666666"/>
              </a:solidFill>
            </c:spPr>
            <c:extLst>
              <c:ext xmlns:c16="http://schemas.microsoft.com/office/drawing/2014/chart" uri="{C3380CC4-5D6E-409C-BE32-E72D297353CC}">
                <c16:uniqueId val="{0000001D-6212-4D71-B311-64EE1313B3C7}"/>
              </c:ext>
            </c:extLst>
          </c:dPt>
          <c:dPt>
            <c:idx val="15"/>
            <c:invertIfNegative val="0"/>
            <c:bubble3D val="0"/>
            <c:spPr>
              <a:solidFill>
                <a:srgbClr val="666666"/>
              </a:solidFill>
            </c:spPr>
            <c:extLst>
              <c:ext xmlns:c16="http://schemas.microsoft.com/office/drawing/2014/chart" uri="{C3380CC4-5D6E-409C-BE32-E72D297353CC}">
                <c16:uniqueId val="{0000001F-6212-4D71-B311-64EE1313B3C7}"/>
              </c:ext>
            </c:extLst>
          </c:dPt>
          <c:dPt>
            <c:idx val="16"/>
            <c:invertIfNegative val="0"/>
            <c:bubble3D val="0"/>
            <c:spPr>
              <a:solidFill>
                <a:srgbClr val="666666"/>
              </a:solidFill>
            </c:spPr>
            <c:extLst>
              <c:ext xmlns:c16="http://schemas.microsoft.com/office/drawing/2014/chart" uri="{C3380CC4-5D6E-409C-BE32-E72D297353CC}">
                <c16:uniqueId val="{00000021-6212-4D71-B311-64EE1313B3C7}"/>
              </c:ext>
            </c:extLst>
          </c:dPt>
          <c:dPt>
            <c:idx val="17"/>
            <c:invertIfNegative val="0"/>
            <c:bubble3D val="0"/>
            <c:spPr>
              <a:solidFill>
                <a:srgbClr val="666666"/>
              </a:solidFill>
            </c:spPr>
            <c:extLst>
              <c:ext xmlns:c16="http://schemas.microsoft.com/office/drawing/2014/chart" uri="{C3380CC4-5D6E-409C-BE32-E72D297353CC}">
                <c16:uniqueId val="{00000023-6212-4D71-B311-64EE1313B3C7}"/>
              </c:ext>
            </c:extLst>
          </c:dPt>
          <c:dPt>
            <c:idx val="18"/>
            <c:invertIfNegative val="0"/>
            <c:bubble3D val="0"/>
            <c:spPr>
              <a:solidFill>
                <a:srgbClr val="666666"/>
              </a:solidFill>
            </c:spPr>
            <c:extLst>
              <c:ext xmlns:c16="http://schemas.microsoft.com/office/drawing/2014/chart" uri="{C3380CC4-5D6E-409C-BE32-E72D297353CC}">
                <c16:uniqueId val="{00000025-6212-4D71-B311-64EE1313B3C7}"/>
              </c:ext>
            </c:extLst>
          </c:dPt>
          <c:dPt>
            <c:idx val="19"/>
            <c:invertIfNegative val="0"/>
            <c:bubble3D val="0"/>
            <c:spPr>
              <a:solidFill>
                <a:srgbClr val="666666"/>
              </a:solidFill>
            </c:spPr>
            <c:extLst>
              <c:ext xmlns:c16="http://schemas.microsoft.com/office/drawing/2014/chart" uri="{C3380CC4-5D6E-409C-BE32-E72D297353CC}">
                <c16:uniqueId val="{00000027-6212-4D71-B311-64EE1313B3C7}"/>
              </c:ext>
            </c:extLst>
          </c:dPt>
          <c:dPt>
            <c:idx val="20"/>
            <c:invertIfNegative val="0"/>
            <c:bubble3D val="0"/>
            <c:spPr>
              <a:solidFill>
                <a:srgbClr val="FFFFFF">
                  <a:alpha val="0"/>
                </a:srgbClr>
              </a:solidFill>
            </c:spPr>
            <c:extLst>
              <c:ext xmlns:c16="http://schemas.microsoft.com/office/drawing/2014/chart" uri="{C3380CC4-5D6E-409C-BE32-E72D297353CC}">
                <c16:uniqueId val="{00000029-6212-4D71-B311-64EE1313B3C7}"/>
              </c:ext>
            </c:extLst>
          </c:dPt>
          <c:dPt>
            <c:idx val="21"/>
            <c:invertIfNegative val="0"/>
            <c:bubble3D val="0"/>
            <c:spPr>
              <a:solidFill>
                <a:srgbClr val="FFFFFF">
                  <a:alpha val="0"/>
                </a:srgbClr>
              </a:solidFill>
            </c:spPr>
            <c:extLst>
              <c:ext xmlns:c16="http://schemas.microsoft.com/office/drawing/2014/chart" uri="{C3380CC4-5D6E-409C-BE32-E72D297353CC}">
                <c16:uniqueId val="{0000002B-6212-4D71-B311-64EE1313B3C7}"/>
              </c:ext>
            </c:extLst>
          </c:dPt>
          <c:dPt>
            <c:idx val="22"/>
            <c:invertIfNegative val="0"/>
            <c:bubble3D val="0"/>
            <c:spPr>
              <a:solidFill>
                <a:srgbClr val="FFFFFF">
                  <a:alpha val="0"/>
                </a:srgbClr>
              </a:solidFill>
            </c:spPr>
            <c:extLst>
              <c:ext xmlns:c16="http://schemas.microsoft.com/office/drawing/2014/chart" uri="{C3380CC4-5D6E-409C-BE32-E72D297353CC}">
                <c16:uniqueId val="{0000002D-6212-4D71-B311-64EE1313B3C7}"/>
              </c:ext>
            </c:extLst>
          </c:dPt>
          <c:dPt>
            <c:idx val="23"/>
            <c:invertIfNegative val="0"/>
            <c:bubble3D val="0"/>
            <c:spPr>
              <a:solidFill>
                <a:srgbClr val="FFFFFF">
                  <a:alpha val="0"/>
                </a:srgbClr>
              </a:solidFill>
            </c:spPr>
            <c:extLst>
              <c:ext xmlns:c16="http://schemas.microsoft.com/office/drawing/2014/chart" uri="{C3380CC4-5D6E-409C-BE32-E72D297353CC}">
                <c16:uniqueId val="{0000002F-6212-4D71-B311-64EE1313B3C7}"/>
              </c:ext>
            </c:extLst>
          </c:dPt>
          <c:dPt>
            <c:idx val="24"/>
            <c:invertIfNegative val="0"/>
            <c:bubble3D val="0"/>
            <c:spPr>
              <a:solidFill>
                <a:srgbClr val="FFFFFF">
                  <a:alpha val="0"/>
                </a:srgbClr>
              </a:solidFill>
            </c:spPr>
            <c:extLst>
              <c:ext xmlns:c16="http://schemas.microsoft.com/office/drawing/2014/chart" uri="{C3380CC4-5D6E-409C-BE32-E72D297353CC}">
                <c16:uniqueId val="{00000031-6212-4D71-B311-64EE1313B3C7}"/>
              </c:ext>
            </c:extLst>
          </c:dPt>
          <c:dPt>
            <c:idx val="25"/>
            <c:invertIfNegative val="0"/>
            <c:bubble3D val="0"/>
            <c:spPr>
              <a:solidFill>
                <a:srgbClr val="FFFFFF">
                  <a:alpha val="0"/>
                </a:srgbClr>
              </a:solidFill>
            </c:spPr>
            <c:extLst>
              <c:ext xmlns:c16="http://schemas.microsoft.com/office/drawing/2014/chart" uri="{C3380CC4-5D6E-409C-BE32-E72D297353CC}">
                <c16:uniqueId val="{00000033-6212-4D71-B311-64EE1313B3C7}"/>
              </c:ext>
            </c:extLst>
          </c:dPt>
          <c:dPt>
            <c:idx val="26"/>
            <c:invertIfNegative val="0"/>
            <c:bubble3D val="0"/>
            <c:spPr>
              <a:solidFill>
                <a:srgbClr val="FFFFFF">
                  <a:alpha val="0"/>
                </a:srgbClr>
              </a:solidFill>
            </c:spPr>
            <c:extLst>
              <c:ext xmlns:c16="http://schemas.microsoft.com/office/drawing/2014/chart" uri="{C3380CC4-5D6E-409C-BE32-E72D297353CC}">
                <c16:uniqueId val="{00000035-6212-4D71-B311-64EE1313B3C7}"/>
              </c:ext>
            </c:extLst>
          </c:dPt>
          <c:dPt>
            <c:idx val="27"/>
            <c:invertIfNegative val="0"/>
            <c:bubble3D val="0"/>
            <c:spPr>
              <a:solidFill>
                <a:srgbClr val="FFFFFF">
                  <a:alpha val="0"/>
                </a:srgbClr>
              </a:solidFill>
            </c:spPr>
            <c:extLst>
              <c:ext xmlns:c16="http://schemas.microsoft.com/office/drawing/2014/chart" uri="{C3380CC4-5D6E-409C-BE32-E72D297353CC}">
                <c16:uniqueId val="{00000037-6212-4D71-B311-64EE1313B3C7}"/>
              </c:ext>
            </c:extLst>
          </c:dPt>
          <c:dPt>
            <c:idx val="28"/>
            <c:invertIfNegative val="0"/>
            <c:bubble3D val="0"/>
            <c:spPr>
              <a:solidFill>
                <a:srgbClr val="FFFFFF">
                  <a:alpha val="0"/>
                </a:srgbClr>
              </a:solidFill>
            </c:spPr>
            <c:extLst>
              <c:ext xmlns:c16="http://schemas.microsoft.com/office/drawing/2014/chart" uri="{C3380CC4-5D6E-409C-BE32-E72D297353CC}">
                <c16:uniqueId val="{00000039-6212-4D71-B311-64EE1313B3C7}"/>
              </c:ext>
            </c:extLst>
          </c:dPt>
          <c:dPt>
            <c:idx val="29"/>
            <c:invertIfNegative val="0"/>
            <c:bubble3D val="0"/>
            <c:spPr>
              <a:solidFill>
                <a:srgbClr val="FFFFFF">
                  <a:alpha val="0"/>
                </a:srgbClr>
              </a:solidFill>
            </c:spPr>
            <c:extLst>
              <c:ext xmlns:c16="http://schemas.microsoft.com/office/drawing/2014/chart" uri="{C3380CC4-5D6E-409C-BE32-E72D297353CC}">
                <c16:uniqueId val="{0000003B-6212-4D71-B311-64EE1313B3C7}"/>
              </c:ext>
            </c:extLst>
          </c:dPt>
          <c:dLbls>
            <c:dLbl>
              <c:idx val="0"/>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811-3C41-9CE7-7186329A4565}"/>
                </c:ext>
              </c:extLst>
            </c:dLbl>
            <c:dLbl>
              <c:idx val="1"/>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212-4D71-B311-64EE1313B3C7}"/>
                </c:ext>
              </c:extLst>
            </c:dLbl>
            <c:dLbl>
              <c:idx val="2"/>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212-4D71-B311-64EE1313B3C7}"/>
                </c:ext>
              </c:extLst>
            </c:dLbl>
            <c:dLbl>
              <c:idx val="3"/>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212-4D71-B311-64EE1313B3C7}"/>
                </c:ext>
              </c:extLst>
            </c:dLbl>
            <c:dLbl>
              <c:idx val="4"/>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212-4D71-B311-64EE1313B3C7}"/>
                </c:ext>
              </c:extLst>
            </c:dLbl>
            <c:dLbl>
              <c:idx val="5"/>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212-4D71-B311-64EE1313B3C7}"/>
                </c:ext>
              </c:extLst>
            </c:dLbl>
            <c:dLbl>
              <c:idx val="6"/>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212-4D71-B311-64EE1313B3C7}"/>
                </c:ext>
              </c:extLst>
            </c:dLbl>
            <c:dLbl>
              <c:idx val="7"/>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212-4D71-B311-64EE1313B3C7}"/>
                </c:ext>
              </c:extLst>
            </c:dLbl>
            <c:dLbl>
              <c:idx val="8"/>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212-4D71-B311-64EE1313B3C7}"/>
                </c:ext>
              </c:extLst>
            </c:dLbl>
            <c:dLbl>
              <c:idx val="9"/>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811-3C41-9CE7-7186329A4565}"/>
                </c:ext>
              </c:extLst>
            </c:dLbl>
            <c:dLbl>
              <c:idx val="10"/>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212-4D71-B311-64EE1313B3C7}"/>
                </c:ext>
              </c:extLst>
            </c:dLbl>
            <c:dLbl>
              <c:idx val="11"/>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212-4D71-B311-64EE1313B3C7}"/>
                </c:ext>
              </c:extLst>
            </c:dLbl>
            <c:dLbl>
              <c:idx val="12"/>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212-4D71-B311-64EE1313B3C7}"/>
                </c:ext>
              </c:extLst>
            </c:dLbl>
            <c:dLbl>
              <c:idx val="13"/>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811-3C41-9CE7-7186329A4565}"/>
                </c:ext>
              </c:extLst>
            </c:dLbl>
            <c:dLbl>
              <c:idx val="14"/>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212-4D71-B311-64EE1313B3C7}"/>
                </c:ext>
              </c:extLst>
            </c:dLbl>
            <c:dLbl>
              <c:idx val="15"/>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212-4D71-B311-64EE1313B3C7}"/>
                </c:ext>
              </c:extLst>
            </c:dLbl>
            <c:dLbl>
              <c:idx val="16"/>
              <c:tx>
                <c:rich>
                  <a:bodyPr/>
                  <a:lstStyle/>
                  <a:p>
                    <a:r>
                      <a:t>3.67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212-4D71-B311-64EE1313B3C7}"/>
                </c:ext>
              </c:extLst>
            </c:dLbl>
            <c:dLbl>
              <c:idx val="17"/>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6212-4D71-B311-64EE1313B3C7}"/>
                </c:ext>
              </c:extLst>
            </c:dLbl>
            <c:dLbl>
              <c:idx val="18"/>
              <c:tx>
                <c:rich>
                  <a:bodyPr/>
                  <a:lstStyle/>
                  <a:p>
                    <a:r>
                      <a:t>3.50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212-4D71-B311-64EE1313B3C7}"/>
                </c:ext>
              </c:extLst>
            </c:dLbl>
            <c:dLbl>
              <c:idx val="19"/>
              <c:tx>
                <c:rich>
                  <a:bodyPr/>
                  <a:lstStyle/>
                  <a:p>
                    <a:r>
                      <a:t>2.82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212-4D71-B311-64EE1313B3C7}"/>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212-4D71-B311-64EE1313B3C7}"/>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212-4D71-B311-64EE1313B3C7}"/>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212-4D71-B311-64EE1313B3C7}"/>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212-4D71-B311-64EE1313B3C7}"/>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212-4D71-B311-64EE1313B3C7}"/>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6212-4D71-B311-64EE1313B3C7}"/>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6212-4D71-B311-64EE1313B3C7}"/>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6212-4D71-B311-64EE1313B3C7}"/>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6212-4D71-B311-64EE1313B3C7}"/>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6212-4D71-B311-64EE1313B3C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DAL</c:v>
                </c:pt>
                <c:pt idx="1">
                  <c:v>BWI</c:v>
                </c:pt>
                <c:pt idx="2">
                  <c:v>YYZ</c:v>
                </c:pt>
                <c:pt idx="3">
                  <c:v>DTW</c:v>
                </c:pt>
                <c:pt idx="4">
                  <c:v>SLC</c:v>
                </c:pt>
                <c:pt idx="5">
                  <c:v>YYC</c:v>
                </c:pt>
                <c:pt idx="6">
                  <c:v>DFW</c:v>
                </c:pt>
                <c:pt idx="7">
                  <c:v>SFO</c:v>
                </c:pt>
                <c:pt idx="8">
                  <c:v>YLW</c:v>
                </c:pt>
                <c:pt idx="9">
                  <c:v>DEN</c:v>
                </c:pt>
                <c:pt idx="10">
                  <c:v>ATL</c:v>
                </c:pt>
                <c:pt idx="11">
                  <c:v>SEA</c:v>
                </c:pt>
                <c:pt idx="12">
                  <c:v>MSY</c:v>
                </c:pt>
                <c:pt idx="13">
                  <c:v>YUL</c:v>
                </c:pt>
                <c:pt idx="14">
                  <c:v>LGA</c:v>
                </c:pt>
                <c:pt idx="15">
                  <c:v>EWR</c:v>
                </c:pt>
                <c:pt idx="16">
                  <c:v>JFK</c:v>
                </c:pt>
                <c:pt idx="17">
                  <c:v>HOU</c:v>
                </c:pt>
                <c:pt idx="18">
                  <c:v>LAX</c:v>
                </c:pt>
                <c:pt idx="19">
                  <c:v>IAH</c:v>
                </c:pt>
              </c:strCache>
            </c:strRef>
          </c:cat>
          <c:val>
            <c:numRef>
              <c:f>Sheet1!$B$2:$B$31</c:f>
              <c:numCache>
                <c:formatCode>0.00000000</c:formatCode>
                <c:ptCount val="30"/>
                <c:pt idx="0">
                  <c:v>4.3645866928999997</c:v>
                </c:pt>
                <c:pt idx="1">
                  <c:v>4.3206704526999999</c:v>
                </c:pt>
                <c:pt idx="2">
                  <c:v>4.3174397361999999</c:v>
                </c:pt>
                <c:pt idx="3">
                  <c:v>4.2659005544999999</c:v>
                </c:pt>
                <c:pt idx="4">
                  <c:v>4.2148863567000001</c:v>
                </c:pt>
                <c:pt idx="5">
                  <c:v>4.2092655246000001</c:v>
                </c:pt>
                <c:pt idx="6">
                  <c:v>4.2031674746999999</c:v>
                </c:pt>
                <c:pt idx="7">
                  <c:v>4.1645252579000003</c:v>
                </c:pt>
                <c:pt idx="8">
                  <c:v>4.1474377019000004</c:v>
                </c:pt>
                <c:pt idx="9">
                  <c:v>4.1142162431999996</c:v>
                </c:pt>
                <c:pt idx="10">
                  <c:v>4.0963171531000002</c:v>
                </c:pt>
                <c:pt idx="11">
                  <c:v>4.0035873175000001</c:v>
                </c:pt>
                <c:pt idx="12">
                  <c:v>3.9953566776999998</c:v>
                </c:pt>
                <c:pt idx="13">
                  <c:v>3.9928559831000001</c:v>
                </c:pt>
                <c:pt idx="14">
                  <c:v>3.9837951009000001</c:v>
                </c:pt>
                <c:pt idx="15">
                  <c:v>3.9247169585999999</c:v>
                </c:pt>
                <c:pt idx="16">
                  <c:v>3.6724573283000002</c:v>
                </c:pt>
                <c:pt idx="17">
                  <c:v>3.5897726957999998</c:v>
                </c:pt>
                <c:pt idx="18">
                  <c:v>3.5020540666</c:v>
                </c:pt>
                <c:pt idx="19">
                  <c:v>2.8233563474999999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811-3C41-9CE7-7186329A456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D72-5042-B930-C246AF3D258C}"/>
              </c:ext>
            </c:extLst>
          </c:dPt>
          <c:dPt>
            <c:idx val="1"/>
            <c:invertIfNegative val="0"/>
            <c:bubble3D val="0"/>
            <c:spPr>
              <a:solidFill>
                <a:srgbClr val="666666"/>
              </a:solidFill>
            </c:spPr>
            <c:extLst>
              <c:ext xmlns:c16="http://schemas.microsoft.com/office/drawing/2014/chart" uri="{C3380CC4-5D6E-409C-BE32-E72D297353CC}">
                <c16:uniqueId val="{00000003-E048-4342-8BA9-2F74259710D0}"/>
              </c:ext>
            </c:extLst>
          </c:dPt>
          <c:dPt>
            <c:idx val="2"/>
            <c:invertIfNegative val="0"/>
            <c:bubble3D val="0"/>
            <c:spPr>
              <a:solidFill>
                <a:srgbClr val="666666"/>
              </a:solidFill>
            </c:spPr>
            <c:extLst>
              <c:ext xmlns:c16="http://schemas.microsoft.com/office/drawing/2014/chart" uri="{C3380CC4-5D6E-409C-BE32-E72D297353CC}">
                <c16:uniqueId val="{00000005-E048-4342-8BA9-2F74259710D0}"/>
              </c:ext>
            </c:extLst>
          </c:dPt>
          <c:dPt>
            <c:idx val="3"/>
            <c:invertIfNegative val="0"/>
            <c:bubble3D val="0"/>
            <c:spPr>
              <a:solidFill>
                <a:srgbClr val="666666"/>
              </a:solidFill>
            </c:spPr>
            <c:extLst>
              <c:ext xmlns:c16="http://schemas.microsoft.com/office/drawing/2014/chart" uri="{C3380CC4-5D6E-409C-BE32-E72D297353CC}">
                <c16:uniqueId val="{00000007-E048-4342-8BA9-2F74259710D0}"/>
              </c:ext>
            </c:extLst>
          </c:dPt>
          <c:dPt>
            <c:idx val="4"/>
            <c:invertIfNegative val="0"/>
            <c:bubble3D val="0"/>
            <c:spPr>
              <a:solidFill>
                <a:srgbClr val="666666"/>
              </a:solidFill>
            </c:spPr>
            <c:extLst>
              <c:ext xmlns:c16="http://schemas.microsoft.com/office/drawing/2014/chart" uri="{C3380CC4-5D6E-409C-BE32-E72D297353CC}">
                <c16:uniqueId val="{00000009-E048-4342-8BA9-2F74259710D0}"/>
              </c:ext>
            </c:extLst>
          </c:dPt>
          <c:dPt>
            <c:idx val="5"/>
            <c:invertIfNegative val="0"/>
            <c:bubble3D val="0"/>
            <c:spPr>
              <a:solidFill>
                <a:srgbClr val="666666"/>
              </a:solidFill>
            </c:spPr>
            <c:extLst>
              <c:ext xmlns:c16="http://schemas.microsoft.com/office/drawing/2014/chart" uri="{C3380CC4-5D6E-409C-BE32-E72D297353CC}">
                <c16:uniqueId val="{0000000B-E048-4342-8BA9-2F74259710D0}"/>
              </c:ext>
            </c:extLst>
          </c:dPt>
          <c:dPt>
            <c:idx val="6"/>
            <c:invertIfNegative val="0"/>
            <c:bubble3D val="0"/>
            <c:spPr>
              <a:solidFill>
                <a:srgbClr val="666666"/>
              </a:solidFill>
            </c:spPr>
            <c:extLst>
              <c:ext xmlns:c16="http://schemas.microsoft.com/office/drawing/2014/chart" uri="{C3380CC4-5D6E-409C-BE32-E72D297353CC}">
                <c16:uniqueId val="{0000000D-E048-4342-8BA9-2F74259710D0}"/>
              </c:ext>
            </c:extLst>
          </c:dPt>
          <c:dPt>
            <c:idx val="7"/>
            <c:invertIfNegative val="0"/>
            <c:bubble3D val="0"/>
            <c:spPr>
              <a:solidFill>
                <a:srgbClr val="666666"/>
              </a:solidFill>
            </c:spPr>
            <c:extLst>
              <c:ext xmlns:c16="http://schemas.microsoft.com/office/drawing/2014/chart" uri="{C3380CC4-5D6E-409C-BE32-E72D297353CC}">
                <c16:uniqueId val="{0000000F-E048-4342-8BA9-2F74259710D0}"/>
              </c:ext>
            </c:extLst>
          </c:dPt>
          <c:dPt>
            <c:idx val="8"/>
            <c:invertIfNegative val="0"/>
            <c:bubble3D val="0"/>
            <c:spPr>
              <a:solidFill>
                <a:srgbClr val="666666"/>
              </a:solidFill>
            </c:spPr>
            <c:extLst>
              <c:ext xmlns:c16="http://schemas.microsoft.com/office/drawing/2014/chart" uri="{C3380CC4-5D6E-409C-BE32-E72D297353CC}">
                <c16:uniqueId val="{00000011-E048-4342-8BA9-2F74259710D0}"/>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D72-5042-B930-C246AF3D258C}"/>
              </c:ext>
            </c:extLst>
          </c:dPt>
          <c:dPt>
            <c:idx val="10"/>
            <c:invertIfNegative val="0"/>
            <c:bubble3D val="0"/>
            <c:spPr>
              <a:solidFill>
                <a:srgbClr val="666666"/>
              </a:solidFill>
            </c:spPr>
            <c:extLst>
              <c:ext xmlns:c16="http://schemas.microsoft.com/office/drawing/2014/chart" uri="{C3380CC4-5D6E-409C-BE32-E72D297353CC}">
                <c16:uniqueId val="{00000015-E048-4342-8BA9-2F74259710D0}"/>
              </c:ext>
            </c:extLst>
          </c:dPt>
          <c:dPt>
            <c:idx val="11"/>
            <c:invertIfNegative val="0"/>
            <c:bubble3D val="0"/>
            <c:spPr>
              <a:solidFill>
                <a:srgbClr val="666666"/>
              </a:solidFill>
            </c:spPr>
            <c:extLst>
              <c:ext xmlns:c16="http://schemas.microsoft.com/office/drawing/2014/chart" uri="{C3380CC4-5D6E-409C-BE32-E72D297353CC}">
                <c16:uniqueId val="{00000017-E048-4342-8BA9-2F74259710D0}"/>
              </c:ext>
            </c:extLst>
          </c:dPt>
          <c:dPt>
            <c:idx val="12"/>
            <c:invertIfNegative val="0"/>
            <c:bubble3D val="0"/>
            <c:spPr>
              <a:solidFill>
                <a:srgbClr val="666666"/>
              </a:solidFill>
            </c:spPr>
            <c:extLst>
              <c:ext xmlns:c16="http://schemas.microsoft.com/office/drawing/2014/chart" uri="{C3380CC4-5D6E-409C-BE32-E72D297353CC}">
                <c16:uniqueId val="{00000019-E048-4342-8BA9-2F74259710D0}"/>
              </c:ext>
            </c:extLst>
          </c:dPt>
          <c:dPt>
            <c:idx val="13"/>
            <c:invertIfNegative val="0"/>
            <c:bubble3D val="0"/>
            <c:spPr>
              <a:solidFill>
                <a:srgbClr val="666666"/>
              </a:solidFill>
            </c:spPr>
            <c:extLst>
              <c:ext xmlns:c16="http://schemas.microsoft.com/office/drawing/2014/chart" uri="{C3380CC4-5D6E-409C-BE32-E72D297353CC}">
                <c16:uniqueId val="{0000001B-E048-4342-8BA9-2F74259710D0}"/>
              </c:ext>
            </c:extLst>
          </c:dPt>
          <c:dPt>
            <c:idx val="14"/>
            <c:invertIfNegative val="0"/>
            <c:bubble3D val="0"/>
            <c:spPr>
              <a:solidFill>
                <a:srgbClr val="666666"/>
              </a:solidFill>
            </c:spPr>
            <c:extLst>
              <c:ext xmlns:c16="http://schemas.microsoft.com/office/drawing/2014/chart" uri="{C3380CC4-5D6E-409C-BE32-E72D297353CC}">
                <c16:uniqueId val="{0000001D-E048-4342-8BA9-2F74259710D0}"/>
              </c:ext>
            </c:extLst>
          </c:dPt>
          <c:dPt>
            <c:idx val="15"/>
            <c:invertIfNegative val="0"/>
            <c:bubble3D val="0"/>
            <c:spPr>
              <a:solidFill>
                <a:srgbClr val="666666"/>
              </a:solidFill>
            </c:spPr>
            <c:extLst>
              <c:ext xmlns:c16="http://schemas.microsoft.com/office/drawing/2014/chart" uri="{C3380CC4-5D6E-409C-BE32-E72D297353CC}">
                <c16:uniqueId val="{0000001F-E048-4342-8BA9-2F74259710D0}"/>
              </c:ext>
            </c:extLst>
          </c:dPt>
          <c:dPt>
            <c:idx val="16"/>
            <c:invertIfNegative val="0"/>
            <c:bubble3D val="0"/>
            <c:spPr>
              <a:solidFill>
                <a:srgbClr val="666666"/>
              </a:solidFill>
            </c:spPr>
            <c:extLst>
              <c:ext xmlns:c16="http://schemas.microsoft.com/office/drawing/2014/chart" uri="{C3380CC4-5D6E-409C-BE32-E72D297353CC}">
                <c16:uniqueId val="{00000021-E048-4342-8BA9-2F74259710D0}"/>
              </c:ext>
            </c:extLst>
          </c:dPt>
          <c:dPt>
            <c:idx val="17"/>
            <c:invertIfNegative val="0"/>
            <c:bubble3D val="0"/>
            <c:spPr>
              <a:solidFill>
                <a:srgbClr val="666666"/>
              </a:solidFill>
            </c:spPr>
            <c:extLst>
              <c:ext xmlns:c16="http://schemas.microsoft.com/office/drawing/2014/chart" uri="{C3380CC4-5D6E-409C-BE32-E72D297353CC}">
                <c16:uniqueId val="{00000023-E048-4342-8BA9-2F74259710D0}"/>
              </c:ext>
            </c:extLst>
          </c:dPt>
          <c:dPt>
            <c:idx val="18"/>
            <c:invertIfNegative val="0"/>
            <c:bubble3D val="0"/>
            <c:spPr>
              <a:solidFill>
                <a:srgbClr val="666666"/>
              </a:solidFill>
            </c:spPr>
            <c:extLst>
              <c:ext xmlns:c16="http://schemas.microsoft.com/office/drawing/2014/chart" uri="{C3380CC4-5D6E-409C-BE32-E72D297353CC}">
                <c16:uniqueId val="{00000025-E048-4342-8BA9-2F74259710D0}"/>
              </c:ext>
            </c:extLst>
          </c:dPt>
          <c:dPt>
            <c:idx val="19"/>
            <c:invertIfNegative val="0"/>
            <c:bubble3D val="0"/>
            <c:spPr>
              <a:solidFill>
                <a:srgbClr val="666666"/>
              </a:solidFill>
            </c:spPr>
            <c:extLst>
              <c:ext xmlns:c16="http://schemas.microsoft.com/office/drawing/2014/chart" uri="{C3380CC4-5D6E-409C-BE32-E72D297353CC}">
                <c16:uniqueId val="{00000027-E048-4342-8BA9-2F74259710D0}"/>
              </c:ext>
            </c:extLst>
          </c:dPt>
          <c:dPt>
            <c:idx val="20"/>
            <c:invertIfNegative val="0"/>
            <c:bubble3D val="0"/>
            <c:spPr>
              <a:solidFill>
                <a:srgbClr val="666666"/>
              </a:solidFill>
            </c:spPr>
            <c:extLst>
              <c:ext xmlns:c16="http://schemas.microsoft.com/office/drawing/2014/chart" uri="{C3380CC4-5D6E-409C-BE32-E72D297353CC}">
                <c16:uniqueId val="{00000029-E048-4342-8BA9-2F74259710D0}"/>
              </c:ext>
            </c:extLst>
          </c:dPt>
          <c:dPt>
            <c:idx val="21"/>
            <c:invertIfNegative val="0"/>
            <c:bubble3D val="0"/>
            <c:spPr>
              <a:solidFill>
                <a:srgbClr val="666666"/>
              </a:solidFill>
            </c:spPr>
            <c:extLst>
              <c:ext xmlns:c16="http://schemas.microsoft.com/office/drawing/2014/chart" uri="{C3380CC4-5D6E-409C-BE32-E72D297353CC}">
                <c16:uniqueId val="{0000002B-E048-4342-8BA9-2F74259710D0}"/>
              </c:ext>
            </c:extLst>
          </c:dPt>
          <c:dPt>
            <c:idx val="22"/>
            <c:invertIfNegative val="0"/>
            <c:bubble3D val="0"/>
            <c:spPr>
              <a:solidFill>
                <a:srgbClr val="666666"/>
              </a:solidFill>
            </c:spPr>
            <c:extLst>
              <c:ext xmlns:c16="http://schemas.microsoft.com/office/drawing/2014/chart" uri="{C3380CC4-5D6E-409C-BE32-E72D297353CC}">
                <c16:uniqueId val="{0000002D-E048-4342-8BA9-2F74259710D0}"/>
              </c:ext>
            </c:extLst>
          </c:dPt>
          <c:dPt>
            <c:idx val="23"/>
            <c:invertIfNegative val="0"/>
            <c:bubble3D val="0"/>
            <c:spPr>
              <a:solidFill>
                <a:srgbClr val="C00000"/>
              </a:solidFill>
            </c:spPr>
            <c:extLst>
              <c:ext xmlns:c16="http://schemas.microsoft.com/office/drawing/2014/chart" uri="{C3380CC4-5D6E-409C-BE32-E72D297353CC}">
                <c16:uniqueId val="{0000002F-E048-4342-8BA9-2F74259710D0}"/>
              </c:ext>
            </c:extLst>
          </c:dPt>
          <c:dPt>
            <c:idx val="24"/>
            <c:invertIfNegative val="0"/>
            <c:bubble3D val="0"/>
            <c:spPr>
              <a:solidFill>
                <a:srgbClr val="666666"/>
              </a:solidFill>
            </c:spPr>
            <c:extLst>
              <c:ext xmlns:c16="http://schemas.microsoft.com/office/drawing/2014/chart" uri="{C3380CC4-5D6E-409C-BE32-E72D297353CC}">
                <c16:uniqueId val="{00000031-E048-4342-8BA9-2F74259710D0}"/>
              </c:ext>
            </c:extLst>
          </c:dPt>
          <c:dPt>
            <c:idx val="25"/>
            <c:invertIfNegative val="0"/>
            <c:bubble3D val="0"/>
            <c:spPr>
              <a:solidFill>
                <a:srgbClr val="666666"/>
              </a:solidFill>
            </c:spPr>
            <c:extLst>
              <c:ext xmlns:c16="http://schemas.microsoft.com/office/drawing/2014/chart" uri="{C3380CC4-5D6E-409C-BE32-E72D297353CC}">
                <c16:uniqueId val="{00000033-E048-4342-8BA9-2F74259710D0}"/>
              </c:ext>
            </c:extLst>
          </c:dPt>
          <c:dPt>
            <c:idx val="26"/>
            <c:invertIfNegative val="0"/>
            <c:bubble3D val="0"/>
            <c:spPr>
              <a:solidFill>
                <a:srgbClr val="666666"/>
              </a:solidFill>
            </c:spPr>
            <c:extLst>
              <c:ext xmlns:c16="http://schemas.microsoft.com/office/drawing/2014/chart" uri="{C3380CC4-5D6E-409C-BE32-E72D297353CC}">
                <c16:uniqueId val="{00000035-E048-4342-8BA9-2F74259710D0}"/>
              </c:ext>
            </c:extLst>
          </c:dPt>
          <c:dPt>
            <c:idx val="27"/>
            <c:invertIfNegative val="0"/>
            <c:bubble3D val="0"/>
            <c:spPr>
              <a:solidFill>
                <a:srgbClr val="666666"/>
              </a:solidFill>
            </c:spPr>
            <c:extLst>
              <c:ext xmlns:c16="http://schemas.microsoft.com/office/drawing/2014/chart" uri="{C3380CC4-5D6E-409C-BE32-E72D297353CC}">
                <c16:uniqueId val="{00000037-E048-4342-8BA9-2F74259710D0}"/>
              </c:ext>
            </c:extLst>
          </c:dPt>
          <c:dPt>
            <c:idx val="28"/>
            <c:invertIfNegative val="0"/>
            <c:bubble3D val="0"/>
            <c:spPr>
              <a:solidFill>
                <a:srgbClr val="666666"/>
              </a:solidFill>
            </c:spPr>
            <c:extLst>
              <c:ext xmlns:c16="http://schemas.microsoft.com/office/drawing/2014/chart" uri="{C3380CC4-5D6E-409C-BE32-E72D297353CC}">
                <c16:uniqueId val="{00000039-E048-4342-8BA9-2F74259710D0}"/>
              </c:ext>
            </c:extLst>
          </c:dPt>
          <c:dPt>
            <c:idx val="29"/>
            <c:invertIfNegative val="0"/>
            <c:bubble3D val="0"/>
            <c:spPr>
              <a:solidFill>
                <a:srgbClr val="666666"/>
              </a:solidFill>
            </c:spPr>
            <c:extLst>
              <c:ext xmlns:c16="http://schemas.microsoft.com/office/drawing/2014/chart" uri="{C3380CC4-5D6E-409C-BE32-E72D297353CC}">
                <c16:uniqueId val="{0000003B-E048-4342-8BA9-2F74259710D0}"/>
              </c:ext>
            </c:extLst>
          </c:dPt>
          <c:dLbls>
            <c:dLbl>
              <c:idx val="0"/>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D72-5042-B930-C246AF3D258C}"/>
                </c:ext>
              </c:extLst>
            </c:dLbl>
            <c:dLbl>
              <c:idx val="1"/>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048-4342-8BA9-2F74259710D0}"/>
                </c:ext>
              </c:extLst>
            </c:dLbl>
            <c:dLbl>
              <c:idx val="2"/>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048-4342-8BA9-2F74259710D0}"/>
                </c:ext>
              </c:extLst>
            </c:dLbl>
            <c:dLbl>
              <c:idx val="3"/>
              <c:tx>
                <c:rich>
                  <a:bodyPr/>
                  <a:lstStyle/>
                  <a:p>
                    <a:r>
                      <a:t>4.56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048-4342-8BA9-2F74259710D0}"/>
                </c:ext>
              </c:extLst>
            </c:dLbl>
            <c:dLbl>
              <c:idx val="4"/>
              <c:tx>
                <c:rich>
                  <a:bodyPr/>
                  <a:lstStyle/>
                  <a:p>
                    <a:r>
                      <a:t>4.54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048-4342-8BA9-2F74259710D0}"/>
                </c:ext>
              </c:extLst>
            </c:dLbl>
            <c:dLbl>
              <c:idx val="5"/>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048-4342-8BA9-2F74259710D0}"/>
                </c:ext>
              </c:extLst>
            </c:dLbl>
            <c:dLbl>
              <c:idx val="6"/>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048-4342-8BA9-2F74259710D0}"/>
                </c:ext>
              </c:extLst>
            </c:dLbl>
            <c:dLbl>
              <c:idx val="7"/>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048-4342-8BA9-2F74259710D0}"/>
                </c:ext>
              </c:extLst>
            </c:dLbl>
            <c:dLbl>
              <c:idx val="8"/>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048-4342-8BA9-2F74259710D0}"/>
                </c:ext>
              </c:extLst>
            </c:dLbl>
            <c:dLbl>
              <c:idx val="9"/>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D72-5042-B930-C246AF3D258C}"/>
                </c:ext>
              </c:extLst>
            </c:dLbl>
            <c:dLbl>
              <c:idx val="10"/>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048-4342-8BA9-2F74259710D0}"/>
                </c:ext>
              </c:extLst>
            </c:dLbl>
            <c:dLbl>
              <c:idx val="11"/>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048-4342-8BA9-2F74259710D0}"/>
                </c:ext>
              </c:extLst>
            </c:dLbl>
            <c:dLbl>
              <c:idx val="12"/>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048-4342-8BA9-2F74259710D0}"/>
                </c:ext>
              </c:extLst>
            </c:dLbl>
            <c:dLbl>
              <c:idx val="13"/>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048-4342-8BA9-2F74259710D0}"/>
                </c:ext>
              </c:extLst>
            </c:dLbl>
            <c:dLbl>
              <c:idx val="14"/>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048-4342-8BA9-2F74259710D0}"/>
                </c:ext>
              </c:extLst>
            </c:dLbl>
            <c:dLbl>
              <c:idx val="15"/>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048-4342-8BA9-2F74259710D0}"/>
                </c:ext>
              </c:extLst>
            </c:dLbl>
            <c:dLbl>
              <c:idx val="16"/>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E048-4342-8BA9-2F74259710D0}"/>
                </c:ext>
              </c:extLst>
            </c:dLbl>
            <c:dLbl>
              <c:idx val="17"/>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E048-4342-8BA9-2F74259710D0}"/>
                </c:ext>
              </c:extLst>
            </c:dLbl>
            <c:dLbl>
              <c:idx val="18"/>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E048-4342-8BA9-2F74259710D0}"/>
                </c:ext>
              </c:extLst>
            </c:dLbl>
            <c:dLbl>
              <c:idx val="19"/>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E048-4342-8BA9-2F74259710D0}"/>
                </c:ext>
              </c:extLst>
            </c:dLbl>
            <c:dLbl>
              <c:idx val="20"/>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E048-4342-8BA9-2F74259710D0}"/>
                </c:ext>
              </c:extLst>
            </c:dLbl>
            <c:dLbl>
              <c:idx val="21"/>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E048-4342-8BA9-2F74259710D0}"/>
                </c:ext>
              </c:extLst>
            </c:dLbl>
            <c:dLbl>
              <c:idx val="22"/>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E048-4342-8BA9-2F74259710D0}"/>
                </c:ext>
              </c:extLst>
            </c:dLbl>
            <c:dLbl>
              <c:idx val="23"/>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E048-4342-8BA9-2F74259710D0}"/>
                </c:ext>
              </c:extLst>
            </c:dLbl>
            <c:dLbl>
              <c:idx val="24"/>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E048-4342-8BA9-2F74259710D0}"/>
                </c:ext>
              </c:extLst>
            </c:dLbl>
            <c:dLbl>
              <c:idx val="25"/>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E048-4342-8BA9-2F74259710D0}"/>
                </c:ext>
              </c:extLst>
            </c:dLbl>
            <c:dLbl>
              <c:idx val="26"/>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E048-4342-8BA9-2F74259710D0}"/>
                </c:ext>
              </c:extLst>
            </c:dLbl>
            <c:dLbl>
              <c:idx val="27"/>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E048-4342-8BA9-2F74259710D0}"/>
                </c:ext>
              </c:extLst>
            </c:dLbl>
            <c:dLbl>
              <c:idx val="28"/>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E048-4342-8BA9-2F74259710D0}"/>
                </c:ext>
              </c:extLst>
            </c:dLbl>
            <c:dLbl>
              <c:idx val="29"/>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E048-4342-8BA9-2F74259710D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GRR</c:v>
                </c:pt>
                <c:pt idx="1">
                  <c:v>GSP</c:v>
                </c:pt>
                <c:pt idx="2">
                  <c:v>YMM</c:v>
                </c:pt>
                <c:pt idx="3">
                  <c:v>YTZ</c:v>
                </c:pt>
                <c:pt idx="4">
                  <c:v>OKC</c:v>
                </c:pt>
                <c:pt idx="5">
                  <c:v>IND</c:v>
                </c:pt>
                <c:pt idx="6">
                  <c:v>SFB</c:v>
                </c:pt>
                <c:pt idx="7">
                  <c:v>MSP</c:v>
                </c:pt>
                <c:pt idx="8">
                  <c:v>PWM</c:v>
                </c:pt>
                <c:pt idx="9">
                  <c:v>CRP</c:v>
                </c:pt>
                <c:pt idx="10">
                  <c:v>MKE</c:v>
                </c:pt>
                <c:pt idx="11">
                  <c:v>BDL</c:v>
                </c:pt>
                <c:pt idx="12">
                  <c:v>CMH</c:v>
                </c:pt>
                <c:pt idx="13">
                  <c:v>YHZ</c:v>
                </c:pt>
                <c:pt idx="14">
                  <c:v>BOI</c:v>
                </c:pt>
                <c:pt idx="15">
                  <c:v>YYJ</c:v>
                </c:pt>
                <c:pt idx="16">
                  <c:v>CVG</c:v>
                </c:pt>
                <c:pt idx="17">
                  <c:v>DAL</c:v>
                </c:pt>
                <c:pt idx="18">
                  <c:v>SJC</c:v>
                </c:pt>
                <c:pt idx="19">
                  <c:v>YYT</c:v>
                </c:pt>
                <c:pt idx="20">
                  <c:v>TPA</c:v>
                </c:pt>
                <c:pt idx="21">
                  <c:v>YVR</c:v>
                </c:pt>
                <c:pt idx="22">
                  <c:v>YEG</c:v>
                </c:pt>
                <c:pt idx="23">
                  <c:v>BWI</c:v>
                </c:pt>
                <c:pt idx="24">
                  <c:v>PIT</c:v>
                </c:pt>
                <c:pt idx="25">
                  <c:v>YQR</c:v>
                </c:pt>
                <c:pt idx="26">
                  <c:v>BUR</c:v>
                </c:pt>
                <c:pt idx="27">
                  <c:v>JAX</c:v>
                </c:pt>
                <c:pt idx="28">
                  <c:v>YXE</c:v>
                </c:pt>
                <c:pt idx="29">
                  <c:v>SAT</c:v>
                </c:pt>
              </c:strCache>
            </c:strRef>
          </c:cat>
          <c:val>
            <c:numRef>
              <c:f>Sheet1!$B$2:$B$31</c:f>
              <c:numCache>
                <c:formatCode>0.00000000</c:formatCode>
                <c:ptCount val="30"/>
                <c:pt idx="0">
                  <c:v>4.6281091835000003</c:v>
                </c:pt>
                <c:pt idx="1">
                  <c:v>4.6010972654</c:v>
                </c:pt>
                <c:pt idx="2">
                  <c:v>4.5910096670999998</c:v>
                </c:pt>
                <c:pt idx="3">
                  <c:v>4.5555555555999998</c:v>
                </c:pt>
                <c:pt idx="4">
                  <c:v>4.5381400582999998</c:v>
                </c:pt>
                <c:pt idx="5">
                  <c:v>4.5096928247000001</c:v>
                </c:pt>
                <c:pt idx="6">
                  <c:v>4.4972916644999996</c:v>
                </c:pt>
                <c:pt idx="7">
                  <c:v>4.4889796219999996</c:v>
                </c:pt>
                <c:pt idx="8">
                  <c:v>4.4648180484999997</c:v>
                </c:pt>
                <c:pt idx="9">
                  <c:v>4.4635030134000004</c:v>
                </c:pt>
                <c:pt idx="10">
                  <c:v>4.4567250079000003</c:v>
                </c:pt>
                <c:pt idx="11">
                  <c:v>4.4501563622999996</c:v>
                </c:pt>
                <c:pt idx="12">
                  <c:v>4.4276222009000001</c:v>
                </c:pt>
                <c:pt idx="13">
                  <c:v>4.4257145265000002</c:v>
                </c:pt>
                <c:pt idx="14">
                  <c:v>4.4194200509000003</c:v>
                </c:pt>
                <c:pt idx="15">
                  <c:v>4.4034410016000001</c:v>
                </c:pt>
                <c:pt idx="16">
                  <c:v>4.3976202321000004</c:v>
                </c:pt>
                <c:pt idx="17">
                  <c:v>4.3954740514999999</c:v>
                </c:pt>
                <c:pt idx="18">
                  <c:v>4.3931733894000002</c:v>
                </c:pt>
                <c:pt idx="19">
                  <c:v>4.3604362906</c:v>
                </c:pt>
                <c:pt idx="20">
                  <c:v>4.3549040095000002</c:v>
                </c:pt>
                <c:pt idx="21">
                  <c:v>4.3269224960999999</c:v>
                </c:pt>
                <c:pt idx="22">
                  <c:v>4.3202870502000001</c:v>
                </c:pt>
                <c:pt idx="23">
                  <c:v>4.3027724774999996</c:v>
                </c:pt>
                <c:pt idx="24">
                  <c:v>4.2947451041000004</c:v>
                </c:pt>
                <c:pt idx="25">
                  <c:v>4.291933953</c:v>
                </c:pt>
                <c:pt idx="26">
                  <c:v>4.2767564824999997</c:v>
                </c:pt>
                <c:pt idx="27">
                  <c:v>4.2757989647999999</c:v>
                </c:pt>
                <c:pt idx="28">
                  <c:v>4.2751198228999998</c:v>
                </c:pt>
                <c:pt idx="29">
                  <c:v>4.2626610564999998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D72-5042-B930-C246AF3D258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BBD-454C-99E2-B055D3B0A59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BBD-454C-99E2-B055D3B0A59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BBD-454C-99E2-B055D3B0A59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BBD-454C-99E2-B055D3B0A59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5F8-7A44-9D43-A83B959D942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5F8-7A44-9D43-A83B959D942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5F8-7A44-9D43-A83B959D942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FFB-594B-A39B-CCD16C8FFAD3}"/>
              </c:ext>
            </c:extLst>
          </c:dPt>
          <c:dPt>
            <c:idx val="1"/>
            <c:invertIfNegative val="0"/>
            <c:bubble3D val="0"/>
            <c:spPr>
              <a:solidFill>
                <a:srgbClr val="666666"/>
              </a:solidFill>
            </c:spPr>
            <c:extLst>
              <c:ext xmlns:c16="http://schemas.microsoft.com/office/drawing/2014/chart" uri="{C3380CC4-5D6E-409C-BE32-E72D297353CC}">
                <c16:uniqueId val="{00000003-6B42-44BD-A296-EFBCCE4DA986}"/>
              </c:ext>
            </c:extLst>
          </c:dPt>
          <c:dPt>
            <c:idx val="2"/>
            <c:invertIfNegative val="0"/>
            <c:bubble3D val="0"/>
            <c:spPr>
              <a:solidFill>
                <a:srgbClr val="666666"/>
              </a:solidFill>
            </c:spPr>
            <c:extLst>
              <c:ext xmlns:c16="http://schemas.microsoft.com/office/drawing/2014/chart" uri="{C3380CC4-5D6E-409C-BE32-E72D297353CC}">
                <c16:uniqueId val="{00000005-6B42-44BD-A296-EFBCCE4DA986}"/>
              </c:ext>
            </c:extLst>
          </c:dPt>
          <c:dPt>
            <c:idx val="3"/>
            <c:invertIfNegative val="0"/>
            <c:bubble3D val="0"/>
            <c:spPr>
              <a:solidFill>
                <a:srgbClr val="666666"/>
              </a:solidFill>
            </c:spPr>
            <c:extLst>
              <c:ext xmlns:c16="http://schemas.microsoft.com/office/drawing/2014/chart" uri="{C3380CC4-5D6E-409C-BE32-E72D297353CC}">
                <c16:uniqueId val="{00000007-6B42-44BD-A296-EFBCCE4DA986}"/>
              </c:ext>
            </c:extLst>
          </c:dPt>
          <c:dPt>
            <c:idx val="4"/>
            <c:invertIfNegative val="0"/>
            <c:bubble3D val="0"/>
            <c:spPr>
              <a:solidFill>
                <a:srgbClr val="666666"/>
              </a:solidFill>
            </c:spPr>
            <c:extLst>
              <c:ext xmlns:c16="http://schemas.microsoft.com/office/drawing/2014/chart" uri="{C3380CC4-5D6E-409C-BE32-E72D297353CC}">
                <c16:uniqueId val="{00000009-6B42-44BD-A296-EFBCCE4DA986}"/>
              </c:ext>
            </c:extLst>
          </c:dPt>
          <c:dPt>
            <c:idx val="5"/>
            <c:invertIfNegative val="0"/>
            <c:bubble3D val="0"/>
            <c:spPr>
              <a:solidFill>
                <a:srgbClr val="666666"/>
              </a:solidFill>
            </c:spPr>
            <c:extLst>
              <c:ext xmlns:c16="http://schemas.microsoft.com/office/drawing/2014/chart" uri="{C3380CC4-5D6E-409C-BE32-E72D297353CC}">
                <c16:uniqueId val="{0000000B-6B42-44BD-A296-EFBCCE4DA986}"/>
              </c:ext>
            </c:extLst>
          </c:dPt>
          <c:dPt>
            <c:idx val="6"/>
            <c:invertIfNegative val="0"/>
            <c:bubble3D val="0"/>
            <c:spPr>
              <a:solidFill>
                <a:srgbClr val="666666"/>
              </a:solidFill>
            </c:spPr>
            <c:extLst>
              <c:ext xmlns:c16="http://schemas.microsoft.com/office/drawing/2014/chart" uri="{C3380CC4-5D6E-409C-BE32-E72D297353CC}">
                <c16:uniqueId val="{0000000D-6B42-44BD-A296-EFBCCE4DA986}"/>
              </c:ext>
            </c:extLst>
          </c:dPt>
          <c:dPt>
            <c:idx val="7"/>
            <c:invertIfNegative val="0"/>
            <c:bubble3D val="0"/>
            <c:spPr>
              <a:solidFill>
                <a:srgbClr val="666666"/>
              </a:solidFill>
            </c:spPr>
            <c:extLst>
              <c:ext xmlns:c16="http://schemas.microsoft.com/office/drawing/2014/chart" uri="{C3380CC4-5D6E-409C-BE32-E72D297353CC}">
                <c16:uniqueId val="{0000000F-6B42-44BD-A296-EFBCCE4DA986}"/>
              </c:ext>
            </c:extLst>
          </c:dPt>
          <c:dPt>
            <c:idx val="8"/>
            <c:invertIfNegative val="0"/>
            <c:bubble3D val="0"/>
            <c:spPr>
              <a:solidFill>
                <a:srgbClr val="666666"/>
              </a:solidFill>
            </c:spPr>
            <c:extLst>
              <c:ext xmlns:c16="http://schemas.microsoft.com/office/drawing/2014/chart" uri="{C3380CC4-5D6E-409C-BE32-E72D297353CC}">
                <c16:uniqueId val="{00000011-6B42-44BD-A296-EFBCCE4DA986}"/>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FFB-594B-A39B-CCD16C8FFAD3}"/>
              </c:ext>
            </c:extLst>
          </c:dPt>
          <c:dPt>
            <c:idx val="10"/>
            <c:invertIfNegative val="0"/>
            <c:bubble3D val="0"/>
            <c:spPr>
              <a:solidFill>
                <a:srgbClr val="666666"/>
              </a:solidFill>
            </c:spPr>
            <c:extLst>
              <c:ext xmlns:c16="http://schemas.microsoft.com/office/drawing/2014/chart" uri="{C3380CC4-5D6E-409C-BE32-E72D297353CC}">
                <c16:uniqueId val="{00000015-6B42-44BD-A296-EFBCCE4DA986}"/>
              </c:ext>
            </c:extLst>
          </c:dPt>
          <c:dPt>
            <c:idx val="11"/>
            <c:invertIfNegative val="0"/>
            <c:bubble3D val="0"/>
            <c:spPr>
              <a:solidFill>
                <a:srgbClr val="666666"/>
              </a:solidFill>
            </c:spPr>
            <c:extLst>
              <c:ext xmlns:c16="http://schemas.microsoft.com/office/drawing/2014/chart" uri="{C3380CC4-5D6E-409C-BE32-E72D297353CC}">
                <c16:uniqueId val="{00000017-6B42-44BD-A296-EFBCCE4DA986}"/>
              </c:ext>
            </c:extLst>
          </c:dPt>
          <c:dPt>
            <c:idx val="12"/>
            <c:invertIfNegative val="0"/>
            <c:bubble3D val="0"/>
            <c:spPr>
              <a:solidFill>
                <a:srgbClr val="666666"/>
              </a:solidFill>
            </c:spPr>
            <c:extLst>
              <c:ext xmlns:c16="http://schemas.microsoft.com/office/drawing/2014/chart" uri="{C3380CC4-5D6E-409C-BE32-E72D297353CC}">
                <c16:uniqueId val="{00000019-6B42-44BD-A296-EFBCCE4DA986}"/>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FFB-594B-A39B-CCD16C8FFAD3}"/>
              </c:ext>
            </c:extLst>
          </c:dPt>
          <c:dPt>
            <c:idx val="14"/>
            <c:invertIfNegative val="0"/>
            <c:bubble3D val="0"/>
            <c:spPr>
              <a:solidFill>
                <a:srgbClr val="666666"/>
              </a:solidFill>
            </c:spPr>
            <c:extLst>
              <c:ext xmlns:c16="http://schemas.microsoft.com/office/drawing/2014/chart" uri="{C3380CC4-5D6E-409C-BE32-E72D297353CC}">
                <c16:uniqueId val="{0000001D-6B42-44BD-A296-EFBCCE4DA986}"/>
              </c:ext>
            </c:extLst>
          </c:dPt>
          <c:dPt>
            <c:idx val="15"/>
            <c:invertIfNegative val="0"/>
            <c:bubble3D val="0"/>
            <c:spPr>
              <a:solidFill>
                <a:srgbClr val="666666"/>
              </a:solidFill>
            </c:spPr>
            <c:extLst>
              <c:ext xmlns:c16="http://schemas.microsoft.com/office/drawing/2014/chart" uri="{C3380CC4-5D6E-409C-BE32-E72D297353CC}">
                <c16:uniqueId val="{0000001F-6B42-44BD-A296-EFBCCE4DA986}"/>
              </c:ext>
            </c:extLst>
          </c:dPt>
          <c:dPt>
            <c:idx val="16"/>
            <c:invertIfNegative val="0"/>
            <c:bubble3D val="0"/>
            <c:spPr>
              <a:solidFill>
                <a:srgbClr val="666666"/>
              </a:solidFill>
            </c:spPr>
            <c:extLst>
              <c:ext xmlns:c16="http://schemas.microsoft.com/office/drawing/2014/chart" uri="{C3380CC4-5D6E-409C-BE32-E72D297353CC}">
                <c16:uniqueId val="{00000021-6B42-44BD-A296-EFBCCE4DA986}"/>
              </c:ext>
            </c:extLst>
          </c:dPt>
          <c:dPt>
            <c:idx val="17"/>
            <c:invertIfNegative val="0"/>
            <c:bubble3D val="0"/>
            <c:spPr>
              <a:solidFill>
                <a:srgbClr val="666666"/>
              </a:solidFill>
            </c:spPr>
            <c:extLst>
              <c:ext xmlns:c16="http://schemas.microsoft.com/office/drawing/2014/chart" uri="{C3380CC4-5D6E-409C-BE32-E72D297353CC}">
                <c16:uniqueId val="{00000023-6B42-44BD-A296-EFBCCE4DA986}"/>
              </c:ext>
            </c:extLst>
          </c:dPt>
          <c:dPt>
            <c:idx val="18"/>
            <c:invertIfNegative val="0"/>
            <c:bubble3D val="0"/>
            <c:spPr>
              <a:solidFill>
                <a:srgbClr val="666666"/>
              </a:solidFill>
            </c:spPr>
            <c:extLst>
              <c:ext xmlns:c16="http://schemas.microsoft.com/office/drawing/2014/chart" uri="{C3380CC4-5D6E-409C-BE32-E72D297353CC}">
                <c16:uniqueId val="{00000025-6B42-44BD-A296-EFBCCE4DA986}"/>
              </c:ext>
            </c:extLst>
          </c:dPt>
          <c:dPt>
            <c:idx val="19"/>
            <c:invertIfNegative val="0"/>
            <c:bubble3D val="0"/>
            <c:spPr>
              <a:solidFill>
                <a:srgbClr val="666666"/>
              </a:solidFill>
            </c:spPr>
            <c:extLst>
              <c:ext xmlns:c16="http://schemas.microsoft.com/office/drawing/2014/chart" uri="{C3380CC4-5D6E-409C-BE32-E72D297353CC}">
                <c16:uniqueId val="{00000027-6B42-44BD-A296-EFBCCE4DA986}"/>
              </c:ext>
            </c:extLst>
          </c:dPt>
          <c:dPt>
            <c:idx val="20"/>
            <c:invertIfNegative val="0"/>
            <c:bubble3D val="0"/>
            <c:spPr>
              <a:solidFill>
                <a:srgbClr val="FFFFFF">
                  <a:alpha val="0"/>
                </a:srgbClr>
              </a:solidFill>
            </c:spPr>
            <c:extLst>
              <c:ext xmlns:c16="http://schemas.microsoft.com/office/drawing/2014/chart" uri="{C3380CC4-5D6E-409C-BE32-E72D297353CC}">
                <c16:uniqueId val="{00000029-6B42-44BD-A296-EFBCCE4DA986}"/>
              </c:ext>
            </c:extLst>
          </c:dPt>
          <c:dPt>
            <c:idx val="21"/>
            <c:invertIfNegative val="0"/>
            <c:bubble3D val="0"/>
            <c:spPr>
              <a:solidFill>
                <a:srgbClr val="FFFFFF">
                  <a:alpha val="0"/>
                </a:srgbClr>
              </a:solidFill>
            </c:spPr>
            <c:extLst>
              <c:ext xmlns:c16="http://schemas.microsoft.com/office/drawing/2014/chart" uri="{C3380CC4-5D6E-409C-BE32-E72D297353CC}">
                <c16:uniqueId val="{0000002B-6B42-44BD-A296-EFBCCE4DA986}"/>
              </c:ext>
            </c:extLst>
          </c:dPt>
          <c:dPt>
            <c:idx val="22"/>
            <c:invertIfNegative val="0"/>
            <c:bubble3D val="0"/>
            <c:spPr>
              <a:solidFill>
                <a:srgbClr val="FFFFFF">
                  <a:alpha val="0"/>
                </a:srgbClr>
              </a:solidFill>
            </c:spPr>
            <c:extLst>
              <c:ext xmlns:c16="http://schemas.microsoft.com/office/drawing/2014/chart" uri="{C3380CC4-5D6E-409C-BE32-E72D297353CC}">
                <c16:uniqueId val="{0000002D-6B42-44BD-A296-EFBCCE4DA986}"/>
              </c:ext>
            </c:extLst>
          </c:dPt>
          <c:dPt>
            <c:idx val="23"/>
            <c:invertIfNegative val="0"/>
            <c:bubble3D val="0"/>
            <c:spPr>
              <a:solidFill>
                <a:srgbClr val="FFFFFF">
                  <a:alpha val="0"/>
                </a:srgbClr>
              </a:solidFill>
            </c:spPr>
            <c:extLst>
              <c:ext xmlns:c16="http://schemas.microsoft.com/office/drawing/2014/chart" uri="{C3380CC4-5D6E-409C-BE32-E72D297353CC}">
                <c16:uniqueId val="{0000002F-6B42-44BD-A296-EFBCCE4DA986}"/>
              </c:ext>
            </c:extLst>
          </c:dPt>
          <c:dPt>
            <c:idx val="24"/>
            <c:invertIfNegative val="0"/>
            <c:bubble3D val="0"/>
            <c:spPr>
              <a:solidFill>
                <a:srgbClr val="FFFFFF">
                  <a:alpha val="0"/>
                </a:srgbClr>
              </a:solidFill>
            </c:spPr>
            <c:extLst>
              <c:ext xmlns:c16="http://schemas.microsoft.com/office/drawing/2014/chart" uri="{C3380CC4-5D6E-409C-BE32-E72D297353CC}">
                <c16:uniqueId val="{00000031-6B42-44BD-A296-EFBCCE4DA986}"/>
              </c:ext>
            </c:extLst>
          </c:dPt>
          <c:dPt>
            <c:idx val="25"/>
            <c:invertIfNegative val="0"/>
            <c:bubble3D val="0"/>
            <c:spPr>
              <a:solidFill>
                <a:srgbClr val="FFFFFF">
                  <a:alpha val="0"/>
                </a:srgbClr>
              </a:solidFill>
            </c:spPr>
            <c:extLst>
              <c:ext xmlns:c16="http://schemas.microsoft.com/office/drawing/2014/chart" uri="{C3380CC4-5D6E-409C-BE32-E72D297353CC}">
                <c16:uniqueId val="{00000033-6B42-44BD-A296-EFBCCE4DA986}"/>
              </c:ext>
            </c:extLst>
          </c:dPt>
          <c:dPt>
            <c:idx val="26"/>
            <c:invertIfNegative val="0"/>
            <c:bubble3D val="0"/>
            <c:spPr>
              <a:solidFill>
                <a:srgbClr val="FFFFFF">
                  <a:alpha val="0"/>
                </a:srgbClr>
              </a:solidFill>
            </c:spPr>
            <c:extLst>
              <c:ext xmlns:c16="http://schemas.microsoft.com/office/drawing/2014/chart" uri="{C3380CC4-5D6E-409C-BE32-E72D297353CC}">
                <c16:uniqueId val="{00000035-6B42-44BD-A296-EFBCCE4DA986}"/>
              </c:ext>
            </c:extLst>
          </c:dPt>
          <c:dPt>
            <c:idx val="27"/>
            <c:invertIfNegative val="0"/>
            <c:bubble3D val="0"/>
            <c:spPr>
              <a:solidFill>
                <a:srgbClr val="FFFFFF">
                  <a:alpha val="0"/>
                </a:srgbClr>
              </a:solidFill>
            </c:spPr>
            <c:extLst>
              <c:ext xmlns:c16="http://schemas.microsoft.com/office/drawing/2014/chart" uri="{C3380CC4-5D6E-409C-BE32-E72D297353CC}">
                <c16:uniqueId val="{00000037-6B42-44BD-A296-EFBCCE4DA986}"/>
              </c:ext>
            </c:extLst>
          </c:dPt>
          <c:dPt>
            <c:idx val="28"/>
            <c:invertIfNegative val="0"/>
            <c:bubble3D val="0"/>
            <c:spPr>
              <a:solidFill>
                <a:srgbClr val="FFFFFF">
                  <a:alpha val="0"/>
                </a:srgbClr>
              </a:solidFill>
            </c:spPr>
            <c:extLst>
              <c:ext xmlns:c16="http://schemas.microsoft.com/office/drawing/2014/chart" uri="{C3380CC4-5D6E-409C-BE32-E72D297353CC}">
                <c16:uniqueId val="{00000039-6B42-44BD-A296-EFBCCE4DA986}"/>
              </c:ext>
            </c:extLst>
          </c:dPt>
          <c:dPt>
            <c:idx val="29"/>
            <c:invertIfNegative val="0"/>
            <c:bubble3D val="0"/>
            <c:spPr>
              <a:solidFill>
                <a:srgbClr val="FFFFFF">
                  <a:alpha val="0"/>
                </a:srgbClr>
              </a:solidFill>
            </c:spPr>
            <c:extLst>
              <c:ext xmlns:c16="http://schemas.microsoft.com/office/drawing/2014/chart" uri="{C3380CC4-5D6E-409C-BE32-E72D297353CC}">
                <c16:uniqueId val="{0000003B-6B42-44BD-A296-EFBCCE4DA986}"/>
              </c:ext>
            </c:extLst>
          </c:dPt>
          <c:dLbls>
            <c:dLbl>
              <c:idx val="0"/>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FFB-594B-A39B-CCD16C8FFAD3}"/>
                </c:ext>
              </c:extLst>
            </c:dLbl>
            <c:dLbl>
              <c:idx val="1"/>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B42-44BD-A296-EFBCCE4DA986}"/>
                </c:ext>
              </c:extLst>
            </c:dLbl>
            <c:dLbl>
              <c:idx val="2"/>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B42-44BD-A296-EFBCCE4DA986}"/>
                </c:ext>
              </c:extLst>
            </c:dLbl>
            <c:dLbl>
              <c:idx val="3"/>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B42-44BD-A296-EFBCCE4DA986}"/>
                </c:ext>
              </c:extLst>
            </c:dLbl>
            <c:dLbl>
              <c:idx val="4"/>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B42-44BD-A296-EFBCCE4DA986}"/>
                </c:ext>
              </c:extLst>
            </c:dLbl>
            <c:dLbl>
              <c:idx val="5"/>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B42-44BD-A296-EFBCCE4DA986}"/>
                </c:ext>
              </c:extLst>
            </c:dLbl>
            <c:dLbl>
              <c:idx val="6"/>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B42-44BD-A296-EFBCCE4DA986}"/>
                </c:ext>
              </c:extLst>
            </c:dLbl>
            <c:dLbl>
              <c:idx val="7"/>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B42-44BD-A296-EFBCCE4DA986}"/>
                </c:ext>
              </c:extLst>
            </c:dLbl>
            <c:dLbl>
              <c:idx val="8"/>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B42-44BD-A296-EFBCCE4DA986}"/>
                </c:ext>
              </c:extLst>
            </c:dLbl>
            <c:dLbl>
              <c:idx val="9"/>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FFB-594B-A39B-CCD16C8FFAD3}"/>
                </c:ext>
              </c:extLst>
            </c:dLbl>
            <c:dLbl>
              <c:idx val="10"/>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B42-44BD-A296-EFBCCE4DA986}"/>
                </c:ext>
              </c:extLst>
            </c:dLbl>
            <c:dLbl>
              <c:idx val="11"/>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B42-44BD-A296-EFBCCE4DA986}"/>
                </c:ext>
              </c:extLst>
            </c:dLbl>
            <c:dLbl>
              <c:idx val="12"/>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B42-44BD-A296-EFBCCE4DA986}"/>
                </c:ext>
              </c:extLst>
            </c:dLbl>
            <c:dLbl>
              <c:idx val="13"/>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FFB-594B-A39B-CCD16C8FFAD3}"/>
                </c:ext>
              </c:extLst>
            </c:dLbl>
            <c:dLbl>
              <c:idx val="14"/>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B42-44BD-A296-EFBCCE4DA986}"/>
                </c:ext>
              </c:extLst>
            </c:dLbl>
            <c:dLbl>
              <c:idx val="15"/>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B42-44BD-A296-EFBCCE4DA986}"/>
                </c:ext>
              </c:extLst>
            </c:dLbl>
            <c:dLbl>
              <c:idx val="16"/>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B42-44BD-A296-EFBCCE4DA986}"/>
                </c:ext>
              </c:extLst>
            </c:dLbl>
            <c:dLbl>
              <c:idx val="17"/>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6B42-44BD-A296-EFBCCE4DA986}"/>
                </c:ext>
              </c:extLst>
            </c:dLbl>
            <c:dLbl>
              <c:idx val="18"/>
              <c:tx>
                <c:rich>
                  <a:bodyPr/>
                  <a:lstStyle/>
                  <a:p>
                    <a:r>
                      <a:t>3.58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B42-44BD-A296-EFBCCE4DA986}"/>
                </c:ext>
              </c:extLst>
            </c:dLbl>
            <c:dLbl>
              <c:idx val="19"/>
              <c:tx>
                <c:rich>
                  <a:bodyPr/>
                  <a:lstStyle/>
                  <a:p>
                    <a:r>
                      <a:t>2.50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B42-44BD-A296-EFBCCE4DA986}"/>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B42-44BD-A296-EFBCCE4DA986}"/>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B42-44BD-A296-EFBCCE4DA986}"/>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B42-44BD-A296-EFBCCE4DA986}"/>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B42-44BD-A296-EFBCCE4DA986}"/>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B42-44BD-A296-EFBCCE4DA986}"/>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6B42-44BD-A296-EFBCCE4DA986}"/>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6B42-44BD-A296-EFBCCE4DA986}"/>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6B42-44BD-A296-EFBCCE4DA986}"/>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6B42-44BD-A296-EFBCCE4DA986}"/>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6B42-44BD-A296-EFBCCE4DA98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YYZ</c:v>
                </c:pt>
                <c:pt idx="1">
                  <c:v>AUS</c:v>
                </c:pt>
                <c:pt idx="2">
                  <c:v>ONT</c:v>
                </c:pt>
                <c:pt idx="3">
                  <c:v>LGA</c:v>
                </c:pt>
                <c:pt idx="4">
                  <c:v>SLC</c:v>
                </c:pt>
                <c:pt idx="5">
                  <c:v>DTW</c:v>
                </c:pt>
                <c:pt idx="6">
                  <c:v>MSY</c:v>
                </c:pt>
                <c:pt idx="7">
                  <c:v>SFO</c:v>
                </c:pt>
                <c:pt idx="8">
                  <c:v>DFW</c:v>
                </c:pt>
                <c:pt idx="9">
                  <c:v>ATL</c:v>
                </c:pt>
                <c:pt idx="10">
                  <c:v>YYC</c:v>
                </c:pt>
                <c:pt idx="11">
                  <c:v>DEN</c:v>
                </c:pt>
                <c:pt idx="12">
                  <c:v>SEA</c:v>
                </c:pt>
                <c:pt idx="13">
                  <c:v>JFK</c:v>
                </c:pt>
                <c:pt idx="14">
                  <c:v>EWR</c:v>
                </c:pt>
                <c:pt idx="15">
                  <c:v>YLW</c:v>
                </c:pt>
                <c:pt idx="16">
                  <c:v>YUL</c:v>
                </c:pt>
                <c:pt idx="17">
                  <c:v>LAX</c:v>
                </c:pt>
                <c:pt idx="18">
                  <c:v>HOU</c:v>
                </c:pt>
                <c:pt idx="19">
                  <c:v>IAH</c:v>
                </c:pt>
              </c:strCache>
            </c:strRef>
          </c:cat>
          <c:val>
            <c:numRef>
              <c:f>Sheet1!$B$2:$B$31</c:f>
              <c:numCache>
                <c:formatCode>0.00000000</c:formatCode>
                <c:ptCount val="30"/>
                <c:pt idx="0">
                  <c:v>4.2517923934999997</c:v>
                </c:pt>
                <c:pt idx="1">
                  <c:v>4.2475082404000002</c:v>
                </c:pt>
                <c:pt idx="2">
                  <c:v>4.2380276374000001</c:v>
                </c:pt>
                <c:pt idx="3">
                  <c:v>4.2094182560000002</c:v>
                </c:pt>
                <c:pt idx="4">
                  <c:v>4.1964631402999997</c:v>
                </c:pt>
                <c:pt idx="5">
                  <c:v>4.1946106358000002</c:v>
                </c:pt>
                <c:pt idx="6">
                  <c:v>4.1673683713000003</c:v>
                </c:pt>
                <c:pt idx="7">
                  <c:v>4.1592733485000002</c:v>
                </c:pt>
                <c:pt idx="8">
                  <c:v>4.1405426064000004</c:v>
                </c:pt>
                <c:pt idx="9">
                  <c:v>4.0917024549000001</c:v>
                </c:pt>
                <c:pt idx="10">
                  <c:v>4.0720884033000004</c:v>
                </c:pt>
                <c:pt idx="11">
                  <c:v>4.0597821558999998</c:v>
                </c:pt>
                <c:pt idx="12">
                  <c:v>4.0313312630000002</c:v>
                </c:pt>
                <c:pt idx="13">
                  <c:v>4.0085431960999998</c:v>
                </c:pt>
                <c:pt idx="14">
                  <c:v>3.9768535115999999</c:v>
                </c:pt>
                <c:pt idx="15">
                  <c:v>3.9549157114</c:v>
                </c:pt>
                <c:pt idx="16">
                  <c:v>3.8991456552999999</c:v>
                </c:pt>
                <c:pt idx="17">
                  <c:v>3.8286023078999998</c:v>
                </c:pt>
                <c:pt idx="18">
                  <c:v>3.5808911066000002</c:v>
                </c:pt>
                <c:pt idx="19">
                  <c:v>2.4950800766999999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FFB-594B-A39B-CCD16C8FFAD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3EF-0749-B9EA-BFDA8702F016}"/>
              </c:ext>
            </c:extLst>
          </c:dPt>
          <c:dPt>
            <c:idx val="1"/>
            <c:invertIfNegative val="0"/>
            <c:bubble3D val="0"/>
            <c:spPr>
              <a:solidFill>
                <a:srgbClr val="666666"/>
              </a:solidFill>
            </c:spPr>
            <c:extLst>
              <c:ext xmlns:c16="http://schemas.microsoft.com/office/drawing/2014/chart" uri="{C3380CC4-5D6E-409C-BE32-E72D297353CC}">
                <c16:uniqueId val="{00000003-DEDD-42F8-A2C3-B7E44331B671}"/>
              </c:ext>
            </c:extLst>
          </c:dPt>
          <c:dPt>
            <c:idx val="2"/>
            <c:invertIfNegative val="0"/>
            <c:bubble3D val="0"/>
            <c:spPr>
              <a:solidFill>
                <a:srgbClr val="666666"/>
              </a:solidFill>
            </c:spPr>
            <c:extLst>
              <c:ext xmlns:c16="http://schemas.microsoft.com/office/drawing/2014/chart" uri="{C3380CC4-5D6E-409C-BE32-E72D297353CC}">
                <c16:uniqueId val="{00000005-DEDD-42F8-A2C3-B7E44331B671}"/>
              </c:ext>
            </c:extLst>
          </c:dPt>
          <c:dPt>
            <c:idx val="3"/>
            <c:invertIfNegative val="0"/>
            <c:bubble3D val="0"/>
            <c:spPr>
              <a:solidFill>
                <a:srgbClr val="666666"/>
              </a:solidFill>
            </c:spPr>
            <c:extLst>
              <c:ext xmlns:c16="http://schemas.microsoft.com/office/drawing/2014/chart" uri="{C3380CC4-5D6E-409C-BE32-E72D297353CC}">
                <c16:uniqueId val="{00000007-DEDD-42F8-A2C3-B7E44331B671}"/>
              </c:ext>
            </c:extLst>
          </c:dPt>
          <c:dPt>
            <c:idx val="4"/>
            <c:invertIfNegative val="0"/>
            <c:bubble3D val="0"/>
            <c:spPr>
              <a:solidFill>
                <a:srgbClr val="666666"/>
              </a:solidFill>
            </c:spPr>
            <c:extLst>
              <c:ext xmlns:c16="http://schemas.microsoft.com/office/drawing/2014/chart" uri="{C3380CC4-5D6E-409C-BE32-E72D297353CC}">
                <c16:uniqueId val="{00000009-DEDD-42F8-A2C3-B7E44331B671}"/>
              </c:ext>
            </c:extLst>
          </c:dPt>
          <c:dPt>
            <c:idx val="5"/>
            <c:invertIfNegative val="0"/>
            <c:bubble3D val="0"/>
            <c:spPr>
              <a:solidFill>
                <a:srgbClr val="666666"/>
              </a:solidFill>
            </c:spPr>
            <c:extLst>
              <c:ext xmlns:c16="http://schemas.microsoft.com/office/drawing/2014/chart" uri="{C3380CC4-5D6E-409C-BE32-E72D297353CC}">
                <c16:uniqueId val="{0000000B-DEDD-42F8-A2C3-B7E44331B671}"/>
              </c:ext>
            </c:extLst>
          </c:dPt>
          <c:dPt>
            <c:idx val="6"/>
            <c:invertIfNegative val="0"/>
            <c:bubble3D val="0"/>
            <c:spPr>
              <a:solidFill>
                <a:srgbClr val="666666"/>
              </a:solidFill>
            </c:spPr>
            <c:extLst>
              <c:ext xmlns:c16="http://schemas.microsoft.com/office/drawing/2014/chart" uri="{C3380CC4-5D6E-409C-BE32-E72D297353CC}">
                <c16:uniqueId val="{0000000D-DEDD-42F8-A2C3-B7E44331B671}"/>
              </c:ext>
            </c:extLst>
          </c:dPt>
          <c:dPt>
            <c:idx val="7"/>
            <c:invertIfNegative val="0"/>
            <c:bubble3D val="0"/>
            <c:spPr>
              <a:solidFill>
                <a:srgbClr val="666666"/>
              </a:solidFill>
            </c:spPr>
            <c:extLst>
              <c:ext xmlns:c16="http://schemas.microsoft.com/office/drawing/2014/chart" uri="{C3380CC4-5D6E-409C-BE32-E72D297353CC}">
                <c16:uniqueId val="{0000000F-DEDD-42F8-A2C3-B7E44331B671}"/>
              </c:ext>
            </c:extLst>
          </c:dPt>
          <c:dPt>
            <c:idx val="8"/>
            <c:invertIfNegative val="0"/>
            <c:bubble3D val="0"/>
            <c:spPr>
              <a:solidFill>
                <a:srgbClr val="666666"/>
              </a:solidFill>
            </c:spPr>
            <c:extLst>
              <c:ext xmlns:c16="http://schemas.microsoft.com/office/drawing/2014/chart" uri="{C3380CC4-5D6E-409C-BE32-E72D297353CC}">
                <c16:uniqueId val="{00000011-DEDD-42F8-A2C3-B7E44331B671}"/>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3EF-0749-B9EA-BFDA8702F016}"/>
              </c:ext>
            </c:extLst>
          </c:dPt>
          <c:dPt>
            <c:idx val="10"/>
            <c:invertIfNegative val="0"/>
            <c:bubble3D val="0"/>
            <c:spPr>
              <a:solidFill>
                <a:srgbClr val="666666"/>
              </a:solidFill>
            </c:spPr>
            <c:extLst>
              <c:ext xmlns:c16="http://schemas.microsoft.com/office/drawing/2014/chart" uri="{C3380CC4-5D6E-409C-BE32-E72D297353CC}">
                <c16:uniqueId val="{00000015-DEDD-42F8-A2C3-B7E44331B671}"/>
              </c:ext>
            </c:extLst>
          </c:dPt>
          <c:dPt>
            <c:idx val="11"/>
            <c:invertIfNegative val="0"/>
            <c:bubble3D val="0"/>
            <c:spPr>
              <a:solidFill>
                <a:srgbClr val="666666"/>
              </a:solidFill>
            </c:spPr>
            <c:extLst>
              <c:ext xmlns:c16="http://schemas.microsoft.com/office/drawing/2014/chart" uri="{C3380CC4-5D6E-409C-BE32-E72D297353CC}">
                <c16:uniqueId val="{00000017-DEDD-42F8-A2C3-B7E44331B671}"/>
              </c:ext>
            </c:extLst>
          </c:dPt>
          <c:dPt>
            <c:idx val="12"/>
            <c:invertIfNegative val="0"/>
            <c:bubble3D val="0"/>
            <c:spPr>
              <a:solidFill>
                <a:srgbClr val="666666"/>
              </a:solidFill>
            </c:spPr>
            <c:extLst>
              <c:ext xmlns:c16="http://schemas.microsoft.com/office/drawing/2014/chart" uri="{C3380CC4-5D6E-409C-BE32-E72D297353CC}">
                <c16:uniqueId val="{00000019-DEDD-42F8-A2C3-B7E44331B671}"/>
              </c:ext>
            </c:extLst>
          </c:dPt>
          <c:dPt>
            <c:idx val="13"/>
            <c:invertIfNegative val="0"/>
            <c:bubble3D val="0"/>
            <c:spPr>
              <a:solidFill>
                <a:srgbClr val="666666"/>
              </a:solidFill>
            </c:spPr>
            <c:extLst>
              <c:ext xmlns:c16="http://schemas.microsoft.com/office/drawing/2014/chart" uri="{C3380CC4-5D6E-409C-BE32-E72D297353CC}">
                <c16:uniqueId val="{0000001B-DEDD-42F8-A2C3-B7E44331B671}"/>
              </c:ext>
            </c:extLst>
          </c:dPt>
          <c:dPt>
            <c:idx val="14"/>
            <c:invertIfNegative val="0"/>
            <c:bubble3D val="0"/>
            <c:spPr>
              <a:solidFill>
                <a:srgbClr val="666666"/>
              </a:solidFill>
            </c:spPr>
            <c:extLst>
              <c:ext xmlns:c16="http://schemas.microsoft.com/office/drawing/2014/chart" uri="{C3380CC4-5D6E-409C-BE32-E72D297353CC}">
                <c16:uniqueId val="{0000001D-DEDD-42F8-A2C3-B7E44331B671}"/>
              </c:ext>
            </c:extLst>
          </c:dPt>
          <c:dPt>
            <c:idx val="15"/>
            <c:invertIfNegative val="0"/>
            <c:bubble3D val="0"/>
            <c:spPr>
              <a:solidFill>
                <a:srgbClr val="666666"/>
              </a:solidFill>
            </c:spPr>
            <c:extLst>
              <c:ext xmlns:c16="http://schemas.microsoft.com/office/drawing/2014/chart" uri="{C3380CC4-5D6E-409C-BE32-E72D297353CC}">
                <c16:uniqueId val="{0000001F-DEDD-42F8-A2C3-B7E44331B671}"/>
              </c:ext>
            </c:extLst>
          </c:dPt>
          <c:dPt>
            <c:idx val="16"/>
            <c:invertIfNegative val="0"/>
            <c:bubble3D val="0"/>
            <c:spPr>
              <a:solidFill>
                <a:srgbClr val="666666"/>
              </a:solidFill>
            </c:spPr>
            <c:extLst>
              <c:ext xmlns:c16="http://schemas.microsoft.com/office/drawing/2014/chart" uri="{C3380CC4-5D6E-409C-BE32-E72D297353CC}">
                <c16:uniqueId val="{00000021-DEDD-42F8-A2C3-B7E44331B671}"/>
              </c:ext>
            </c:extLst>
          </c:dPt>
          <c:dPt>
            <c:idx val="17"/>
            <c:invertIfNegative val="0"/>
            <c:bubble3D val="0"/>
            <c:spPr>
              <a:solidFill>
                <a:srgbClr val="666666"/>
              </a:solidFill>
            </c:spPr>
            <c:extLst>
              <c:ext xmlns:c16="http://schemas.microsoft.com/office/drawing/2014/chart" uri="{C3380CC4-5D6E-409C-BE32-E72D297353CC}">
                <c16:uniqueId val="{00000023-DEDD-42F8-A2C3-B7E44331B671}"/>
              </c:ext>
            </c:extLst>
          </c:dPt>
          <c:dPt>
            <c:idx val="18"/>
            <c:invertIfNegative val="0"/>
            <c:bubble3D val="0"/>
            <c:spPr>
              <a:solidFill>
                <a:srgbClr val="666666"/>
              </a:solidFill>
            </c:spPr>
            <c:extLst>
              <c:ext xmlns:c16="http://schemas.microsoft.com/office/drawing/2014/chart" uri="{C3380CC4-5D6E-409C-BE32-E72D297353CC}">
                <c16:uniqueId val="{00000025-DEDD-42F8-A2C3-B7E44331B671}"/>
              </c:ext>
            </c:extLst>
          </c:dPt>
          <c:dPt>
            <c:idx val="19"/>
            <c:invertIfNegative val="0"/>
            <c:bubble3D val="0"/>
            <c:spPr>
              <a:solidFill>
                <a:srgbClr val="666666"/>
              </a:solidFill>
            </c:spPr>
            <c:extLst>
              <c:ext xmlns:c16="http://schemas.microsoft.com/office/drawing/2014/chart" uri="{C3380CC4-5D6E-409C-BE32-E72D297353CC}">
                <c16:uniqueId val="{00000027-DEDD-42F8-A2C3-B7E44331B671}"/>
              </c:ext>
            </c:extLst>
          </c:dPt>
          <c:dPt>
            <c:idx val="20"/>
            <c:invertIfNegative val="0"/>
            <c:bubble3D val="0"/>
            <c:spPr>
              <a:solidFill>
                <a:srgbClr val="666666"/>
              </a:solidFill>
            </c:spPr>
            <c:extLst>
              <c:ext xmlns:c16="http://schemas.microsoft.com/office/drawing/2014/chart" uri="{C3380CC4-5D6E-409C-BE32-E72D297353CC}">
                <c16:uniqueId val="{00000029-DEDD-42F8-A2C3-B7E44331B671}"/>
              </c:ext>
            </c:extLst>
          </c:dPt>
          <c:dPt>
            <c:idx val="21"/>
            <c:invertIfNegative val="0"/>
            <c:bubble3D val="0"/>
            <c:spPr>
              <a:solidFill>
                <a:srgbClr val="666666"/>
              </a:solidFill>
            </c:spPr>
            <c:extLst>
              <c:ext xmlns:c16="http://schemas.microsoft.com/office/drawing/2014/chart" uri="{C3380CC4-5D6E-409C-BE32-E72D297353CC}">
                <c16:uniqueId val="{0000002B-DEDD-42F8-A2C3-B7E44331B671}"/>
              </c:ext>
            </c:extLst>
          </c:dPt>
          <c:dPt>
            <c:idx val="22"/>
            <c:invertIfNegative val="0"/>
            <c:bubble3D val="0"/>
            <c:spPr>
              <a:solidFill>
                <a:srgbClr val="666666"/>
              </a:solidFill>
            </c:spPr>
            <c:extLst>
              <c:ext xmlns:c16="http://schemas.microsoft.com/office/drawing/2014/chart" uri="{C3380CC4-5D6E-409C-BE32-E72D297353CC}">
                <c16:uniqueId val="{0000002D-DEDD-42F8-A2C3-B7E44331B671}"/>
              </c:ext>
            </c:extLst>
          </c:dPt>
          <c:dPt>
            <c:idx val="23"/>
            <c:invertIfNegative val="0"/>
            <c:bubble3D val="0"/>
            <c:spPr>
              <a:solidFill>
                <a:srgbClr val="C00000"/>
              </a:solidFill>
            </c:spPr>
            <c:extLst>
              <c:ext xmlns:c16="http://schemas.microsoft.com/office/drawing/2014/chart" uri="{C3380CC4-5D6E-409C-BE32-E72D297353CC}">
                <c16:uniqueId val="{0000002F-DEDD-42F8-A2C3-B7E44331B671}"/>
              </c:ext>
            </c:extLst>
          </c:dPt>
          <c:dPt>
            <c:idx val="24"/>
            <c:invertIfNegative val="0"/>
            <c:bubble3D val="0"/>
            <c:spPr>
              <a:solidFill>
                <a:srgbClr val="666666"/>
              </a:solidFill>
            </c:spPr>
            <c:extLst>
              <c:ext xmlns:c16="http://schemas.microsoft.com/office/drawing/2014/chart" uri="{C3380CC4-5D6E-409C-BE32-E72D297353CC}">
                <c16:uniqueId val="{00000031-DEDD-42F8-A2C3-B7E44331B671}"/>
              </c:ext>
            </c:extLst>
          </c:dPt>
          <c:dPt>
            <c:idx val="25"/>
            <c:invertIfNegative val="0"/>
            <c:bubble3D val="0"/>
            <c:spPr>
              <a:solidFill>
                <a:srgbClr val="666666"/>
              </a:solidFill>
            </c:spPr>
            <c:extLst>
              <c:ext xmlns:c16="http://schemas.microsoft.com/office/drawing/2014/chart" uri="{C3380CC4-5D6E-409C-BE32-E72D297353CC}">
                <c16:uniqueId val="{00000033-DEDD-42F8-A2C3-B7E44331B671}"/>
              </c:ext>
            </c:extLst>
          </c:dPt>
          <c:dPt>
            <c:idx val="26"/>
            <c:invertIfNegative val="0"/>
            <c:bubble3D val="0"/>
            <c:spPr>
              <a:solidFill>
                <a:srgbClr val="666666"/>
              </a:solidFill>
            </c:spPr>
            <c:extLst>
              <c:ext xmlns:c16="http://schemas.microsoft.com/office/drawing/2014/chart" uri="{C3380CC4-5D6E-409C-BE32-E72D297353CC}">
                <c16:uniqueId val="{00000035-DEDD-42F8-A2C3-B7E44331B671}"/>
              </c:ext>
            </c:extLst>
          </c:dPt>
          <c:dPt>
            <c:idx val="27"/>
            <c:invertIfNegative val="0"/>
            <c:bubble3D val="0"/>
            <c:spPr>
              <a:solidFill>
                <a:srgbClr val="666666"/>
              </a:solidFill>
            </c:spPr>
            <c:extLst>
              <c:ext xmlns:c16="http://schemas.microsoft.com/office/drawing/2014/chart" uri="{C3380CC4-5D6E-409C-BE32-E72D297353CC}">
                <c16:uniqueId val="{00000037-DEDD-42F8-A2C3-B7E44331B671}"/>
              </c:ext>
            </c:extLst>
          </c:dPt>
          <c:dPt>
            <c:idx val="28"/>
            <c:invertIfNegative val="0"/>
            <c:bubble3D val="0"/>
            <c:spPr>
              <a:solidFill>
                <a:srgbClr val="666666"/>
              </a:solidFill>
            </c:spPr>
            <c:extLst>
              <c:ext xmlns:c16="http://schemas.microsoft.com/office/drawing/2014/chart" uri="{C3380CC4-5D6E-409C-BE32-E72D297353CC}">
                <c16:uniqueId val="{00000039-DEDD-42F8-A2C3-B7E44331B671}"/>
              </c:ext>
            </c:extLst>
          </c:dPt>
          <c:dPt>
            <c:idx val="29"/>
            <c:invertIfNegative val="0"/>
            <c:bubble3D val="0"/>
            <c:spPr>
              <a:solidFill>
                <a:srgbClr val="666666"/>
              </a:solidFill>
            </c:spPr>
            <c:extLst>
              <c:ext xmlns:c16="http://schemas.microsoft.com/office/drawing/2014/chart" uri="{C3380CC4-5D6E-409C-BE32-E72D297353CC}">
                <c16:uniqueId val="{0000003B-DEDD-42F8-A2C3-B7E44331B671}"/>
              </c:ext>
            </c:extLst>
          </c:dPt>
          <c:dLbls>
            <c:dLbl>
              <c:idx val="0"/>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E3EF-0749-B9EA-BFDA8702F016}"/>
                </c:ext>
              </c:extLst>
            </c:dLbl>
            <c:dLbl>
              <c:idx val="1"/>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EDD-42F8-A2C3-B7E44331B671}"/>
                </c:ext>
              </c:extLst>
            </c:dLbl>
            <c:dLbl>
              <c:idx val="2"/>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EDD-42F8-A2C3-B7E44331B671}"/>
                </c:ext>
              </c:extLst>
            </c:dLbl>
            <c:dLbl>
              <c:idx val="3"/>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EDD-42F8-A2C3-B7E44331B671}"/>
                </c:ext>
              </c:extLst>
            </c:dLbl>
            <c:dLbl>
              <c:idx val="4"/>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EDD-42F8-A2C3-B7E44331B671}"/>
                </c:ext>
              </c:extLst>
            </c:dLbl>
            <c:dLbl>
              <c:idx val="5"/>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EDD-42F8-A2C3-B7E44331B671}"/>
                </c:ext>
              </c:extLst>
            </c:dLbl>
            <c:dLbl>
              <c:idx val="6"/>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EDD-42F8-A2C3-B7E44331B671}"/>
                </c:ext>
              </c:extLst>
            </c:dLbl>
            <c:dLbl>
              <c:idx val="7"/>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EDD-42F8-A2C3-B7E44331B671}"/>
                </c:ext>
              </c:extLst>
            </c:dLbl>
            <c:dLbl>
              <c:idx val="8"/>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EDD-42F8-A2C3-B7E44331B671}"/>
                </c:ext>
              </c:extLst>
            </c:dLbl>
            <c:dLbl>
              <c:idx val="9"/>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3EF-0749-B9EA-BFDA8702F016}"/>
                </c:ext>
              </c:extLst>
            </c:dLbl>
            <c:dLbl>
              <c:idx val="10"/>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EDD-42F8-A2C3-B7E44331B671}"/>
                </c:ext>
              </c:extLst>
            </c:dLbl>
            <c:dLbl>
              <c:idx val="11"/>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EDD-42F8-A2C3-B7E44331B671}"/>
                </c:ext>
              </c:extLst>
            </c:dLbl>
            <c:dLbl>
              <c:idx val="12"/>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EDD-42F8-A2C3-B7E44331B671}"/>
                </c:ext>
              </c:extLst>
            </c:dLbl>
            <c:dLbl>
              <c:idx val="13"/>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EDD-42F8-A2C3-B7E44331B671}"/>
                </c:ext>
              </c:extLst>
            </c:dLbl>
            <c:dLbl>
              <c:idx val="14"/>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EDD-42F8-A2C3-B7E44331B671}"/>
                </c:ext>
              </c:extLst>
            </c:dLbl>
            <c:dLbl>
              <c:idx val="15"/>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EDD-42F8-A2C3-B7E44331B671}"/>
                </c:ext>
              </c:extLst>
            </c:dLbl>
            <c:dLbl>
              <c:idx val="16"/>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DEDD-42F8-A2C3-B7E44331B671}"/>
                </c:ext>
              </c:extLst>
            </c:dLbl>
            <c:dLbl>
              <c:idx val="17"/>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DEDD-42F8-A2C3-B7E44331B671}"/>
                </c:ext>
              </c:extLst>
            </c:dLbl>
            <c:dLbl>
              <c:idx val="18"/>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DEDD-42F8-A2C3-B7E44331B671}"/>
                </c:ext>
              </c:extLst>
            </c:dLbl>
            <c:dLbl>
              <c:idx val="19"/>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DEDD-42F8-A2C3-B7E44331B671}"/>
                </c:ext>
              </c:extLst>
            </c:dLbl>
            <c:dLbl>
              <c:idx val="20"/>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DEDD-42F8-A2C3-B7E44331B671}"/>
                </c:ext>
              </c:extLst>
            </c:dLbl>
            <c:dLbl>
              <c:idx val="21"/>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DEDD-42F8-A2C3-B7E44331B671}"/>
                </c:ext>
              </c:extLst>
            </c:dLbl>
            <c:dLbl>
              <c:idx val="22"/>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DEDD-42F8-A2C3-B7E44331B671}"/>
                </c:ext>
              </c:extLst>
            </c:dLbl>
            <c:dLbl>
              <c:idx val="23"/>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DEDD-42F8-A2C3-B7E44331B671}"/>
                </c:ext>
              </c:extLst>
            </c:dLbl>
            <c:dLbl>
              <c:idx val="24"/>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DEDD-42F8-A2C3-B7E44331B671}"/>
                </c:ext>
              </c:extLst>
            </c:dLbl>
            <c:dLbl>
              <c:idx val="25"/>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DEDD-42F8-A2C3-B7E44331B671}"/>
                </c:ext>
              </c:extLst>
            </c:dLbl>
            <c:dLbl>
              <c:idx val="26"/>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DEDD-42F8-A2C3-B7E44331B671}"/>
                </c:ext>
              </c:extLst>
            </c:dLbl>
            <c:dLbl>
              <c:idx val="27"/>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DEDD-42F8-A2C3-B7E44331B671}"/>
                </c:ext>
              </c:extLst>
            </c:dLbl>
            <c:dLbl>
              <c:idx val="28"/>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DEDD-42F8-A2C3-B7E44331B671}"/>
                </c:ext>
              </c:extLst>
            </c:dLbl>
            <c:dLbl>
              <c:idx val="29"/>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DEDD-42F8-A2C3-B7E44331B67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SFB</c:v>
                </c:pt>
                <c:pt idx="2">
                  <c:v>YMM</c:v>
                </c:pt>
                <c:pt idx="3">
                  <c:v>OKC</c:v>
                </c:pt>
                <c:pt idx="4">
                  <c:v>PWM</c:v>
                </c:pt>
                <c:pt idx="5">
                  <c:v>BOI</c:v>
                </c:pt>
                <c:pt idx="6">
                  <c:v>YTZ</c:v>
                </c:pt>
                <c:pt idx="7">
                  <c:v>SJC</c:v>
                </c:pt>
                <c:pt idx="8">
                  <c:v>SAT</c:v>
                </c:pt>
                <c:pt idx="9">
                  <c:v>AUS</c:v>
                </c:pt>
                <c:pt idx="10">
                  <c:v>TPA</c:v>
                </c:pt>
                <c:pt idx="11">
                  <c:v>BDL</c:v>
                </c:pt>
                <c:pt idx="12">
                  <c:v>CRP</c:v>
                </c:pt>
                <c:pt idx="13">
                  <c:v>YEG</c:v>
                </c:pt>
                <c:pt idx="14">
                  <c:v>MKE</c:v>
                </c:pt>
                <c:pt idx="15">
                  <c:v>GRR</c:v>
                </c:pt>
                <c:pt idx="16">
                  <c:v>CMH</c:v>
                </c:pt>
                <c:pt idx="17">
                  <c:v>DAL</c:v>
                </c:pt>
                <c:pt idx="18">
                  <c:v>BUR</c:v>
                </c:pt>
                <c:pt idx="19">
                  <c:v>IND</c:v>
                </c:pt>
                <c:pt idx="20">
                  <c:v>YQR</c:v>
                </c:pt>
                <c:pt idx="21">
                  <c:v>ONT</c:v>
                </c:pt>
                <c:pt idx="22">
                  <c:v>JAX</c:v>
                </c:pt>
                <c:pt idx="23">
                  <c:v>BWI</c:v>
                </c:pt>
                <c:pt idx="24">
                  <c:v>YVR</c:v>
                </c:pt>
                <c:pt idx="25">
                  <c:v>ATL</c:v>
                </c:pt>
                <c:pt idx="26">
                  <c:v>CVG</c:v>
                </c:pt>
                <c:pt idx="27">
                  <c:v>YYZ</c:v>
                </c:pt>
                <c:pt idx="28">
                  <c:v>MSP</c:v>
                </c:pt>
                <c:pt idx="29">
                  <c:v>YYT</c:v>
                </c:pt>
              </c:strCache>
            </c:strRef>
          </c:cat>
          <c:val>
            <c:numRef>
              <c:f>Sheet1!$B$2:$B$31</c:f>
              <c:numCache>
                <c:formatCode>0.00000000</c:formatCode>
                <c:ptCount val="30"/>
                <c:pt idx="0">
                  <c:v>4.3270200524</c:v>
                </c:pt>
                <c:pt idx="1">
                  <c:v>4.2988788180000004</c:v>
                </c:pt>
                <c:pt idx="2">
                  <c:v>4.2090757338999998</c:v>
                </c:pt>
                <c:pt idx="3">
                  <c:v>4.2046312542999997</c:v>
                </c:pt>
                <c:pt idx="4">
                  <c:v>4.1906859248000004</c:v>
                </c:pt>
                <c:pt idx="5">
                  <c:v>4.1864900362000004</c:v>
                </c:pt>
                <c:pt idx="6">
                  <c:v>4.1730769231</c:v>
                </c:pt>
                <c:pt idx="7">
                  <c:v>4.1684399990000003</c:v>
                </c:pt>
                <c:pt idx="8">
                  <c:v>4.1676485983999996</c:v>
                </c:pt>
                <c:pt idx="9">
                  <c:v>4.1541343553000001</c:v>
                </c:pt>
                <c:pt idx="10">
                  <c:v>4.1427136925000001</c:v>
                </c:pt>
                <c:pt idx="11">
                  <c:v>4.1414163527000003</c:v>
                </c:pt>
                <c:pt idx="12">
                  <c:v>4.1351535298000002</c:v>
                </c:pt>
                <c:pt idx="13">
                  <c:v>4.1177837763999996</c:v>
                </c:pt>
                <c:pt idx="14">
                  <c:v>4.1168632330000001</c:v>
                </c:pt>
                <c:pt idx="15">
                  <c:v>4.1106668812000002</c:v>
                </c:pt>
                <c:pt idx="16">
                  <c:v>4.1042769410000002</c:v>
                </c:pt>
                <c:pt idx="17">
                  <c:v>4.0995591515000003</c:v>
                </c:pt>
                <c:pt idx="18">
                  <c:v>4.0848367803999999</c:v>
                </c:pt>
                <c:pt idx="19">
                  <c:v>4.0659929660999996</c:v>
                </c:pt>
                <c:pt idx="20">
                  <c:v>4.0552752890999999</c:v>
                </c:pt>
                <c:pt idx="21">
                  <c:v>4.0532237229000003</c:v>
                </c:pt>
                <c:pt idx="22">
                  <c:v>4.0257577155000002</c:v>
                </c:pt>
                <c:pt idx="23">
                  <c:v>4.0139720768</c:v>
                </c:pt>
                <c:pt idx="24">
                  <c:v>4.0025671165999999</c:v>
                </c:pt>
                <c:pt idx="25">
                  <c:v>3.9978760515</c:v>
                </c:pt>
                <c:pt idx="26">
                  <c:v>3.9924216029999999</c:v>
                </c:pt>
                <c:pt idx="27">
                  <c:v>3.9855083553999999</c:v>
                </c:pt>
                <c:pt idx="28">
                  <c:v>3.9851019099</c:v>
                </c:pt>
                <c:pt idx="29">
                  <c:v>3.9727005616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E3EF-0749-B9EA-BFDA8702F01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DF6-1F4F-8843-7275625C4CD9}"/>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DF6-1F4F-8843-7275625C4CD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DF6-1F4F-8843-7275625C4CD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DF6-1F4F-8843-7275625C4CD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EFB-B041-AEFC-538E3358923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EFB-B041-AEFC-538E3358923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EFB-B041-AEFC-538E3358923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F28-1E40-9DB8-505D62167E54}"/>
              </c:ext>
            </c:extLst>
          </c:dPt>
          <c:dPt>
            <c:idx val="1"/>
            <c:invertIfNegative val="0"/>
            <c:bubble3D val="0"/>
            <c:spPr>
              <a:solidFill>
                <a:srgbClr val="666666"/>
              </a:solidFill>
            </c:spPr>
            <c:extLst>
              <c:ext xmlns:c16="http://schemas.microsoft.com/office/drawing/2014/chart" uri="{C3380CC4-5D6E-409C-BE32-E72D297353CC}">
                <c16:uniqueId val="{00000003-10F9-4844-87A6-CD8232638BD8}"/>
              </c:ext>
            </c:extLst>
          </c:dPt>
          <c:dPt>
            <c:idx val="2"/>
            <c:invertIfNegative val="0"/>
            <c:bubble3D val="0"/>
            <c:spPr>
              <a:solidFill>
                <a:srgbClr val="666666"/>
              </a:solidFill>
            </c:spPr>
            <c:extLst>
              <c:ext xmlns:c16="http://schemas.microsoft.com/office/drawing/2014/chart" uri="{C3380CC4-5D6E-409C-BE32-E72D297353CC}">
                <c16:uniqueId val="{00000005-10F9-4844-87A6-CD8232638BD8}"/>
              </c:ext>
            </c:extLst>
          </c:dPt>
          <c:dPt>
            <c:idx val="3"/>
            <c:invertIfNegative val="0"/>
            <c:bubble3D val="0"/>
            <c:spPr>
              <a:solidFill>
                <a:srgbClr val="666666"/>
              </a:solidFill>
            </c:spPr>
            <c:extLst>
              <c:ext xmlns:c16="http://schemas.microsoft.com/office/drawing/2014/chart" uri="{C3380CC4-5D6E-409C-BE32-E72D297353CC}">
                <c16:uniqueId val="{00000007-10F9-4844-87A6-CD8232638BD8}"/>
              </c:ext>
            </c:extLst>
          </c:dPt>
          <c:dPt>
            <c:idx val="4"/>
            <c:invertIfNegative val="0"/>
            <c:bubble3D val="0"/>
            <c:spPr>
              <a:solidFill>
                <a:srgbClr val="666666"/>
              </a:solidFill>
            </c:spPr>
            <c:extLst>
              <c:ext xmlns:c16="http://schemas.microsoft.com/office/drawing/2014/chart" uri="{C3380CC4-5D6E-409C-BE32-E72D297353CC}">
                <c16:uniqueId val="{00000009-10F9-4844-87A6-CD8232638BD8}"/>
              </c:ext>
            </c:extLst>
          </c:dPt>
          <c:dPt>
            <c:idx val="5"/>
            <c:invertIfNegative val="0"/>
            <c:bubble3D val="0"/>
            <c:spPr>
              <a:solidFill>
                <a:srgbClr val="666666"/>
              </a:solidFill>
            </c:spPr>
            <c:extLst>
              <c:ext xmlns:c16="http://schemas.microsoft.com/office/drawing/2014/chart" uri="{C3380CC4-5D6E-409C-BE32-E72D297353CC}">
                <c16:uniqueId val="{0000000B-10F9-4844-87A6-CD8232638BD8}"/>
              </c:ext>
            </c:extLst>
          </c:dPt>
          <c:dPt>
            <c:idx val="6"/>
            <c:invertIfNegative val="0"/>
            <c:bubble3D val="0"/>
            <c:spPr>
              <a:solidFill>
                <a:srgbClr val="666666"/>
              </a:solidFill>
            </c:spPr>
            <c:extLst>
              <c:ext xmlns:c16="http://schemas.microsoft.com/office/drawing/2014/chart" uri="{C3380CC4-5D6E-409C-BE32-E72D297353CC}">
                <c16:uniqueId val="{0000000D-10F9-4844-87A6-CD8232638BD8}"/>
              </c:ext>
            </c:extLst>
          </c:dPt>
          <c:dPt>
            <c:idx val="7"/>
            <c:invertIfNegative val="0"/>
            <c:bubble3D val="0"/>
            <c:spPr>
              <a:solidFill>
                <a:srgbClr val="666666"/>
              </a:solidFill>
            </c:spPr>
            <c:extLst>
              <c:ext xmlns:c16="http://schemas.microsoft.com/office/drawing/2014/chart" uri="{C3380CC4-5D6E-409C-BE32-E72D297353CC}">
                <c16:uniqueId val="{0000000F-10F9-4844-87A6-CD8232638BD8}"/>
              </c:ext>
            </c:extLst>
          </c:dPt>
          <c:dPt>
            <c:idx val="8"/>
            <c:invertIfNegative val="0"/>
            <c:bubble3D val="0"/>
            <c:spPr>
              <a:solidFill>
                <a:srgbClr val="666666"/>
              </a:solidFill>
            </c:spPr>
            <c:extLst>
              <c:ext xmlns:c16="http://schemas.microsoft.com/office/drawing/2014/chart" uri="{C3380CC4-5D6E-409C-BE32-E72D297353CC}">
                <c16:uniqueId val="{00000011-10F9-4844-87A6-CD8232638BD8}"/>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F28-1E40-9DB8-505D62167E54}"/>
              </c:ext>
            </c:extLst>
          </c:dPt>
          <c:dPt>
            <c:idx val="10"/>
            <c:invertIfNegative val="0"/>
            <c:bubble3D val="0"/>
            <c:spPr>
              <a:solidFill>
                <a:srgbClr val="666666"/>
              </a:solidFill>
            </c:spPr>
            <c:extLst>
              <c:ext xmlns:c16="http://schemas.microsoft.com/office/drawing/2014/chart" uri="{C3380CC4-5D6E-409C-BE32-E72D297353CC}">
                <c16:uniqueId val="{00000015-10F9-4844-87A6-CD8232638BD8}"/>
              </c:ext>
            </c:extLst>
          </c:dPt>
          <c:dPt>
            <c:idx val="11"/>
            <c:invertIfNegative val="0"/>
            <c:bubble3D val="0"/>
            <c:spPr>
              <a:solidFill>
                <a:srgbClr val="666666"/>
              </a:solidFill>
            </c:spPr>
            <c:extLst>
              <c:ext xmlns:c16="http://schemas.microsoft.com/office/drawing/2014/chart" uri="{C3380CC4-5D6E-409C-BE32-E72D297353CC}">
                <c16:uniqueId val="{00000017-10F9-4844-87A6-CD8232638BD8}"/>
              </c:ext>
            </c:extLst>
          </c:dPt>
          <c:dPt>
            <c:idx val="12"/>
            <c:invertIfNegative val="0"/>
            <c:bubble3D val="0"/>
            <c:spPr>
              <a:solidFill>
                <a:srgbClr val="666666"/>
              </a:solidFill>
            </c:spPr>
            <c:extLst>
              <c:ext xmlns:c16="http://schemas.microsoft.com/office/drawing/2014/chart" uri="{C3380CC4-5D6E-409C-BE32-E72D297353CC}">
                <c16:uniqueId val="{00000019-10F9-4844-87A6-CD8232638BD8}"/>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F28-1E40-9DB8-505D62167E54}"/>
              </c:ext>
            </c:extLst>
          </c:dPt>
          <c:dPt>
            <c:idx val="14"/>
            <c:invertIfNegative val="0"/>
            <c:bubble3D val="0"/>
            <c:spPr>
              <a:solidFill>
                <a:srgbClr val="666666"/>
              </a:solidFill>
            </c:spPr>
            <c:extLst>
              <c:ext xmlns:c16="http://schemas.microsoft.com/office/drawing/2014/chart" uri="{C3380CC4-5D6E-409C-BE32-E72D297353CC}">
                <c16:uniqueId val="{0000001D-10F9-4844-87A6-CD8232638BD8}"/>
              </c:ext>
            </c:extLst>
          </c:dPt>
          <c:dPt>
            <c:idx val="15"/>
            <c:invertIfNegative val="0"/>
            <c:bubble3D val="0"/>
            <c:spPr>
              <a:solidFill>
                <a:srgbClr val="666666"/>
              </a:solidFill>
            </c:spPr>
            <c:extLst>
              <c:ext xmlns:c16="http://schemas.microsoft.com/office/drawing/2014/chart" uri="{C3380CC4-5D6E-409C-BE32-E72D297353CC}">
                <c16:uniqueId val="{0000001F-10F9-4844-87A6-CD8232638BD8}"/>
              </c:ext>
            </c:extLst>
          </c:dPt>
          <c:dPt>
            <c:idx val="16"/>
            <c:invertIfNegative val="0"/>
            <c:bubble3D val="0"/>
            <c:spPr>
              <a:solidFill>
                <a:srgbClr val="666666"/>
              </a:solidFill>
            </c:spPr>
            <c:extLst>
              <c:ext xmlns:c16="http://schemas.microsoft.com/office/drawing/2014/chart" uri="{C3380CC4-5D6E-409C-BE32-E72D297353CC}">
                <c16:uniqueId val="{00000021-10F9-4844-87A6-CD8232638BD8}"/>
              </c:ext>
            </c:extLst>
          </c:dPt>
          <c:dPt>
            <c:idx val="17"/>
            <c:invertIfNegative val="0"/>
            <c:bubble3D val="0"/>
            <c:spPr>
              <a:solidFill>
                <a:srgbClr val="666666"/>
              </a:solidFill>
            </c:spPr>
            <c:extLst>
              <c:ext xmlns:c16="http://schemas.microsoft.com/office/drawing/2014/chart" uri="{C3380CC4-5D6E-409C-BE32-E72D297353CC}">
                <c16:uniqueId val="{00000023-10F9-4844-87A6-CD8232638BD8}"/>
              </c:ext>
            </c:extLst>
          </c:dPt>
          <c:dPt>
            <c:idx val="18"/>
            <c:invertIfNegative val="0"/>
            <c:bubble3D val="0"/>
            <c:spPr>
              <a:solidFill>
                <a:srgbClr val="666666"/>
              </a:solidFill>
            </c:spPr>
            <c:extLst>
              <c:ext xmlns:c16="http://schemas.microsoft.com/office/drawing/2014/chart" uri="{C3380CC4-5D6E-409C-BE32-E72D297353CC}">
                <c16:uniqueId val="{00000025-10F9-4844-87A6-CD8232638BD8}"/>
              </c:ext>
            </c:extLst>
          </c:dPt>
          <c:dPt>
            <c:idx val="19"/>
            <c:invertIfNegative val="0"/>
            <c:bubble3D val="0"/>
            <c:spPr>
              <a:solidFill>
                <a:srgbClr val="666666"/>
              </a:solidFill>
            </c:spPr>
            <c:extLst>
              <c:ext xmlns:c16="http://schemas.microsoft.com/office/drawing/2014/chart" uri="{C3380CC4-5D6E-409C-BE32-E72D297353CC}">
                <c16:uniqueId val="{00000027-10F9-4844-87A6-CD8232638BD8}"/>
              </c:ext>
            </c:extLst>
          </c:dPt>
          <c:dPt>
            <c:idx val="20"/>
            <c:invertIfNegative val="0"/>
            <c:bubble3D val="0"/>
            <c:spPr>
              <a:solidFill>
                <a:srgbClr val="FFFFFF">
                  <a:alpha val="0"/>
                </a:srgbClr>
              </a:solidFill>
            </c:spPr>
            <c:extLst>
              <c:ext xmlns:c16="http://schemas.microsoft.com/office/drawing/2014/chart" uri="{C3380CC4-5D6E-409C-BE32-E72D297353CC}">
                <c16:uniqueId val="{00000029-10F9-4844-87A6-CD8232638BD8}"/>
              </c:ext>
            </c:extLst>
          </c:dPt>
          <c:dPt>
            <c:idx val="21"/>
            <c:invertIfNegative val="0"/>
            <c:bubble3D val="0"/>
            <c:spPr>
              <a:solidFill>
                <a:srgbClr val="FFFFFF">
                  <a:alpha val="0"/>
                </a:srgbClr>
              </a:solidFill>
            </c:spPr>
            <c:extLst>
              <c:ext xmlns:c16="http://schemas.microsoft.com/office/drawing/2014/chart" uri="{C3380CC4-5D6E-409C-BE32-E72D297353CC}">
                <c16:uniqueId val="{0000002B-10F9-4844-87A6-CD8232638BD8}"/>
              </c:ext>
            </c:extLst>
          </c:dPt>
          <c:dPt>
            <c:idx val="22"/>
            <c:invertIfNegative val="0"/>
            <c:bubble3D val="0"/>
            <c:spPr>
              <a:solidFill>
                <a:srgbClr val="FFFFFF">
                  <a:alpha val="0"/>
                </a:srgbClr>
              </a:solidFill>
            </c:spPr>
            <c:extLst>
              <c:ext xmlns:c16="http://schemas.microsoft.com/office/drawing/2014/chart" uri="{C3380CC4-5D6E-409C-BE32-E72D297353CC}">
                <c16:uniqueId val="{0000002D-10F9-4844-87A6-CD8232638BD8}"/>
              </c:ext>
            </c:extLst>
          </c:dPt>
          <c:dPt>
            <c:idx val="23"/>
            <c:invertIfNegative val="0"/>
            <c:bubble3D val="0"/>
            <c:spPr>
              <a:solidFill>
                <a:srgbClr val="FFFFFF">
                  <a:alpha val="0"/>
                </a:srgbClr>
              </a:solidFill>
            </c:spPr>
            <c:extLst>
              <c:ext xmlns:c16="http://schemas.microsoft.com/office/drawing/2014/chart" uri="{C3380CC4-5D6E-409C-BE32-E72D297353CC}">
                <c16:uniqueId val="{0000002F-10F9-4844-87A6-CD8232638BD8}"/>
              </c:ext>
            </c:extLst>
          </c:dPt>
          <c:dPt>
            <c:idx val="24"/>
            <c:invertIfNegative val="0"/>
            <c:bubble3D val="0"/>
            <c:spPr>
              <a:solidFill>
                <a:srgbClr val="FFFFFF">
                  <a:alpha val="0"/>
                </a:srgbClr>
              </a:solidFill>
            </c:spPr>
            <c:extLst>
              <c:ext xmlns:c16="http://schemas.microsoft.com/office/drawing/2014/chart" uri="{C3380CC4-5D6E-409C-BE32-E72D297353CC}">
                <c16:uniqueId val="{00000031-10F9-4844-87A6-CD8232638BD8}"/>
              </c:ext>
            </c:extLst>
          </c:dPt>
          <c:dPt>
            <c:idx val="25"/>
            <c:invertIfNegative val="0"/>
            <c:bubble3D val="0"/>
            <c:spPr>
              <a:solidFill>
                <a:srgbClr val="FFFFFF">
                  <a:alpha val="0"/>
                </a:srgbClr>
              </a:solidFill>
            </c:spPr>
            <c:extLst>
              <c:ext xmlns:c16="http://schemas.microsoft.com/office/drawing/2014/chart" uri="{C3380CC4-5D6E-409C-BE32-E72D297353CC}">
                <c16:uniqueId val="{00000033-10F9-4844-87A6-CD8232638BD8}"/>
              </c:ext>
            </c:extLst>
          </c:dPt>
          <c:dPt>
            <c:idx val="26"/>
            <c:invertIfNegative val="0"/>
            <c:bubble3D val="0"/>
            <c:spPr>
              <a:solidFill>
                <a:srgbClr val="FFFFFF">
                  <a:alpha val="0"/>
                </a:srgbClr>
              </a:solidFill>
            </c:spPr>
            <c:extLst>
              <c:ext xmlns:c16="http://schemas.microsoft.com/office/drawing/2014/chart" uri="{C3380CC4-5D6E-409C-BE32-E72D297353CC}">
                <c16:uniqueId val="{00000035-10F9-4844-87A6-CD8232638BD8}"/>
              </c:ext>
            </c:extLst>
          </c:dPt>
          <c:dPt>
            <c:idx val="27"/>
            <c:invertIfNegative val="0"/>
            <c:bubble3D val="0"/>
            <c:spPr>
              <a:solidFill>
                <a:srgbClr val="FFFFFF">
                  <a:alpha val="0"/>
                </a:srgbClr>
              </a:solidFill>
            </c:spPr>
            <c:extLst>
              <c:ext xmlns:c16="http://schemas.microsoft.com/office/drawing/2014/chart" uri="{C3380CC4-5D6E-409C-BE32-E72D297353CC}">
                <c16:uniqueId val="{00000037-10F9-4844-87A6-CD8232638BD8}"/>
              </c:ext>
            </c:extLst>
          </c:dPt>
          <c:dPt>
            <c:idx val="28"/>
            <c:invertIfNegative val="0"/>
            <c:bubble3D val="0"/>
            <c:spPr>
              <a:solidFill>
                <a:srgbClr val="FFFFFF">
                  <a:alpha val="0"/>
                </a:srgbClr>
              </a:solidFill>
            </c:spPr>
            <c:extLst>
              <c:ext xmlns:c16="http://schemas.microsoft.com/office/drawing/2014/chart" uri="{C3380CC4-5D6E-409C-BE32-E72D297353CC}">
                <c16:uniqueId val="{00000039-10F9-4844-87A6-CD8232638BD8}"/>
              </c:ext>
            </c:extLst>
          </c:dPt>
          <c:dPt>
            <c:idx val="29"/>
            <c:invertIfNegative val="0"/>
            <c:bubble3D val="0"/>
            <c:spPr>
              <a:solidFill>
                <a:srgbClr val="FFFFFF">
                  <a:alpha val="0"/>
                </a:srgbClr>
              </a:solidFill>
            </c:spPr>
            <c:extLst>
              <c:ext xmlns:c16="http://schemas.microsoft.com/office/drawing/2014/chart" uri="{C3380CC4-5D6E-409C-BE32-E72D297353CC}">
                <c16:uniqueId val="{0000003B-10F9-4844-87A6-CD8232638BD8}"/>
              </c:ext>
            </c:extLst>
          </c:dPt>
          <c:dLbls>
            <c:dLbl>
              <c:idx val="0"/>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0F28-1E40-9DB8-505D62167E54}"/>
                </c:ext>
              </c:extLst>
            </c:dLbl>
            <c:dLbl>
              <c:idx val="1"/>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0F9-4844-87A6-CD8232638BD8}"/>
                </c:ext>
              </c:extLst>
            </c:dLbl>
            <c:dLbl>
              <c:idx val="2"/>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0F9-4844-87A6-CD8232638BD8}"/>
                </c:ext>
              </c:extLst>
            </c:dLbl>
            <c:dLbl>
              <c:idx val="3"/>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0F9-4844-87A6-CD8232638BD8}"/>
                </c:ext>
              </c:extLst>
            </c:dLbl>
            <c:dLbl>
              <c:idx val="4"/>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0F9-4844-87A6-CD8232638BD8}"/>
                </c:ext>
              </c:extLst>
            </c:dLbl>
            <c:dLbl>
              <c:idx val="5"/>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0F9-4844-87A6-CD8232638BD8}"/>
                </c:ext>
              </c:extLst>
            </c:dLbl>
            <c:dLbl>
              <c:idx val="6"/>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0F9-4844-87A6-CD8232638BD8}"/>
                </c:ext>
              </c:extLst>
            </c:dLbl>
            <c:dLbl>
              <c:idx val="7"/>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0F9-4844-87A6-CD8232638BD8}"/>
                </c:ext>
              </c:extLst>
            </c:dLbl>
            <c:dLbl>
              <c:idx val="8"/>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0F9-4844-87A6-CD8232638BD8}"/>
                </c:ext>
              </c:extLst>
            </c:dLbl>
            <c:dLbl>
              <c:idx val="9"/>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F28-1E40-9DB8-505D62167E54}"/>
                </c:ext>
              </c:extLst>
            </c:dLbl>
            <c:dLbl>
              <c:idx val="10"/>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0F9-4844-87A6-CD8232638BD8}"/>
                </c:ext>
              </c:extLst>
            </c:dLbl>
            <c:dLbl>
              <c:idx val="11"/>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0F9-4844-87A6-CD8232638BD8}"/>
                </c:ext>
              </c:extLst>
            </c:dLbl>
            <c:dLbl>
              <c:idx val="12"/>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0F9-4844-87A6-CD8232638BD8}"/>
                </c:ext>
              </c:extLst>
            </c:dLbl>
            <c:dLbl>
              <c:idx val="13"/>
              <c:tx>
                <c:rich>
                  <a:bodyPr/>
                  <a:lstStyle/>
                  <a:p>
                    <a:r>
                      <a:t>3.70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F28-1E40-9DB8-505D62167E54}"/>
                </c:ext>
              </c:extLst>
            </c:dLbl>
            <c:dLbl>
              <c:idx val="14"/>
              <c:tx>
                <c:rich>
                  <a:bodyPr/>
                  <a:lstStyle/>
                  <a:p>
                    <a:r>
                      <a:t>3.70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0F9-4844-87A6-CD8232638BD8}"/>
                </c:ext>
              </c:extLst>
            </c:dLbl>
            <c:dLbl>
              <c:idx val="15"/>
              <c:tx>
                <c:rich>
                  <a:bodyPr/>
                  <a:lstStyle/>
                  <a:p>
                    <a:r>
                      <a:t>3.68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0F9-4844-87A6-CD8232638BD8}"/>
                </c:ext>
              </c:extLst>
            </c:dLbl>
            <c:dLbl>
              <c:idx val="16"/>
              <c:tx>
                <c:rich>
                  <a:bodyPr/>
                  <a:lstStyle/>
                  <a:p>
                    <a:r>
                      <a:t>3.58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10F9-4844-87A6-CD8232638BD8}"/>
                </c:ext>
              </c:extLst>
            </c:dLbl>
            <c:dLbl>
              <c:idx val="17"/>
              <c:tx>
                <c:rich>
                  <a:bodyPr/>
                  <a:lstStyle/>
                  <a:p>
                    <a:r>
                      <a:t>3.47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10F9-4844-87A6-CD8232638BD8}"/>
                </c:ext>
              </c:extLst>
            </c:dLbl>
            <c:dLbl>
              <c:idx val="18"/>
              <c:tx>
                <c:rich>
                  <a:bodyPr/>
                  <a:lstStyle/>
                  <a:p>
                    <a:r>
                      <a:t>3.35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10F9-4844-87A6-CD8232638BD8}"/>
                </c:ext>
              </c:extLst>
            </c:dLbl>
            <c:dLbl>
              <c:idx val="19"/>
              <c:tx>
                <c:rich>
                  <a:bodyPr/>
                  <a:lstStyle/>
                  <a:p>
                    <a:r>
                      <a:t>2.92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10F9-4844-87A6-CD8232638BD8}"/>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10F9-4844-87A6-CD8232638BD8}"/>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10F9-4844-87A6-CD8232638BD8}"/>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10F9-4844-87A6-CD8232638BD8}"/>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10F9-4844-87A6-CD8232638BD8}"/>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10F9-4844-87A6-CD8232638BD8}"/>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10F9-4844-87A6-CD8232638BD8}"/>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10F9-4844-87A6-CD8232638BD8}"/>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10F9-4844-87A6-CD8232638BD8}"/>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10F9-4844-87A6-CD8232638BD8}"/>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10F9-4844-87A6-CD8232638BD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PIT</c:v>
                </c:pt>
                <c:pt idx="1">
                  <c:v>SLC</c:v>
                </c:pt>
                <c:pt idx="2">
                  <c:v>YHZ</c:v>
                </c:pt>
                <c:pt idx="3">
                  <c:v>DFW</c:v>
                </c:pt>
                <c:pt idx="4">
                  <c:v>MSY</c:v>
                </c:pt>
                <c:pt idx="5">
                  <c:v>YYJ</c:v>
                </c:pt>
                <c:pt idx="6">
                  <c:v>YYC</c:v>
                </c:pt>
                <c:pt idx="7">
                  <c:v>YXE</c:v>
                </c:pt>
                <c:pt idx="8">
                  <c:v>SEA</c:v>
                </c:pt>
                <c:pt idx="9">
                  <c:v>DTW</c:v>
                </c:pt>
                <c:pt idx="10">
                  <c:v>YLW</c:v>
                </c:pt>
                <c:pt idx="11">
                  <c:v>SFO</c:v>
                </c:pt>
                <c:pt idx="12">
                  <c:v>DEN</c:v>
                </c:pt>
                <c:pt idx="13">
                  <c:v>LGA</c:v>
                </c:pt>
                <c:pt idx="14">
                  <c:v>EWR</c:v>
                </c:pt>
                <c:pt idx="15">
                  <c:v>LAX</c:v>
                </c:pt>
                <c:pt idx="16">
                  <c:v>YUL</c:v>
                </c:pt>
                <c:pt idx="17">
                  <c:v>JFK</c:v>
                </c:pt>
                <c:pt idx="18">
                  <c:v>HOU</c:v>
                </c:pt>
                <c:pt idx="19">
                  <c:v>IAH</c:v>
                </c:pt>
              </c:strCache>
            </c:strRef>
          </c:cat>
          <c:val>
            <c:numRef>
              <c:f>Sheet1!$B$2:$B$31</c:f>
              <c:numCache>
                <c:formatCode>0.00000000</c:formatCode>
                <c:ptCount val="30"/>
                <c:pt idx="0">
                  <c:v>3.9649330190000001</c:v>
                </c:pt>
                <c:pt idx="1">
                  <c:v>3.9527490565000001</c:v>
                </c:pt>
                <c:pt idx="2">
                  <c:v>3.9153756320999999</c:v>
                </c:pt>
                <c:pt idx="3">
                  <c:v>3.8963125209</c:v>
                </c:pt>
                <c:pt idx="4">
                  <c:v>3.8794905561999999</c:v>
                </c:pt>
                <c:pt idx="5">
                  <c:v>3.8670503411000001</c:v>
                </c:pt>
                <c:pt idx="6">
                  <c:v>3.8525323678999999</c:v>
                </c:pt>
                <c:pt idx="7">
                  <c:v>3.8390770304999999</c:v>
                </c:pt>
                <c:pt idx="8">
                  <c:v>3.8323138363</c:v>
                </c:pt>
                <c:pt idx="9">
                  <c:v>3.8035118372999999</c:v>
                </c:pt>
                <c:pt idx="10">
                  <c:v>3.7768867204999998</c:v>
                </c:pt>
                <c:pt idx="11">
                  <c:v>3.7703913518999999</c:v>
                </c:pt>
                <c:pt idx="12">
                  <c:v>3.7193818635999998</c:v>
                </c:pt>
                <c:pt idx="13">
                  <c:v>3.7047378022999999</c:v>
                </c:pt>
                <c:pt idx="14">
                  <c:v>3.6967642512999999</c:v>
                </c:pt>
                <c:pt idx="15">
                  <c:v>3.6750550205999999</c:v>
                </c:pt>
                <c:pt idx="16">
                  <c:v>3.5768435265999998</c:v>
                </c:pt>
                <c:pt idx="17">
                  <c:v>3.4656510588999998</c:v>
                </c:pt>
                <c:pt idx="18">
                  <c:v>3.3460085031000002</c:v>
                </c:pt>
                <c:pt idx="19">
                  <c:v>2.9235552648000001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F28-1E40-9DB8-505D62167E5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325-1C4B-A533-910D5309A66A}"/>
              </c:ext>
            </c:extLst>
          </c:dPt>
          <c:dPt>
            <c:idx val="1"/>
            <c:invertIfNegative val="0"/>
            <c:bubble3D val="0"/>
            <c:spPr>
              <a:solidFill>
                <a:srgbClr val="003A8C"/>
              </a:solidFill>
            </c:spPr>
            <c:extLst>
              <c:ext xmlns:c16="http://schemas.microsoft.com/office/drawing/2014/chart" uri="{C3380CC4-5D6E-409C-BE32-E72D297353CC}">
                <c16:uniqueId val="{00000003-7EBA-46DE-9B00-4492388D5195}"/>
              </c:ext>
            </c:extLst>
          </c:dPt>
          <c:dPt>
            <c:idx val="2"/>
            <c:invertIfNegative val="0"/>
            <c:bubble3D val="0"/>
            <c:spPr>
              <a:solidFill>
                <a:srgbClr val="003A8C"/>
              </a:solidFill>
            </c:spPr>
            <c:extLst>
              <c:ext xmlns:c16="http://schemas.microsoft.com/office/drawing/2014/chart" uri="{C3380CC4-5D6E-409C-BE32-E72D297353CC}">
                <c16:uniqueId val="{00000005-7EBA-46DE-9B00-4492388D5195}"/>
              </c:ext>
            </c:extLst>
          </c:dPt>
          <c:dPt>
            <c:idx val="3"/>
            <c:invertIfNegative val="0"/>
            <c:bubble3D val="0"/>
            <c:spPr>
              <a:solidFill>
                <a:srgbClr val="003A8C"/>
              </a:solidFill>
            </c:spPr>
            <c:extLst>
              <c:ext xmlns:c16="http://schemas.microsoft.com/office/drawing/2014/chart" uri="{C3380CC4-5D6E-409C-BE32-E72D297353CC}">
                <c16:uniqueId val="{00000007-7EBA-46DE-9B00-4492388D5195}"/>
              </c:ext>
            </c:extLst>
          </c:dPt>
          <c:dPt>
            <c:idx val="4"/>
            <c:invertIfNegative val="0"/>
            <c:bubble3D val="0"/>
            <c:spPr>
              <a:solidFill>
                <a:srgbClr val="003A8C"/>
              </a:solidFill>
            </c:spPr>
            <c:extLst>
              <c:ext xmlns:c16="http://schemas.microsoft.com/office/drawing/2014/chart" uri="{C3380CC4-5D6E-409C-BE32-E72D297353CC}">
                <c16:uniqueId val="{00000009-7EBA-46DE-9B00-4492388D5195}"/>
              </c:ext>
            </c:extLst>
          </c:dPt>
          <c:dPt>
            <c:idx val="5"/>
            <c:invertIfNegative val="0"/>
            <c:bubble3D val="0"/>
            <c:spPr>
              <a:solidFill>
                <a:srgbClr val="FFFFFF">
                  <a:alpha val="0"/>
                </a:srgbClr>
              </a:solidFill>
            </c:spPr>
            <c:extLst>
              <c:ext xmlns:c16="http://schemas.microsoft.com/office/drawing/2014/chart" uri="{C3380CC4-5D6E-409C-BE32-E72D297353CC}">
                <c16:uniqueId val="{0000000B-7EBA-46DE-9B00-4492388D5195}"/>
              </c:ext>
            </c:extLst>
          </c:dPt>
          <c:dPt>
            <c:idx val="6"/>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325-1C4B-A533-910D5309A66A}"/>
              </c:ext>
            </c:extLst>
          </c:dPt>
          <c:dPt>
            <c:idx val="7"/>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325-1C4B-A533-910D5309A66A}"/>
              </c:ext>
            </c:extLst>
          </c:dPt>
          <c:dPt>
            <c:idx val="8"/>
            <c:invertIfNegative val="0"/>
            <c:bubble3D val="0"/>
            <c:spPr>
              <a:solidFill>
                <a:srgbClr val="FFFFFF">
                  <a:alpha val="0"/>
                </a:srgbClr>
              </a:solidFill>
            </c:spPr>
            <c:extLst>
              <c:ext xmlns:c16="http://schemas.microsoft.com/office/drawing/2014/chart" uri="{C3380CC4-5D6E-409C-BE32-E72D297353CC}">
                <c16:uniqueId val="{00000011-7EBA-46DE-9B00-4492388D5195}"/>
              </c:ext>
            </c:extLst>
          </c:dPt>
          <c:dPt>
            <c:idx val="9"/>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D325-1C4B-A533-910D5309A66A}"/>
              </c:ext>
            </c:extLst>
          </c:dPt>
          <c:dPt>
            <c:idx val="10"/>
            <c:invertIfNegative val="0"/>
            <c:bubble3D val="0"/>
            <c:spPr>
              <a:solidFill>
                <a:srgbClr val="FFFFFF">
                  <a:alpha val="0"/>
                </a:srgbClr>
              </a:solidFill>
            </c:spPr>
            <c:extLst>
              <c:ext xmlns:c16="http://schemas.microsoft.com/office/drawing/2014/chart" uri="{C3380CC4-5D6E-409C-BE32-E72D297353CC}">
                <c16:uniqueId val="{00000015-7EBA-46DE-9B00-4492388D5195}"/>
              </c:ext>
            </c:extLst>
          </c:dPt>
          <c:dPt>
            <c:idx val="11"/>
            <c:invertIfNegative val="0"/>
            <c:bubble3D val="0"/>
            <c:spPr>
              <a:solidFill>
                <a:srgbClr val="FFFFFF">
                  <a:alpha val="0"/>
                </a:srgbClr>
              </a:solidFill>
            </c:spPr>
            <c:extLst>
              <c:ext xmlns:c16="http://schemas.microsoft.com/office/drawing/2014/chart" uri="{C3380CC4-5D6E-409C-BE32-E72D297353CC}">
                <c16:uniqueId val="{00000017-7EBA-46DE-9B00-4492388D5195}"/>
              </c:ext>
            </c:extLst>
          </c:dPt>
          <c:dPt>
            <c:idx val="12"/>
            <c:invertIfNegative val="0"/>
            <c:bubble3D val="0"/>
            <c:spPr>
              <a:solidFill>
                <a:srgbClr val="FFFFFF">
                  <a:alpha val="0"/>
                </a:srgbClr>
              </a:solidFill>
            </c:spPr>
            <c:extLst>
              <c:ext xmlns:c16="http://schemas.microsoft.com/office/drawing/2014/chart" uri="{C3380CC4-5D6E-409C-BE32-E72D297353CC}">
                <c16:uniqueId val="{00000019-7EBA-46DE-9B00-4492388D5195}"/>
              </c:ext>
            </c:extLst>
          </c:dPt>
          <c:dPt>
            <c:idx val="13"/>
            <c:invertIfNegative val="0"/>
            <c:bubble3D val="0"/>
            <c:spPr>
              <a:solidFill>
                <a:srgbClr val="FFFFFF">
                  <a:alpha val="0"/>
                </a:srgbClr>
              </a:solidFill>
            </c:spPr>
            <c:extLst>
              <c:ext xmlns:c16="http://schemas.microsoft.com/office/drawing/2014/chart" uri="{C3380CC4-5D6E-409C-BE32-E72D297353CC}">
                <c16:uniqueId val="{0000001B-7EBA-46DE-9B00-4492388D5195}"/>
              </c:ext>
            </c:extLst>
          </c:dPt>
          <c:dPt>
            <c:idx val="14"/>
            <c:invertIfNegative val="0"/>
            <c:bubble3D val="0"/>
            <c:spPr>
              <a:solidFill>
                <a:srgbClr val="FFFFFF">
                  <a:alpha val="0"/>
                </a:srgbClr>
              </a:solidFill>
            </c:spPr>
            <c:extLst>
              <c:ext xmlns:c16="http://schemas.microsoft.com/office/drawing/2014/chart" uri="{C3380CC4-5D6E-409C-BE32-E72D297353CC}">
                <c16:uniqueId val="{0000001D-7EBA-46DE-9B00-4492388D5195}"/>
              </c:ext>
            </c:extLst>
          </c:dPt>
          <c:dPt>
            <c:idx val="15"/>
            <c:invertIfNegative val="0"/>
            <c:bubble3D val="0"/>
            <c:spPr>
              <a:solidFill>
                <a:srgbClr val="FFFFFF">
                  <a:alpha val="0"/>
                </a:srgbClr>
              </a:solidFill>
            </c:spPr>
            <c:extLst>
              <c:ext xmlns:c16="http://schemas.microsoft.com/office/drawing/2014/chart" uri="{C3380CC4-5D6E-409C-BE32-E72D297353CC}">
                <c16:uniqueId val="{0000001F-7EBA-46DE-9B00-4492388D5195}"/>
              </c:ext>
            </c:extLst>
          </c:dPt>
          <c:dPt>
            <c:idx val="16"/>
            <c:invertIfNegative val="0"/>
            <c:bubble3D val="0"/>
            <c:spPr>
              <a:solidFill>
                <a:srgbClr val="FFFFFF">
                  <a:alpha val="0"/>
                </a:srgbClr>
              </a:solidFill>
            </c:spPr>
            <c:extLst>
              <c:ext xmlns:c16="http://schemas.microsoft.com/office/drawing/2014/chart" uri="{C3380CC4-5D6E-409C-BE32-E72D297353CC}">
                <c16:uniqueId val="{00000021-7EBA-46DE-9B00-4492388D5195}"/>
              </c:ext>
            </c:extLst>
          </c:dPt>
          <c:dPt>
            <c:idx val="17"/>
            <c:invertIfNegative val="0"/>
            <c:bubble3D val="0"/>
            <c:spPr>
              <a:solidFill>
                <a:srgbClr val="FFFFFF">
                  <a:alpha val="0"/>
                </a:srgbClr>
              </a:solidFill>
            </c:spPr>
            <c:extLst>
              <c:ext xmlns:c16="http://schemas.microsoft.com/office/drawing/2014/chart" uri="{C3380CC4-5D6E-409C-BE32-E72D297353CC}">
                <c16:uniqueId val="{00000023-7EBA-46DE-9B00-4492388D5195}"/>
              </c:ext>
            </c:extLst>
          </c:dPt>
          <c:dPt>
            <c:idx val="18"/>
            <c:invertIfNegative val="0"/>
            <c:bubble3D val="0"/>
            <c:spPr>
              <a:solidFill>
                <a:srgbClr val="FFFFFF">
                  <a:alpha val="0"/>
                </a:srgbClr>
              </a:solidFill>
            </c:spPr>
            <c:extLst>
              <c:ext xmlns:c16="http://schemas.microsoft.com/office/drawing/2014/chart" uri="{C3380CC4-5D6E-409C-BE32-E72D297353CC}">
                <c16:uniqueId val="{00000025-7EBA-46DE-9B00-4492388D5195}"/>
              </c:ext>
            </c:extLst>
          </c:dPt>
          <c:dPt>
            <c:idx val="19"/>
            <c:invertIfNegative val="0"/>
            <c:bubble3D val="0"/>
            <c:spPr>
              <a:solidFill>
                <a:srgbClr val="FFFFFF">
                  <a:alpha val="0"/>
                </a:srgbClr>
              </a:solidFill>
            </c:spPr>
            <c:extLst>
              <c:ext xmlns:c16="http://schemas.microsoft.com/office/drawing/2014/chart" uri="{C3380CC4-5D6E-409C-BE32-E72D297353CC}">
                <c16:uniqueId val="{00000027-7EBA-46DE-9B00-4492388D5195}"/>
              </c:ext>
            </c:extLst>
          </c:dPt>
          <c:dPt>
            <c:idx val="20"/>
            <c:invertIfNegative val="0"/>
            <c:bubble3D val="0"/>
            <c:spPr>
              <a:solidFill>
                <a:srgbClr val="FFFFFF">
                  <a:alpha val="0"/>
                </a:srgbClr>
              </a:solidFill>
            </c:spPr>
            <c:extLst>
              <c:ext xmlns:c16="http://schemas.microsoft.com/office/drawing/2014/chart" uri="{C3380CC4-5D6E-409C-BE32-E72D297353CC}">
                <c16:uniqueId val="{00000029-7EBA-46DE-9B00-4492388D5195}"/>
              </c:ext>
            </c:extLst>
          </c:dPt>
          <c:dPt>
            <c:idx val="21"/>
            <c:invertIfNegative val="0"/>
            <c:bubble3D val="0"/>
            <c:spPr>
              <a:solidFill>
                <a:srgbClr val="FFFFFF">
                  <a:alpha val="0"/>
                </a:srgbClr>
              </a:solidFill>
            </c:spPr>
            <c:extLst>
              <c:ext xmlns:c16="http://schemas.microsoft.com/office/drawing/2014/chart" uri="{C3380CC4-5D6E-409C-BE32-E72D297353CC}">
                <c16:uniqueId val="{0000002B-7EBA-46DE-9B00-4492388D5195}"/>
              </c:ext>
            </c:extLst>
          </c:dPt>
          <c:dPt>
            <c:idx val="22"/>
            <c:invertIfNegative val="0"/>
            <c:bubble3D val="0"/>
            <c:spPr>
              <a:solidFill>
                <a:srgbClr val="FFFFFF">
                  <a:alpha val="0"/>
                </a:srgbClr>
              </a:solidFill>
            </c:spPr>
            <c:extLst>
              <c:ext xmlns:c16="http://schemas.microsoft.com/office/drawing/2014/chart" uri="{C3380CC4-5D6E-409C-BE32-E72D297353CC}">
                <c16:uniqueId val="{0000002D-7EBA-46DE-9B00-4492388D5195}"/>
              </c:ext>
            </c:extLst>
          </c:dPt>
          <c:dPt>
            <c:idx val="23"/>
            <c:invertIfNegative val="0"/>
            <c:bubble3D val="0"/>
            <c:spPr>
              <a:solidFill>
                <a:srgbClr val="FFFFFF">
                  <a:alpha val="0"/>
                </a:srgbClr>
              </a:solidFill>
            </c:spPr>
            <c:extLst>
              <c:ext xmlns:c16="http://schemas.microsoft.com/office/drawing/2014/chart" uri="{C3380CC4-5D6E-409C-BE32-E72D297353CC}">
                <c16:uniqueId val="{0000002F-7EBA-46DE-9B00-4492388D5195}"/>
              </c:ext>
            </c:extLst>
          </c:dPt>
          <c:dPt>
            <c:idx val="24"/>
            <c:invertIfNegative val="0"/>
            <c:bubble3D val="0"/>
            <c:spPr>
              <a:solidFill>
                <a:srgbClr val="FFFFFF">
                  <a:alpha val="0"/>
                </a:srgbClr>
              </a:solidFill>
            </c:spPr>
            <c:extLst>
              <c:ext xmlns:c16="http://schemas.microsoft.com/office/drawing/2014/chart" uri="{C3380CC4-5D6E-409C-BE32-E72D297353CC}">
                <c16:uniqueId val="{00000031-7EBA-46DE-9B00-4492388D5195}"/>
              </c:ext>
            </c:extLst>
          </c:dPt>
          <c:dLbls>
            <c:dLbl>
              <c:idx val="0"/>
              <c:tx>
                <c:rich>
                  <a:bodyPr/>
                  <a:lstStyle/>
                  <a:p>
                    <a:r>
                      <a:t>4.75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325-1C4B-A533-910D5309A66A}"/>
                </c:ext>
              </c:extLst>
            </c:dLbl>
            <c:dLbl>
              <c:idx val="1"/>
              <c:tx>
                <c:rich>
                  <a:bodyPr/>
                  <a:lstStyle/>
                  <a:p>
                    <a:r>
                      <a:t>4.75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EBA-46DE-9B00-4492388D5195}"/>
                </c:ext>
              </c:extLst>
            </c:dLbl>
            <c:dLbl>
              <c:idx val="2"/>
              <c:tx>
                <c:rich>
                  <a:bodyPr/>
                  <a:lstStyle/>
                  <a:p>
                    <a:r>
                      <a:t>4.74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EBA-46DE-9B00-4492388D5195}"/>
                </c:ext>
              </c:extLst>
            </c:dLbl>
            <c:dLbl>
              <c:idx val="3"/>
              <c:tx>
                <c:rich>
                  <a:bodyPr/>
                  <a:lstStyle/>
                  <a:p>
                    <a:r>
                      <a:t>4.73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7EBA-46DE-9B00-4492388D5195}"/>
                </c:ext>
              </c:extLst>
            </c:dLbl>
            <c:dLbl>
              <c:idx val="4"/>
              <c:tx>
                <c:rich>
                  <a:bodyPr/>
                  <a:lstStyle/>
                  <a:p>
                    <a:r>
                      <a:t>4.68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7EBA-46DE-9B00-4492388D5195}"/>
                </c:ext>
              </c:extLst>
            </c:dLbl>
            <c:dLbl>
              <c:idx val="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7EBA-46DE-9B00-4492388D5195}"/>
                </c:ext>
              </c:extLst>
            </c:dLbl>
            <c:dLbl>
              <c:idx val="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325-1C4B-A533-910D5309A66A}"/>
                </c:ext>
              </c:extLst>
            </c:dLbl>
            <c:dLbl>
              <c:idx val="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325-1C4B-A533-910D5309A66A}"/>
                </c:ext>
              </c:extLst>
            </c:dLbl>
            <c:dLbl>
              <c:idx val="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7EBA-46DE-9B00-4492388D5195}"/>
                </c:ext>
              </c:extLst>
            </c:dLbl>
            <c:dLbl>
              <c:idx val="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325-1C4B-A533-910D5309A66A}"/>
                </c:ext>
              </c:extLst>
            </c:dLbl>
            <c:dLbl>
              <c:idx val="1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7EBA-46DE-9B00-4492388D5195}"/>
                </c:ext>
              </c:extLst>
            </c:dLbl>
            <c:dLbl>
              <c:idx val="1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7EBA-46DE-9B00-4492388D5195}"/>
                </c:ext>
              </c:extLst>
            </c:dLbl>
            <c:dLbl>
              <c:idx val="1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7EBA-46DE-9B00-4492388D5195}"/>
                </c:ext>
              </c:extLst>
            </c:dLbl>
            <c:dLbl>
              <c:idx val="1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7EBA-46DE-9B00-4492388D5195}"/>
                </c:ext>
              </c:extLst>
            </c:dLbl>
            <c:dLbl>
              <c:idx val="1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7EBA-46DE-9B00-4492388D5195}"/>
                </c:ext>
              </c:extLst>
            </c:dLbl>
            <c:dLbl>
              <c:idx val="1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7EBA-46DE-9B00-4492388D5195}"/>
                </c:ext>
              </c:extLst>
            </c:dLbl>
            <c:dLbl>
              <c:idx val="1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7EBA-46DE-9B00-4492388D5195}"/>
                </c:ext>
              </c:extLst>
            </c:dLbl>
            <c:dLbl>
              <c:idx val="1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7EBA-46DE-9B00-4492388D5195}"/>
                </c:ext>
              </c:extLst>
            </c:dLbl>
            <c:dLbl>
              <c:idx val="1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7EBA-46DE-9B00-4492388D5195}"/>
                </c:ext>
              </c:extLst>
            </c:dLbl>
            <c:dLbl>
              <c:idx val="1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7EBA-46DE-9B00-4492388D5195}"/>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7EBA-46DE-9B00-4492388D5195}"/>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7EBA-46DE-9B00-4492388D5195}"/>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7EBA-46DE-9B00-4492388D5195}"/>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7EBA-46DE-9B00-4492388D5195}"/>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7EBA-46DE-9B00-4492388D519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5"/>
                <c:pt idx="0">
                  <c:v>SHJ</c:v>
                </c:pt>
                <c:pt idx="1">
                  <c:v>CCJ</c:v>
                </c:pt>
                <c:pt idx="2">
                  <c:v>GYE</c:v>
                </c:pt>
                <c:pt idx="3">
                  <c:v>PAT</c:v>
                </c:pt>
                <c:pt idx="4">
                  <c:v>GSP</c:v>
                </c:pt>
              </c:strCache>
            </c:strRef>
          </c:cat>
          <c:val>
            <c:numRef>
              <c:f>Sheet1!$B$2:$B$26</c:f>
              <c:numCache>
                <c:formatCode>0.00000000</c:formatCode>
                <c:ptCount val="25"/>
                <c:pt idx="0">
                  <c:v>4.7540444879999999</c:v>
                </c:pt>
                <c:pt idx="1">
                  <c:v>4.7501765868000003</c:v>
                </c:pt>
                <c:pt idx="2">
                  <c:v>4.7354854169999996</c:v>
                </c:pt>
                <c:pt idx="3">
                  <c:v>4.7250156587000003</c:v>
                </c:pt>
                <c:pt idx="4">
                  <c:v>4.6773016531999998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D325-1C4B-A533-910D5309A66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1D3-DB4B-BAD7-529B767E7BB0}"/>
              </c:ext>
            </c:extLst>
          </c:dPt>
          <c:dPt>
            <c:idx val="1"/>
            <c:invertIfNegative val="0"/>
            <c:bubble3D val="0"/>
            <c:spPr>
              <a:solidFill>
                <a:srgbClr val="666666"/>
              </a:solidFill>
            </c:spPr>
            <c:extLst>
              <c:ext xmlns:c16="http://schemas.microsoft.com/office/drawing/2014/chart" uri="{C3380CC4-5D6E-409C-BE32-E72D297353CC}">
                <c16:uniqueId val="{00000003-7580-49A2-AF22-9D57149F84C6}"/>
              </c:ext>
            </c:extLst>
          </c:dPt>
          <c:dPt>
            <c:idx val="2"/>
            <c:invertIfNegative val="0"/>
            <c:bubble3D val="0"/>
            <c:spPr>
              <a:solidFill>
                <a:srgbClr val="666666"/>
              </a:solidFill>
            </c:spPr>
            <c:extLst>
              <c:ext xmlns:c16="http://schemas.microsoft.com/office/drawing/2014/chart" uri="{C3380CC4-5D6E-409C-BE32-E72D297353CC}">
                <c16:uniqueId val="{00000005-7580-49A2-AF22-9D57149F84C6}"/>
              </c:ext>
            </c:extLst>
          </c:dPt>
          <c:dPt>
            <c:idx val="3"/>
            <c:invertIfNegative val="0"/>
            <c:bubble3D val="0"/>
            <c:spPr>
              <a:solidFill>
                <a:srgbClr val="666666"/>
              </a:solidFill>
            </c:spPr>
            <c:extLst>
              <c:ext xmlns:c16="http://schemas.microsoft.com/office/drawing/2014/chart" uri="{C3380CC4-5D6E-409C-BE32-E72D297353CC}">
                <c16:uniqueId val="{00000007-7580-49A2-AF22-9D57149F84C6}"/>
              </c:ext>
            </c:extLst>
          </c:dPt>
          <c:dPt>
            <c:idx val="4"/>
            <c:invertIfNegative val="0"/>
            <c:bubble3D val="0"/>
            <c:spPr>
              <a:solidFill>
                <a:srgbClr val="666666"/>
              </a:solidFill>
            </c:spPr>
            <c:extLst>
              <c:ext xmlns:c16="http://schemas.microsoft.com/office/drawing/2014/chart" uri="{C3380CC4-5D6E-409C-BE32-E72D297353CC}">
                <c16:uniqueId val="{00000009-7580-49A2-AF22-9D57149F84C6}"/>
              </c:ext>
            </c:extLst>
          </c:dPt>
          <c:dPt>
            <c:idx val="5"/>
            <c:invertIfNegative val="0"/>
            <c:bubble3D val="0"/>
            <c:spPr>
              <a:solidFill>
                <a:srgbClr val="666666"/>
              </a:solidFill>
            </c:spPr>
            <c:extLst>
              <c:ext xmlns:c16="http://schemas.microsoft.com/office/drawing/2014/chart" uri="{C3380CC4-5D6E-409C-BE32-E72D297353CC}">
                <c16:uniqueId val="{0000000B-7580-49A2-AF22-9D57149F84C6}"/>
              </c:ext>
            </c:extLst>
          </c:dPt>
          <c:dPt>
            <c:idx val="6"/>
            <c:invertIfNegative val="0"/>
            <c:bubble3D val="0"/>
            <c:spPr>
              <a:solidFill>
                <a:srgbClr val="666666"/>
              </a:solidFill>
            </c:spPr>
            <c:extLst>
              <c:ext xmlns:c16="http://schemas.microsoft.com/office/drawing/2014/chart" uri="{C3380CC4-5D6E-409C-BE32-E72D297353CC}">
                <c16:uniqueId val="{0000000D-7580-49A2-AF22-9D57149F84C6}"/>
              </c:ext>
            </c:extLst>
          </c:dPt>
          <c:dPt>
            <c:idx val="7"/>
            <c:invertIfNegative val="0"/>
            <c:bubble3D val="0"/>
            <c:spPr>
              <a:solidFill>
                <a:srgbClr val="666666"/>
              </a:solidFill>
            </c:spPr>
            <c:extLst>
              <c:ext xmlns:c16="http://schemas.microsoft.com/office/drawing/2014/chart" uri="{C3380CC4-5D6E-409C-BE32-E72D297353CC}">
                <c16:uniqueId val="{0000000F-7580-49A2-AF22-9D57149F84C6}"/>
              </c:ext>
            </c:extLst>
          </c:dPt>
          <c:dPt>
            <c:idx val="8"/>
            <c:invertIfNegative val="0"/>
            <c:bubble3D val="0"/>
            <c:spPr>
              <a:solidFill>
                <a:srgbClr val="666666"/>
              </a:solidFill>
            </c:spPr>
            <c:extLst>
              <c:ext xmlns:c16="http://schemas.microsoft.com/office/drawing/2014/chart" uri="{C3380CC4-5D6E-409C-BE32-E72D297353CC}">
                <c16:uniqueId val="{00000011-7580-49A2-AF22-9D57149F84C6}"/>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1D3-DB4B-BAD7-529B767E7BB0}"/>
              </c:ext>
            </c:extLst>
          </c:dPt>
          <c:dPt>
            <c:idx val="10"/>
            <c:invertIfNegative val="0"/>
            <c:bubble3D val="0"/>
            <c:spPr>
              <a:solidFill>
                <a:srgbClr val="666666"/>
              </a:solidFill>
            </c:spPr>
            <c:extLst>
              <c:ext xmlns:c16="http://schemas.microsoft.com/office/drawing/2014/chart" uri="{C3380CC4-5D6E-409C-BE32-E72D297353CC}">
                <c16:uniqueId val="{00000015-7580-49A2-AF22-9D57149F84C6}"/>
              </c:ext>
            </c:extLst>
          </c:dPt>
          <c:dPt>
            <c:idx val="11"/>
            <c:invertIfNegative val="0"/>
            <c:bubble3D val="0"/>
            <c:spPr>
              <a:solidFill>
                <a:srgbClr val="666666"/>
              </a:solidFill>
            </c:spPr>
            <c:extLst>
              <c:ext xmlns:c16="http://schemas.microsoft.com/office/drawing/2014/chart" uri="{C3380CC4-5D6E-409C-BE32-E72D297353CC}">
                <c16:uniqueId val="{00000017-7580-49A2-AF22-9D57149F84C6}"/>
              </c:ext>
            </c:extLst>
          </c:dPt>
          <c:dPt>
            <c:idx val="12"/>
            <c:invertIfNegative val="0"/>
            <c:bubble3D val="0"/>
            <c:spPr>
              <a:solidFill>
                <a:srgbClr val="666666"/>
              </a:solidFill>
            </c:spPr>
            <c:extLst>
              <c:ext xmlns:c16="http://schemas.microsoft.com/office/drawing/2014/chart" uri="{C3380CC4-5D6E-409C-BE32-E72D297353CC}">
                <c16:uniqueId val="{00000019-7580-49A2-AF22-9D57149F84C6}"/>
              </c:ext>
            </c:extLst>
          </c:dPt>
          <c:dPt>
            <c:idx val="13"/>
            <c:invertIfNegative val="0"/>
            <c:bubble3D val="0"/>
            <c:spPr>
              <a:solidFill>
                <a:srgbClr val="666666"/>
              </a:solidFill>
            </c:spPr>
            <c:extLst>
              <c:ext xmlns:c16="http://schemas.microsoft.com/office/drawing/2014/chart" uri="{C3380CC4-5D6E-409C-BE32-E72D297353CC}">
                <c16:uniqueId val="{0000001B-7580-49A2-AF22-9D57149F84C6}"/>
              </c:ext>
            </c:extLst>
          </c:dPt>
          <c:dPt>
            <c:idx val="14"/>
            <c:invertIfNegative val="0"/>
            <c:bubble3D val="0"/>
            <c:spPr>
              <a:solidFill>
                <a:srgbClr val="666666"/>
              </a:solidFill>
            </c:spPr>
            <c:extLst>
              <c:ext xmlns:c16="http://schemas.microsoft.com/office/drawing/2014/chart" uri="{C3380CC4-5D6E-409C-BE32-E72D297353CC}">
                <c16:uniqueId val="{0000001D-7580-49A2-AF22-9D57149F84C6}"/>
              </c:ext>
            </c:extLst>
          </c:dPt>
          <c:dPt>
            <c:idx val="15"/>
            <c:invertIfNegative val="0"/>
            <c:bubble3D val="0"/>
            <c:spPr>
              <a:solidFill>
                <a:srgbClr val="666666"/>
              </a:solidFill>
            </c:spPr>
            <c:extLst>
              <c:ext xmlns:c16="http://schemas.microsoft.com/office/drawing/2014/chart" uri="{C3380CC4-5D6E-409C-BE32-E72D297353CC}">
                <c16:uniqueId val="{0000001F-7580-49A2-AF22-9D57149F84C6}"/>
              </c:ext>
            </c:extLst>
          </c:dPt>
          <c:dPt>
            <c:idx val="16"/>
            <c:invertIfNegative val="0"/>
            <c:bubble3D val="0"/>
            <c:spPr>
              <a:solidFill>
                <a:srgbClr val="666666"/>
              </a:solidFill>
            </c:spPr>
            <c:extLst>
              <c:ext xmlns:c16="http://schemas.microsoft.com/office/drawing/2014/chart" uri="{C3380CC4-5D6E-409C-BE32-E72D297353CC}">
                <c16:uniqueId val="{00000021-7580-49A2-AF22-9D57149F84C6}"/>
              </c:ext>
            </c:extLst>
          </c:dPt>
          <c:dPt>
            <c:idx val="17"/>
            <c:invertIfNegative val="0"/>
            <c:bubble3D val="0"/>
            <c:spPr>
              <a:solidFill>
                <a:srgbClr val="666666"/>
              </a:solidFill>
            </c:spPr>
            <c:extLst>
              <c:ext xmlns:c16="http://schemas.microsoft.com/office/drawing/2014/chart" uri="{C3380CC4-5D6E-409C-BE32-E72D297353CC}">
                <c16:uniqueId val="{00000023-7580-49A2-AF22-9D57149F84C6}"/>
              </c:ext>
            </c:extLst>
          </c:dPt>
          <c:dPt>
            <c:idx val="18"/>
            <c:invertIfNegative val="0"/>
            <c:bubble3D val="0"/>
            <c:spPr>
              <a:solidFill>
                <a:srgbClr val="666666"/>
              </a:solidFill>
            </c:spPr>
            <c:extLst>
              <c:ext xmlns:c16="http://schemas.microsoft.com/office/drawing/2014/chart" uri="{C3380CC4-5D6E-409C-BE32-E72D297353CC}">
                <c16:uniqueId val="{00000025-7580-49A2-AF22-9D57149F84C6}"/>
              </c:ext>
            </c:extLst>
          </c:dPt>
          <c:dPt>
            <c:idx val="19"/>
            <c:invertIfNegative val="0"/>
            <c:bubble3D val="0"/>
            <c:spPr>
              <a:solidFill>
                <a:srgbClr val="666666"/>
              </a:solidFill>
            </c:spPr>
            <c:extLst>
              <c:ext xmlns:c16="http://schemas.microsoft.com/office/drawing/2014/chart" uri="{C3380CC4-5D6E-409C-BE32-E72D297353CC}">
                <c16:uniqueId val="{00000027-7580-49A2-AF22-9D57149F84C6}"/>
              </c:ext>
            </c:extLst>
          </c:dPt>
          <c:dPt>
            <c:idx val="20"/>
            <c:invertIfNegative val="0"/>
            <c:bubble3D val="0"/>
            <c:spPr>
              <a:solidFill>
                <a:srgbClr val="666666"/>
              </a:solidFill>
            </c:spPr>
            <c:extLst>
              <c:ext xmlns:c16="http://schemas.microsoft.com/office/drawing/2014/chart" uri="{C3380CC4-5D6E-409C-BE32-E72D297353CC}">
                <c16:uniqueId val="{00000029-7580-49A2-AF22-9D57149F84C6}"/>
              </c:ext>
            </c:extLst>
          </c:dPt>
          <c:dPt>
            <c:idx val="21"/>
            <c:invertIfNegative val="0"/>
            <c:bubble3D val="0"/>
            <c:spPr>
              <a:solidFill>
                <a:srgbClr val="666666"/>
              </a:solidFill>
            </c:spPr>
            <c:extLst>
              <c:ext xmlns:c16="http://schemas.microsoft.com/office/drawing/2014/chart" uri="{C3380CC4-5D6E-409C-BE32-E72D297353CC}">
                <c16:uniqueId val="{0000002B-7580-49A2-AF22-9D57149F84C6}"/>
              </c:ext>
            </c:extLst>
          </c:dPt>
          <c:dPt>
            <c:idx val="22"/>
            <c:invertIfNegative val="0"/>
            <c:bubble3D val="0"/>
            <c:spPr>
              <a:solidFill>
                <a:srgbClr val="666666"/>
              </a:solidFill>
            </c:spPr>
            <c:extLst>
              <c:ext xmlns:c16="http://schemas.microsoft.com/office/drawing/2014/chart" uri="{C3380CC4-5D6E-409C-BE32-E72D297353CC}">
                <c16:uniqueId val="{0000002D-7580-49A2-AF22-9D57149F84C6}"/>
              </c:ext>
            </c:extLst>
          </c:dPt>
          <c:dPt>
            <c:idx val="23"/>
            <c:invertIfNegative val="0"/>
            <c:bubble3D val="0"/>
            <c:spPr>
              <a:solidFill>
                <a:srgbClr val="666666"/>
              </a:solidFill>
            </c:spPr>
            <c:extLst>
              <c:ext xmlns:c16="http://schemas.microsoft.com/office/drawing/2014/chart" uri="{C3380CC4-5D6E-409C-BE32-E72D297353CC}">
                <c16:uniqueId val="{0000002F-7580-49A2-AF22-9D57149F84C6}"/>
              </c:ext>
            </c:extLst>
          </c:dPt>
          <c:dPt>
            <c:idx val="24"/>
            <c:invertIfNegative val="0"/>
            <c:bubble3D val="0"/>
            <c:spPr>
              <a:solidFill>
                <a:srgbClr val="C00000"/>
              </a:solidFill>
            </c:spPr>
            <c:extLst>
              <c:ext xmlns:c16="http://schemas.microsoft.com/office/drawing/2014/chart" uri="{C3380CC4-5D6E-409C-BE32-E72D297353CC}">
                <c16:uniqueId val="{00000031-7580-49A2-AF22-9D57149F84C6}"/>
              </c:ext>
            </c:extLst>
          </c:dPt>
          <c:dPt>
            <c:idx val="25"/>
            <c:invertIfNegative val="0"/>
            <c:bubble3D val="0"/>
            <c:spPr>
              <a:solidFill>
                <a:srgbClr val="666666"/>
              </a:solidFill>
            </c:spPr>
            <c:extLst>
              <c:ext xmlns:c16="http://schemas.microsoft.com/office/drawing/2014/chart" uri="{C3380CC4-5D6E-409C-BE32-E72D297353CC}">
                <c16:uniqueId val="{00000033-7580-49A2-AF22-9D57149F84C6}"/>
              </c:ext>
            </c:extLst>
          </c:dPt>
          <c:dPt>
            <c:idx val="26"/>
            <c:invertIfNegative val="0"/>
            <c:bubble3D val="0"/>
            <c:spPr>
              <a:solidFill>
                <a:srgbClr val="666666"/>
              </a:solidFill>
            </c:spPr>
            <c:extLst>
              <c:ext xmlns:c16="http://schemas.microsoft.com/office/drawing/2014/chart" uri="{C3380CC4-5D6E-409C-BE32-E72D297353CC}">
                <c16:uniqueId val="{00000035-7580-49A2-AF22-9D57149F84C6}"/>
              </c:ext>
            </c:extLst>
          </c:dPt>
          <c:dPt>
            <c:idx val="27"/>
            <c:invertIfNegative val="0"/>
            <c:bubble3D val="0"/>
            <c:spPr>
              <a:solidFill>
                <a:srgbClr val="666666"/>
              </a:solidFill>
            </c:spPr>
            <c:extLst>
              <c:ext xmlns:c16="http://schemas.microsoft.com/office/drawing/2014/chart" uri="{C3380CC4-5D6E-409C-BE32-E72D297353CC}">
                <c16:uniqueId val="{00000037-7580-49A2-AF22-9D57149F84C6}"/>
              </c:ext>
            </c:extLst>
          </c:dPt>
          <c:dPt>
            <c:idx val="28"/>
            <c:invertIfNegative val="0"/>
            <c:bubble3D val="0"/>
            <c:spPr>
              <a:solidFill>
                <a:srgbClr val="666666"/>
              </a:solidFill>
            </c:spPr>
            <c:extLst>
              <c:ext xmlns:c16="http://schemas.microsoft.com/office/drawing/2014/chart" uri="{C3380CC4-5D6E-409C-BE32-E72D297353CC}">
                <c16:uniqueId val="{00000039-7580-49A2-AF22-9D57149F84C6}"/>
              </c:ext>
            </c:extLst>
          </c:dPt>
          <c:dPt>
            <c:idx val="29"/>
            <c:invertIfNegative val="0"/>
            <c:bubble3D val="0"/>
            <c:spPr>
              <a:solidFill>
                <a:srgbClr val="666666"/>
              </a:solidFill>
            </c:spPr>
            <c:extLst>
              <c:ext xmlns:c16="http://schemas.microsoft.com/office/drawing/2014/chart" uri="{C3380CC4-5D6E-409C-BE32-E72D297353CC}">
                <c16:uniqueId val="{0000003B-7580-49A2-AF22-9D57149F84C6}"/>
              </c:ext>
            </c:extLst>
          </c:dPt>
          <c:dLbls>
            <c:dLbl>
              <c:idx val="0"/>
              <c:tx>
                <c:rich>
                  <a:bodyPr/>
                  <a:lstStyle/>
                  <a:p>
                    <a:r>
                      <a:t>4.75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1D3-DB4B-BAD7-529B767E7BB0}"/>
                </c:ext>
              </c:extLst>
            </c:dLbl>
            <c:dLbl>
              <c:idx val="1"/>
              <c:tx>
                <c:rich>
                  <a:bodyPr/>
                  <a:lstStyle/>
                  <a:p>
                    <a:r>
                      <a:t>4.73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580-49A2-AF22-9D57149F84C6}"/>
                </c:ext>
              </c:extLst>
            </c:dLbl>
            <c:dLbl>
              <c:idx val="2"/>
              <c:tx>
                <c:rich>
                  <a:bodyPr/>
                  <a:lstStyle/>
                  <a:p>
                    <a:r>
                      <a:t>4.70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580-49A2-AF22-9D57149F84C6}"/>
                </c:ext>
              </c:extLst>
            </c:dLbl>
            <c:dLbl>
              <c:idx val="3"/>
              <c:tx>
                <c:rich>
                  <a:bodyPr/>
                  <a:lstStyle/>
                  <a:p>
                    <a:r>
                      <a:t>4.69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7580-49A2-AF22-9D57149F84C6}"/>
                </c:ext>
              </c:extLst>
            </c:dLbl>
            <c:dLbl>
              <c:idx val="4"/>
              <c:tx>
                <c:rich>
                  <a:bodyPr/>
                  <a:lstStyle/>
                  <a:p>
                    <a:r>
                      <a:t>4.69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7580-49A2-AF22-9D57149F84C6}"/>
                </c:ext>
              </c:extLst>
            </c:dLbl>
            <c:dLbl>
              <c:idx val="5"/>
              <c:tx>
                <c:rich>
                  <a:bodyPr/>
                  <a:lstStyle/>
                  <a:p>
                    <a:r>
                      <a:t>4.67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7580-49A2-AF22-9D57149F84C6}"/>
                </c:ext>
              </c:extLst>
            </c:dLbl>
            <c:dLbl>
              <c:idx val="6"/>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7580-49A2-AF22-9D57149F84C6}"/>
                </c:ext>
              </c:extLst>
            </c:dLbl>
            <c:dLbl>
              <c:idx val="7"/>
              <c:tx>
                <c:rich>
                  <a:bodyPr/>
                  <a:lstStyle/>
                  <a:p>
                    <a:r>
                      <a:t>4.62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7580-49A2-AF22-9D57149F84C6}"/>
                </c:ext>
              </c:extLst>
            </c:dLbl>
            <c:dLbl>
              <c:idx val="8"/>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7580-49A2-AF22-9D57149F84C6}"/>
                </c:ext>
              </c:extLst>
            </c:dLbl>
            <c:dLbl>
              <c:idx val="9"/>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1D3-DB4B-BAD7-529B767E7BB0}"/>
                </c:ext>
              </c:extLst>
            </c:dLbl>
            <c:dLbl>
              <c:idx val="10"/>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7580-49A2-AF22-9D57149F84C6}"/>
                </c:ext>
              </c:extLst>
            </c:dLbl>
            <c:dLbl>
              <c:idx val="11"/>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7580-49A2-AF22-9D57149F84C6}"/>
                </c:ext>
              </c:extLst>
            </c:dLbl>
            <c:dLbl>
              <c:idx val="12"/>
              <c:tx>
                <c:rich>
                  <a:bodyPr/>
                  <a:lstStyle/>
                  <a:p>
                    <a:r>
                      <a:t>4.57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7580-49A2-AF22-9D57149F84C6}"/>
                </c:ext>
              </c:extLst>
            </c:dLbl>
            <c:dLbl>
              <c:idx val="13"/>
              <c:tx>
                <c:rich>
                  <a:bodyPr/>
                  <a:lstStyle/>
                  <a:p>
                    <a:r>
                      <a:t>4.56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7580-49A2-AF22-9D57149F84C6}"/>
                </c:ext>
              </c:extLst>
            </c:dLbl>
            <c:dLbl>
              <c:idx val="14"/>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7580-49A2-AF22-9D57149F84C6}"/>
                </c:ext>
              </c:extLst>
            </c:dLbl>
            <c:dLbl>
              <c:idx val="15"/>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7580-49A2-AF22-9D57149F84C6}"/>
                </c:ext>
              </c:extLst>
            </c:dLbl>
            <c:dLbl>
              <c:idx val="16"/>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7580-49A2-AF22-9D57149F84C6}"/>
                </c:ext>
              </c:extLst>
            </c:dLbl>
            <c:dLbl>
              <c:idx val="17"/>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7580-49A2-AF22-9D57149F84C6}"/>
                </c:ext>
              </c:extLst>
            </c:dLbl>
            <c:dLbl>
              <c:idx val="18"/>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7580-49A2-AF22-9D57149F84C6}"/>
                </c:ext>
              </c:extLst>
            </c:dLbl>
            <c:dLbl>
              <c:idx val="19"/>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7580-49A2-AF22-9D57149F84C6}"/>
                </c:ext>
              </c:extLst>
            </c:dLbl>
            <c:dLbl>
              <c:idx val="20"/>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7580-49A2-AF22-9D57149F84C6}"/>
                </c:ext>
              </c:extLst>
            </c:dLbl>
            <c:dLbl>
              <c:idx val="21"/>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7580-49A2-AF22-9D57149F84C6}"/>
                </c:ext>
              </c:extLst>
            </c:dLbl>
            <c:dLbl>
              <c:idx val="22"/>
              <c:tx>
                <c:rich>
                  <a:bodyPr/>
                  <a:lstStyle/>
                  <a:p>
                    <a:r>
                      <a:t>4.48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7580-49A2-AF22-9D57149F84C6}"/>
                </c:ext>
              </c:extLst>
            </c:dLbl>
            <c:dLbl>
              <c:idx val="23"/>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7580-49A2-AF22-9D57149F84C6}"/>
                </c:ext>
              </c:extLst>
            </c:dLbl>
            <c:dLbl>
              <c:idx val="24"/>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7580-49A2-AF22-9D57149F84C6}"/>
                </c:ext>
              </c:extLst>
            </c:dLbl>
            <c:dLbl>
              <c:idx val="25"/>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7580-49A2-AF22-9D57149F84C6}"/>
                </c:ext>
              </c:extLst>
            </c:dLbl>
            <c:dLbl>
              <c:idx val="26"/>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7580-49A2-AF22-9D57149F84C6}"/>
                </c:ext>
              </c:extLst>
            </c:dLbl>
            <c:dLbl>
              <c:idx val="27"/>
              <c:tx>
                <c:rich>
                  <a:bodyPr/>
                  <a:lstStyle/>
                  <a:p>
                    <a:r>
                      <a:t>4.44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7580-49A2-AF22-9D57149F84C6}"/>
                </c:ext>
              </c:extLst>
            </c:dLbl>
            <c:dLbl>
              <c:idx val="28"/>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7580-49A2-AF22-9D57149F84C6}"/>
                </c:ext>
              </c:extLst>
            </c:dLbl>
            <c:dLbl>
              <c:idx val="29"/>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7580-49A2-AF22-9D57149F84C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GRR</c:v>
                </c:pt>
                <c:pt idx="2">
                  <c:v>PWM</c:v>
                </c:pt>
                <c:pt idx="3">
                  <c:v>SFB</c:v>
                </c:pt>
                <c:pt idx="4">
                  <c:v>BOI</c:v>
                </c:pt>
                <c:pt idx="5">
                  <c:v>OKC</c:v>
                </c:pt>
                <c:pt idx="6">
                  <c:v>CRP</c:v>
                </c:pt>
                <c:pt idx="7">
                  <c:v>IND</c:v>
                </c:pt>
                <c:pt idx="8">
                  <c:v>ONT</c:v>
                </c:pt>
                <c:pt idx="9">
                  <c:v>PIT</c:v>
                </c:pt>
                <c:pt idx="10">
                  <c:v>MKE</c:v>
                </c:pt>
                <c:pt idx="11">
                  <c:v>YMM</c:v>
                </c:pt>
                <c:pt idx="12">
                  <c:v>YHZ</c:v>
                </c:pt>
                <c:pt idx="13">
                  <c:v>BUR</c:v>
                </c:pt>
                <c:pt idx="14">
                  <c:v>CMH</c:v>
                </c:pt>
                <c:pt idx="15">
                  <c:v>YYT</c:v>
                </c:pt>
                <c:pt idx="16">
                  <c:v>YXE</c:v>
                </c:pt>
                <c:pt idx="17">
                  <c:v>MSP</c:v>
                </c:pt>
                <c:pt idx="18">
                  <c:v>DAL</c:v>
                </c:pt>
                <c:pt idx="19">
                  <c:v>YQR</c:v>
                </c:pt>
                <c:pt idx="20">
                  <c:v>CVG</c:v>
                </c:pt>
                <c:pt idx="21">
                  <c:v>YYJ</c:v>
                </c:pt>
                <c:pt idx="22">
                  <c:v>JAX</c:v>
                </c:pt>
                <c:pt idx="23">
                  <c:v>YEG</c:v>
                </c:pt>
                <c:pt idx="24">
                  <c:v>BWI</c:v>
                </c:pt>
                <c:pt idx="25">
                  <c:v>BDL</c:v>
                </c:pt>
                <c:pt idx="26">
                  <c:v>MSY</c:v>
                </c:pt>
                <c:pt idx="27">
                  <c:v>TPA</c:v>
                </c:pt>
                <c:pt idx="28">
                  <c:v>SJC</c:v>
                </c:pt>
                <c:pt idx="29">
                  <c:v>AUS</c:v>
                </c:pt>
              </c:strCache>
            </c:strRef>
          </c:cat>
          <c:val>
            <c:numRef>
              <c:f>Sheet1!$B$2:$B$31</c:f>
              <c:numCache>
                <c:formatCode>0.00000000</c:formatCode>
                <c:ptCount val="30"/>
                <c:pt idx="0">
                  <c:v>4.7463024788999997</c:v>
                </c:pt>
                <c:pt idx="1">
                  <c:v>4.729743933</c:v>
                </c:pt>
                <c:pt idx="2">
                  <c:v>4.6996224600999996</c:v>
                </c:pt>
                <c:pt idx="3">
                  <c:v>4.6906881538</c:v>
                </c:pt>
                <c:pt idx="4">
                  <c:v>4.6869188883000001</c:v>
                </c:pt>
                <c:pt idx="5">
                  <c:v>4.6697728543999997</c:v>
                </c:pt>
                <c:pt idx="6">
                  <c:v>4.6318414625999997</c:v>
                </c:pt>
                <c:pt idx="7">
                  <c:v>4.6178001740000001</c:v>
                </c:pt>
                <c:pt idx="8">
                  <c:v>4.6033841175000001</c:v>
                </c:pt>
                <c:pt idx="9">
                  <c:v>4.5843396425999998</c:v>
                </c:pt>
                <c:pt idx="10">
                  <c:v>4.5842383255000003</c:v>
                </c:pt>
                <c:pt idx="11">
                  <c:v>4.5816524861000003</c:v>
                </c:pt>
                <c:pt idx="12">
                  <c:v>4.5710428783000001</c:v>
                </c:pt>
                <c:pt idx="13">
                  <c:v>4.5619519266999999</c:v>
                </c:pt>
                <c:pt idx="14">
                  <c:v>4.5526942679999998</c:v>
                </c:pt>
                <c:pt idx="15">
                  <c:v>4.5496616893999997</c:v>
                </c:pt>
                <c:pt idx="16">
                  <c:v>4.5240607409000004</c:v>
                </c:pt>
                <c:pt idx="17">
                  <c:v>4.5170533208999997</c:v>
                </c:pt>
                <c:pt idx="18">
                  <c:v>4.5142253768999998</c:v>
                </c:pt>
                <c:pt idx="19">
                  <c:v>4.5079956513999999</c:v>
                </c:pt>
                <c:pt idx="20">
                  <c:v>4.4920718478000001</c:v>
                </c:pt>
                <c:pt idx="21">
                  <c:v>4.4862786843000002</c:v>
                </c:pt>
                <c:pt idx="22">
                  <c:v>4.4801225594999998</c:v>
                </c:pt>
                <c:pt idx="23">
                  <c:v>4.4740720473</c:v>
                </c:pt>
                <c:pt idx="24">
                  <c:v>4.4604860891999998</c:v>
                </c:pt>
                <c:pt idx="25">
                  <c:v>4.4604763419999998</c:v>
                </c:pt>
                <c:pt idx="26">
                  <c:v>4.4490224193000003</c:v>
                </c:pt>
                <c:pt idx="27">
                  <c:v>4.4433892773999997</c:v>
                </c:pt>
                <c:pt idx="28">
                  <c:v>4.4316596929000003</c:v>
                </c:pt>
                <c:pt idx="29">
                  <c:v>4.4304247745999996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D1D3-DB4B-BAD7-529B767E7BB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D12-554B-AC3C-6FD0A989F6E9}"/>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D12-554B-AC3C-6FD0A989F6E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D12-554B-AC3C-6FD0A989F6E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D12-554B-AC3C-6FD0A989F6E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CE4-D744-978F-EF7D50882F9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CE4-D744-978F-EF7D50882F9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CE4-D744-978F-EF7D50882F9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FD2-044E-BF51-1AA1DCF08C58}"/>
              </c:ext>
            </c:extLst>
          </c:dPt>
          <c:dPt>
            <c:idx val="1"/>
            <c:invertIfNegative val="0"/>
            <c:bubble3D val="0"/>
            <c:spPr>
              <a:solidFill>
                <a:srgbClr val="666666"/>
              </a:solidFill>
            </c:spPr>
            <c:extLst>
              <c:ext xmlns:c16="http://schemas.microsoft.com/office/drawing/2014/chart" uri="{C3380CC4-5D6E-409C-BE32-E72D297353CC}">
                <c16:uniqueId val="{00000003-E65D-44C5-BCCD-2C1FD568E2CC}"/>
              </c:ext>
            </c:extLst>
          </c:dPt>
          <c:dPt>
            <c:idx val="2"/>
            <c:invertIfNegative val="0"/>
            <c:bubble3D val="0"/>
            <c:spPr>
              <a:solidFill>
                <a:srgbClr val="666666"/>
              </a:solidFill>
            </c:spPr>
            <c:extLst>
              <c:ext xmlns:c16="http://schemas.microsoft.com/office/drawing/2014/chart" uri="{C3380CC4-5D6E-409C-BE32-E72D297353CC}">
                <c16:uniqueId val="{00000005-E65D-44C5-BCCD-2C1FD568E2CC}"/>
              </c:ext>
            </c:extLst>
          </c:dPt>
          <c:dPt>
            <c:idx val="3"/>
            <c:invertIfNegative val="0"/>
            <c:bubble3D val="0"/>
            <c:spPr>
              <a:solidFill>
                <a:srgbClr val="666666"/>
              </a:solidFill>
            </c:spPr>
            <c:extLst>
              <c:ext xmlns:c16="http://schemas.microsoft.com/office/drawing/2014/chart" uri="{C3380CC4-5D6E-409C-BE32-E72D297353CC}">
                <c16:uniqueId val="{00000007-E65D-44C5-BCCD-2C1FD568E2CC}"/>
              </c:ext>
            </c:extLst>
          </c:dPt>
          <c:dPt>
            <c:idx val="4"/>
            <c:invertIfNegative val="0"/>
            <c:bubble3D val="0"/>
            <c:spPr>
              <a:solidFill>
                <a:srgbClr val="666666"/>
              </a:solidFill>
            </c:spPr>
            <c:extLst>
              <c:ext xmlns:c16="http://schemas.microsoft.com/office/drawing/2014/chart" uri="{C3380CC4-5D6E-409C-BE32-E72D297353CC}">
                <c16:uniqueId val="{00000009-E65D-44C5-BCCD-2C1FD568E2CC}"/>
              </c:ext>
            </c:extLst>
          </c:dPt>
          <c:dPt>
            <c:idx val="5"/>
            <c:invertIfNegative val="0"/>
            <c:bubble3D val="0"/>
            <c:spPr>
              <a:solidFill>
                <a:srgbClr val="666666"/>
              </a:solidFill>
            </c:spPr>
            <c:extLst>
              <c:ext xmlns:c16="http://schemas.microsoft.com/office/drawing/2014/chart" uri="{C3380CC4-5D6E-409C-BE32-E72D297353CC}">
                <c16:uniqueId val="{0000000B-E65D-44C5-BCCD-2C1FD568E2CC}"/>
              </c:ext>
            </c:extLst>
          </c:dPt>
          <c:dPt>
            <c:idx val="6"/>
            <c:invertIfNegative val="0"/>
            <c:bubble3D val="0"/>
            <c:spPr>
              <a:solidFill>
                <a:srgbClr val="666666"/>
              </a:solidFill>
            </c:spPr>
            <c:extLst>
              <c:ext xmlns:c16="http://schemas.microsoft.com/office/drawing/2014/chart" uri="{C3380CC4-5D6E-409C-BE32-E72D297353CC}">
                <c16:uniqueId val="{0000000D-E65D-44C5-BCCD-2C1FD568E2CC}"/>
              </c:ext>
            </c:extLst>
          </c:dPt>
          <c:dPt>
            <c:idx val="7"/>
            <c:invertIfNegative val="0"/>
            <c:bubble3D val="0"/>
            <c:spPr>
              <a:solidFill>
                <a:srgbClr val="666666"/>
              </a:solidFill>
            </c:spPr>
            <c:extLst>
              <c:ext xmlns:c16="http://schemas.microsoft.com/office/drawing/2014/chart" uri="{C3380CC4-5D6E-409C-BE32-E72D297353CC}">
                <c16:uniqueId val="{0000000F-E65D-44C5-BCCD-2C1FD568E2CC}"/>
              </c:ext>
            </c:extLst>
          </c:dPt>
          <c:dPt>
            <c:idx val="8"/>
            <c:invertIfNegative val="0"/>
            <c:bubble3D val="0"/>
            <c:spPr>
              <a:solidFill>
                <a:srgbClr val="666666"/>
              </a:solidFill>
            </c:spPr>
            <c:extLst>
              <c:ext xmlns:c16="http://schemas.microsoft.com/office/drawing/2014/chart" uri="{C3380CC4-5D6E-409C-BE32-E72D297353CC}">
                <c16:uniqueId val="{00000011-E65D-44C5-BCCD-2C1FD568E2CC}"/>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FD2-044E-BF51-1AA1DCF08C58}"/>
              </c:ext>
            </c:extLst>
          </c:dPt>
          <c:dPt>
            <c:idx val="10"/>
            <c:invertIfNegative val="0"/>
            <c:bubble3D val="0"/>
            <c:spPr>
              <a:solidFill>
                <a:srgbClr val="666666"/>
              </a:solidFill>
            </c:spPr>
            <c:extLst>
              <c:ext xmlns:c16="http://schemas.microsoft.com/office/drawing/2014/chart" uri="{C3380CC4-5D6E-409C-BE32-E72D297353CC}">
                <c16:uniqueId val="{00000015-E65D-44C5-BCCD-2C1FD568E2CC}"/>
              </c:ext>
            </c:extLst>
          </c:dPt>
          <c:dPt>
            <c:idx val="11"/>
            <c:invertIfNegative val="0"/>
            <c:bubble3D val="0"/>
            <c:spPr>
              <a:solidFill>
                <a:srgbClr val="666666"/>
              </a:solidFill>
            </c:spPr>
            <c:extLst>
              <c:ext xmlns:c16="http://schemas.microsoft.com/office/drawing/2014/chart" uri="{C3380CC4-5D6E-409C-BE32-E72D297353CC}">
                <c16:uniqueId val="{00000017-E65D-44C5-BCCD-2C1FD568E2CC}"/>
              </c:ext>
            </c:extLst>
          </c:dPt>
          <c:dPt>
            <c:idx val="12"/>
            <c:invertIfNegative val="0"/>
            <c:bubble3D val="0"/>
            <c:spPr>
              <a:solidFill>
                <a:srgbClr val="666666"/>
              </a:solidFill>
            </c:spPr>
            <c:extLst>
              <c:ext xmlns:c16="http://schemas.microsoft.com/office/drawing/2014/chart" uri="{C3380CC4-5D6E-409C-BE32-E72D297353CC}">
                <c16:uniqueId val="{00000019-E65D-44C5-BCCD-2C1FD568E2CC}"/>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FD2-044E-BF51-1AA1DCF08C58}"/>
              </c:ext>
            </c:extLst>
          </c:dPt>
          <c:dPt>
            <c:idx val="14"/>
            <c:invertIfNegative val="0"/>
            <c:bubble3D val="0"/>
            <c:spPr>
              <a:solidFill>
                <a:srgbClr val="666666"/>
              </a:solidFill>
            </c:spPr>
            <c:extLst>
              <c:ext xmlns:c16="http://schemas.microsoft.com/office/drawing/2014/chart" uri="{C3380CC4-5D6E-409C-BE32-E72D297353CC}">
                <c16:uniqueId val="{0000001D-E65D-44C5-BCCD-2C1FD568E2CC}"/>
              </c:ext>
            </c:extLst>
          </c:dPt>
          <c:dPt>
            <c:idx val="15"/>
            <c:invertIfNegative val="0"/>
            <c:bubble3D val="0"/>
            <c:spPr>
              <a:solidFill>
                <a:srgbClr val="666666"/>
              </a:solidFill>
            </c:spPr>
            <c:extLst>
              <c:ext xmlns:c16="http://schemas.microsoft.com/office/drawing/2014/chart" uri="{C3380CC4-5D6E-409C-BE32-E72D297353CC}">
                <c16:uniqueId val="{0000001F-E65D-44C5-BCCD-2C1FD568E2CC}"/>
              </c:ext>
            </c:extLst>
          </c:dPt>
          <c:dPt>
            <c:idx val="16"/>
            <c:invertIfNegative val="0"/>
            <c:bubble3D val="0"/>
            <c:spPr>
              <a:solidFill>
                <a:srgbClr val="666666"/>
              </a:solidFill>
            </c:spPr>
            <c:extLst>
              <c:ext xmlns:c16="http://schemas.microsoft.com/office/drawing/2014/chart" uri="{C3380CC4-5D6E-409C-BE32-E72D297353CC}">
                <c16:uniqueId val="{00000021-E65D-44C5-BCCD-2C1FD568E2CC}"/>
              </c:ext>
            </c:extLst>
          </c:dPt>
          <c:dPt>
            <c:idx val="17"/>
            <c:invertIfNegative val="0"/>
            <c:bubble3D val="0"/>
            <c:spPr>
              <a:solidFill>
                <a:srgbClr val="666666"/>
              </a:solidFill>
            </c:spPr>
            <c:extLst>
              <c:ext xmlns:c16="http://schemas.microsoft.com/office/drawing/2014/chart" uri="{C3380CC4-5D6E-409C-BE32-E72D297353CC}">
                <c16:uniqueId val="{00000023-E65D-44C5-BCCD-2C1FD568E2CC}"/>
              </c:ext>
            </c:extLst>
          </c:dPt>
          <c:dPt>
            <c:idx val="18"/>
            <c:invertIfNegative val="0"/>
            <c:bubble3D val="0"/>
            <c:spPr>
              <a:solidFill>
                <a:srgbClr val="666666"/>
              </a:solidFill>
            </c:spPr>
            <c:extLst>
              <c:ext xmlns:c16="http://schemas.microsoft.com/office/drawing/2014/chart" uri="{C3380CC4-5D6E-409C-BE32-E72D297353CC}">
                <c16:uniqueId val="{00000025-E65D-44C5-BCCD-2C1FD568E2CC}"/>
              </c:ext>
            </c:extLst>
          </c:dPt>
          <c:dPt>
            <c:idx val="19"/>
            <c:invertIfNegative val="0"/>
            <c:bubble3D val="0"/>
            <c:spPr>
              <a:solidFill>
                <a:srgbClr val="666666"/>
              </a:solidFill>
            </c:spPr>
            <c:extLst>
              <c:ext xmlns:c16="http://schemas.microsoft.com/office/drawing/2014/chart" uri="{C3380CC4-5D6E-409C-BE32-E72D297353CC}">
                <c16:uniqueId val="{00000027-E65D-44C5-BCCD-2C1FD568E2CC}"/>
              </c:ext>
            </c:extLst>
          </c:dPt>
          <c:dPt>
            <c:idx val="20"/>
            <c:invertIfNegative val="0"/>
            <c:bubble3D val="0"/>
            <c:spPr>
              <a:solidFill>
                <a:srgbClr val="FFFFFF">
                  <a:alpha val="0"/>
                </a:srgbClr>
              </a:solidFill>
            </c:spPr>
            <c:extLst>
              <c:ext xmlns:c16="http://schemas.microsoft.com/office/drawing/2014/chart" uri="{C3380CC4-5D6E-409C-BE32-E72D297353CC}">
                <c16:uniqueId val="{00000029-E65D-44C5-BCCD-2C1FD568E2CC}"/>
              </c:ext>
            </c:extLst>
          </c:dPt>
          <c:dPt>
            <c:idx val="21"/>
            <c:invertIfNegative val="0"/>
            <c:bubble3D val="0"/>
            <c:spPr>
              <a:solidFill>
                <a:srgbClr val="FFFFFF">
                  <a:alpha val="0"/>
                </a:srgbClr>
              </a:solidFill>
            </c:spPr>
            <c:extLst>
              <c:ext xmlns:c16="http://schemas.microsoft.com/office/drawing/2014/chart" uri="{C3380CC4-5D6E-409C-BE32-E72D297353CC}">
                <c16:uniqueId val="{0000002B-E65D-44C5-BCCD-2C1FD568E2CC}"/>
              </c:ext>
            </c:extLst>
          </c:dPt>
          <c:dPt>
            <c:idx val="22"/>
            <c:invertIfNegative val="0"/>
            <c:bubble3D val="0"/>
            <c:spPr>
              <a:solidFill>
                <a:srgbClr val="FFFFFF">
                  <a:alpha val="0"/>
                </a:srgbClr>
              </a:solidFill>
            </c:spPr>
            <c:extLst>
              <c:ext xmlns:c16="http://schemas.microsoft.com/office/drawing/2014/chart" uri="{C3380CC4-5D6E-409C-BE32-E72D297353CC}">
                <c16:uniqueId val="{0000002D-E65D-44C5-BCCD-2C1FD568E2CC}"/>
              </c:ext>
            </c:extLst>
          </c:dPt>
          <c:dPt>
            <c:idx val="23"/>
            <c:invertIfNegative val="0"/>
            <c:bubble3D val="0"/>
            <c:spPr>
              <a:solidFill>
                <a:srgbClr val="FFFFFF">
                  <a:alpha val="0"/>
                </a:srgbClr>
              </a:solidFill>
            </c:spPr>
            <c:extLst>
              <c:ext xmlns:c16="http://schemas.microsoft.com/office/drawing/2014/chart" uri="{C3380CC4-5D6E-409C-BE32-E72D297353CC}">
                <c16:uniqueId val="{0000002F-E65D-44C5-BCCD-2C1FD568E2CC}"/>
              </c:ext>
            </c:extLst>
          </c:dPt>
          <c:dPt>
            <c:idx val="24"/>
            <c:invertIfNegative val="0"/>
            <c:bubble3D val="0"/>
            <c:spPr>
              <a:solidFill>
                <a:srgbClr val="FFFFFF">
                  <a:alpha val="0"/>
                </a:srgbClr>
              </a:solidFill>
            </c:spPr>
            <c:extLst>
              <c:ext xmlns:c16="http://schemas.microsoft.com/office/drawing/2014/chart" uri="{C3380CC4-5D6E-409C-BE32-E72D297353CC}">
                <c16:uniqueId val="{00000031-E65D-44C5-BCCD-2C1FD568E2CC}"/>
              </c:ext>
            </c:extLst>
          </c:dPt>
          <c:dPt>
            <c:idx val="25"/>
            <c:invertIfNegative val="0"/>
            <c:bubble3D val="0"/>
            <c:spPr>
              <a:solidFill>
                <a:srgbClr val="FFFFFF">
                  <a:alpha val="0"/>
                </a:srgbClr>
              </a:solidFill>
            </c:spPr>
            <c:extLst>
              <c:ext xmlns:c16="http://schemas.microsoft.com/office/drawing/2014/chart" uri="{C3380CC4-5D6E-409C-BE32-E72D297353CC}">
                <c16:uniqueId val="{00000033-E65D-44C5-BCCD-2C1FD568E2CC}"/>
              </c:ext>
            </c:extLst>
          </c:dPt>
          <c:dPt>
            <c:idx val="26"/>
            <c:invertIfNegative val="0"/>
            <c:bubble3D val="0"/>
            <c:spPr>
              <a:solidFill>
                <a:srgbClr val="FFFFFF">
                  <a:alpha val="0"/>
                </a:srgbClr>
              </a:solidFill>
            </c:spPr>
            <c:extLst>
              <c:ext xmlns:c16="http://schemas.microsoft.com/office/drawing/2014/chart" uri="{C3380CC4-5D6E-409C-BE32-E72D297353CC}">
                <c16:uniqueId val="{00000035-E65D-44C5-BCCD-2C1FD568E2CC}"/>
              </c:ext>
            </c:extLst>
          </c:dPt>
          <c:dPt>
            <c:idx val="27"/>
            <c:invertIfNegative val="0"/>
            <c:bubble3D val="0"/>
            <c:spPr>
              <a:solidFill>
                <a:srgbClr val="FFFFFF">
                  <a:alpha val="0"/>
                </a:srgbClr>
              </a:solidFill>
            </c:spPr>
            <c:extLst>
              <c:ext xmlns:c16="http://schemas.microsoft.com/office/drawing/2014/chart" uri="{C3380CC4-5D6E-409C-BE32-E72D297353CC}">
                <c16:uniqueId val="{00000037-E65D-44C5-BCCD-2C1FD568E2CC}"/>
              </c:ext>
            </c:extLst>
          </c:dPt>
          <c:dPt>
            <c:idx val="28"/>
            <c:invertIfNegative val="0"/>
            <c:bubble3D val="0"/>
            <c:spPr>
              <a:solidFill>
                <a:srgbClr val="FFFFFF">
                  <a:alpha val="0"/>
                </a:srgbClr>
              </a:solidFill>
            </c:spPr>
            <c:extLst>
              <c:ext xmlns:c16="http://schemas.microsoft.com/office/drawing/2014/chart" uri="{C3380CC4-5D6E-409C-BE32-E72D297353CC}">
                <c16:uniqueId val="{00000039-E65D-44C5-BCCD-2C1FD568E2CC}"/>
              </c:ext>
            </c:extLst>
          </c:dPt>
          <c:dPt>
            <c:idx val="29"/>
            <c:invertIfNegative val="0"/>
            <c:bubble3D val="0"/>
            <c:spPr>
              <a:solidFill>
                <a:srgbClr val="FFFFFF">
                  <a:alpha val="0"/>
                </a:srgbClr>
              </a:solidFill>
            </c:spPr>
            <c:extLst>
              <c:ext xmlns:c16="http://schemas.microsoft.com/office/drawing/2014/chart" uri="{C3380CC4-5D6E-409C-BE32-E72D297353CC}">
                <c16:uniqueId val="{0000003B-E65D-44C5-BCCD-2C1FD568E2CC}"/>
              </c:ext>
            </c:extLst>
          </c:dPt>
          <c:dLbls>
            <c:dLbl>
              <c:idx val="0"/>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FFD2-044E-BF51-1AA1DCF08C58}"/>
                </c:ext>
              </c:extLst>
            </c:dLbl>
            <c:dLbl>
              <c:idx val="1"/>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65D-44C5-BCCD-2C1FD568E2CC}"/>
                </c:ext>
              </c:extLst>
            </c:dLbl>
            <c:dLbl>
              <c:idx val="2"/>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65D-44C5-BCCD-2C1FD568E2CC}"/>
                </c:ext>
              </c:extLst>
            </c:dLbl>
            <c:dLbl>
              <c:idx val="3"/>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65D-44C5-BCCD-2C1FD568E2CC}"/>
                </c:ext>
              </c:extLst>
            </c:dLbl>
            <c:dLbl>
              <c:idx val="4"/>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65D-44C5-BCCD-2C1FD568E2CC}"/>
                </c:ext>
              </c:extLst>
            </c:dLbl>
            <c:dLbl>
              <c:idx val="5"/>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65D-44C5-BCCD-2C1FD568E2CC}"/>
                </c:ext>
              </c:extLst>
            </c:dLbl>
            <c:dLbl>
              <c:idx val="6"/>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65D-44C5-BCCD-2C1FD568E2CC}"/>
                </c:ext>
              </c:extLst>
            </c:dLbl>
            <c:dLbl>
              <c:idx val="7"/>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65D-44C5-BCCD-2C1FD568E2CC}"/>
                </c:ext>
              </c:extLst>
            </c:dLbl>
            <c:dLbl>
              <c:idx val="8"/>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65D-44C5-BCCD-2C1FD568E2CC}"/>
                </c:ext>
              </c:extLst>
            </c:dLbl>
            <c:dLbl>
              <c:idx val="9"/>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FD2-044E-BF51-1AA1DCF08C58}"/>
                </c:ext>
              </c:extLst>
            </c:dLbl>
            <c:dLbl>
              <c:idx val="10"/>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65D-44C5-BCCD-2C1FD568E2CC}"/>
                </c:ext>
              </c:extLst>
            </c:dLbl>
            <c:dLbl>
              <c:idx val="11"/>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65D-44C5-BCCD-2C1FD568E2CC}"/>
                </c:ext>
              </c:extLst>
            </c:dLbl>
            <c:dLbl>
              <c:idx val="12"/>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65D-44C5-BCCD-2C1FD568E2CC}"/>
                </c:ext>
              </c:extLst>
            </c:dLbl>
            <c:dLbl>
              <c:idx val="13"/>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FD2-044E-BF51-1AA1DCF08C58}"/>
                </c:ext>
              </c:extLst>
            </c:dLbl>
            <c:dLbl>
              <c:idx val="14"/>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65D-44C5-BCCD-2C1FD568E2CC}"/>
                </c:ext>
              </c:extLst>
            </c:dLbl>
            <c:dLbl>
              <c:idx val="15"/>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65D-44C5-BCCD-2C1FD568E2CC}"/>
                </c:ext>
              </c:extLst>
            </c:dLbl>
            <c:dLbl>
              <c:idx val="16"/>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E65D-44C5-BCCD-2C1FD568E2CC}"/>
                </c:ext>
              </c:extLst>
            </c:dLbl>
            <c:dLbl>
              <c:idx val="17"/>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E65D-44C5-BCCD-2C1FD568E2CC}"/>
                </c:ext>
              </c:extLst>
            </c:dLbl>
            <c:dLbl>
              <c:idx val="18"/>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E65D-44C5-BCCD-2C1FD568E2CC}"/>
                </c:ext>
              </c:extLst>
            </c:dLbl>
            <c:dLbl>
              <c:idx val="19"/>
              <c:tx>
                <c:rich>
                  <a:bodyPr/>
                  <a:lstStyle/>
                  <a:p>
                    <a:r>
                      <a:t>2.90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E65D-44C5-BCCD-2C1FD568E2CC}"/>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E65D-44C5-BCCD-2C1FD568E2CC}"/>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E65D-44C5-BCCD-2C1FD568E2CC}"/>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E65D-44C5-BCCD-2C1FD568E2CC}"/>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E65D-44C5-BCCD-2C1FD568E2CC}"/>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E65D-44C5-BCCD-2C1FD568E2CC}"/>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E65D-44C5-BCCD-2C1FD568E2CC}"/>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E65D-44C5-BCCD-2C1FD568E2CC}"/>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E65D-44C5-BCCD-2C1FD568E2CC}"/>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E65D-44C5-BCCD-2C1FD568E2CC}"/>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E65D-44C5-BCCD-2C1FD568E2C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LGA</c:v>
                </c:pt>
                <c:pt idx="1">
                  <c:v>DTW</c:v>
                </c:pt>
                <c:pt idx="2">
                  <c:v>YTZ</c:v>
                </c:pt>
                <c:pt idx="3">
                  <c:v>SAT</c:v>
                </c:pt>
                <c:pt idx="4">
                  <c:v>YLW</c:v>
                </c:pt>
                <c:pt idx="5">
                  <c:v>YYC</c:v>
                </c:pt>
                <c:pt idx="6">
                  <c:v>ATL</c:v>
                </c:pt>
                <c:pt idx="7">
                  <c:v>SLC</c:v>
                </c:pt>
                <c:pt idx="8">
                  <c:v>YYZ</c:v>
                </c:pt>
                <c:pt idx="9">
                  <c:v>SFO</c:v>
                </c:pt>
                <c:pt idx="10">
                  <c:v>YVR</c:v>
                </c:pt>
                <c:pt idx="11">
                  <c:v>SEA</c:v>
                </c:pt>
                <c:pt idx="12">
                  <c:v>DFW</c:v>
                </c:pt>
                <c:pt idx="13">
                  <c:v>YUL</c:v>
                </c:pt>
                <c:pt idx="14">
                  <c:v>EWR</c:v>
                </c:pt>
                <c:pt idx="15">
                  <c:v>LAX</c:v>
                </c:pt>
                <c:pt idx="16">
                  <c:v>DEN</c:v>
                </c:pt>
                <c:pt idx="17">
                  <c:v>JFK</c:v>
                </c:pt>
                <c:pt idx="18">
                  <c:v>HOU</c:v>
                </c:pt>
                <c:pt idx="19">
                  <c:v>IAH</c:v>
                </c:pt>
              </c:strCache>
            </c:strRef>
          </c:cat>
          <c:val>
            <c:numRef>
              <c:f>Sheet1!$B$2:$B$31</c:f>
              <c:numCache>
                <c:formatCode>0.00000000</c:formatCode>
                <c:ptCount val="30"/>
                <c:pt idx="0">
                  <c:v>4.4167473471000003</c:v>
                </c:pt>
                <c:pt idx="1">
                  <c:v>4.4094575375999998</c:v>
                </c:pt>
                <c:pt idx="2">
                  <c:v>4.3846153846</c:v>
                </c:pt>
                <c:pt idx="3">
                  <c:v>4.3772365062</c:v>
                </c:pt>
                <c:pt idx="4">
                  <c:v>4.3310439394999998</c:v>
                </c:pt>
                <c:pt idx="5">
                  <c:v>4.2865742741000004</c:v>
                </c:pt>
                <c:pt idx="6">
                  <c:v>4.2827820371999996</c:v>
                </c:pt>
                <c:pt idx="7">
                  <c:v>4.2568973332000004</c:v>
                </c:pt>
                <c:pt idx="8">
                  <c:v>4.2361351958000002</c:v>
                </c:pt>
                <c:pt idx="9">
                  <c:v>4.2357300527000001</c:v>
                </c:pt>
                <c:pt idx="10">
                  <c:v>4.2177496534000003</c:v>
                </c:pt>
                <c:pt idx="11">
                  <c:v>4.197652766</c:v>
                </c:pt>
                <c:pt idx="12">
                  <c:v>4.1821247117000002</c:v>
                </c:pt>
                <c:pt idx="13">
                  <c:v>4.1638861800999996</c:v>
                </c:pt>
                <c:pt idx="14">
                  <c:v>4.1393490892999996</c:v>
                </c:pt>
                <c:pt idx="15">
                  <c:v>4.0770351817000003</c:v>
                </c:pt>
                <c:pt idx="16">
                  <c:v>4.0444462868000004</c:v>
                </c:pt>
                <c:pt idx="17">
                  <c:v>3.9943592941000001</c:v>
                </c:pt>
                <c:pt idx="18">
                  <c:v>3.9270976835</c:v>
                </c:pt>
                <c:pt idx="19">
                  <c:v>2.8975449109999998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FD2-044E-BF51-1AA1DCF08C5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52F-0644-AB85-007F4D144060}"/>
              </c:ext>
            </c:extLst>
          </c:dPt>
          <c:dPt>
            <c:idx val="1"/>
            <c:invertIfNegative val="0"/>
            <c:bubble3D val="0"/>
            <c:spPr>
              <a:solidFill>
                <a:srgbClr val="666666"/>
              </a:solidFill>
            </c:spPr>
            <c:extLst>
              <c:ext xmlns:c16="http://schemas.microsoft.com/office/drawing/2014/chart" uri="{C3380CC4-5D6E-409C-BE32-E72D297353CC}">
                <c16:uniqueId val="{00000003-0293-46D5-8B00-07362C93CFB6}"/>
              </c:ext>
            </c:extLst>
          </c:dPt>
          <c:dPt>
            <c:idx val="2"/>
            <c:invertIfNegative val="0"/>
            <c:bubble3D val="0"/>
            <c:spPr>
              <a:solidFill>
                <a:srgbClr val="666666"/>
              </a:solidFill>
            </c:spPr>
            <c:extLst>
              <c:ext xmlns:c16="http://schemas.microsoft.com/office/drawing/2014/chart" uri="{C3380CC4-5D6E-409C-BE32-E72D297353CC}">
                <c16:uniqueId val="{00000005-0293-46D5-8B00-07362C93CFB6}"/>
              </c:ext>
            </c:extLst>
          </c:dPt>
          <c:dPt>
            <c:idx val="3"/>
            <c:invertIfNegative val="0"/>
            <c:bubble3D val="0"/>
            <c:spPr>
              <a:solidFill>
                <a:srgbClr val="666666"/>
              </a:solidFill>
            </c:spPr>
            <c:extLst>
              <c:ext xmlns:c16="http://schemas.microsoft.com/office/drawing/2014/chart" uri="{C3380CC4-5D6E-409C-BE32-E72D297353CC}">
                <c16:uniqueId val="{00000007-0293-46D5-8B00-07362C93CFB6}"/>
              </c:ext>
            </c:extLst>
          </c:dPt>
          <c:dPt>
            <c:idx val="4"/>
            <c:invertIfNegative val="0"/>
            <c:bubble3D val="0"/>
            <c:spPr>
              <a:solidFill>
                <a:srgbClr val="666666"/>
              </a:solidFill>
            </c:spPr>
            <c:extLst>
              <c:ext xmlns:c16="http://schemas.microsoft.com/office/drawing/2014/chart" uri="{C3380CC4-5D6E-409C-BE32-E72D297353CC}">
                <c16:uniqueId val="{00000009-0293-46D5-8B00-07362C93CFB6}"/>
              </c:ext>
            </c:extLst>
          </c:dPt>
          <c:dPt>
            <c:idx val="5"/>
            <c:invertIfNegative val="0"/>
            <c:bubble3D val="0"/>
            <c:spPr>
              <a:solidFill>
                <a:srgbClr val="666666"/>
              </a:solidFill>
            </c:spPr>
            <c:extLst>
              <c:ext xmlns:c16="http://schemas.microsoft.com/office/drawing/2014/chart" uri="{C3380CC4-5D6E-409C-BE32-E72D297353CC}">
                <c16:uniqueId val="{0000000B-0293-46D5-8B00-07362C93CFB6}"/>
              </c:ext>
            </c:extLst>
          </c:dPt>
          <c:dPt>
            <c:idx val="6"/>
            <c:invertIfNegative val="0"/>
            <c:bubble3D val="0"/>
            <c:spPr>
              <a:solidFill>
                <a:srgbClr val="666666"/>
              </a:solidFill>
            </c:spPr>
            <c:extLst>
              <c:ext xmlns:c16="http://schemas.microsoft.com/office/drawing/2014/chart" uri="{C3380CC4-5D6E-409C-BE32-E72D297353CC}">
                <c16:uniqueId val="{0000000D-0293-46D5-8B00-07362C93CFB6}"/>
              </c:ext>
            </c:extLst>
          </c:dPt>
          <c:dPt>
            <c:idx val="7"/>
            <c:invertIfNegative val="0"/>
            <c:bubble3D val="0"/>
            <c:spPr>
              <a:solidFill>
                <a:srgbClr val="666666"/>
              </a:solidFill>
            </c:spPr>
            <c:extLst>
              <c:ext xmlns:c16="http://schemas.microsoft.com/office/drawing/2014/chart" uri="{C3380CC4-5D6E-409C-BE32-E72D297353CC}">
                <c16:uniqueId val="{0000000F-0293-46D5-8B00-07362C93CFB6}"/>
              </c:ext>
            </c:extLst>
          </c:dPt>
          <c:dPt>
            <c:idx val="8"/>
            <c:invertIfNegative val="0"/>
            <c:bubble3D val="0"/>
            <c:spPr>
              <a:solidFill>
                <a:srgbClr val="666666"/>
              </a:solidFill>
            </c:spPr>
            <c:extLst>
              <c:ext xmlns:c16="http://schemas.microsoft.com/office/drawing/2014/chart" uri="{C3380CC4-5D6E-409C-BE32-E72D297353CC}">
                <c16:uniqueId val="{00000011-0293-46D5-8B00-07362C93CFB6}"/>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52F-0644-AB85-007F4D144060}"/>
              </c:ext>
            </c:extLst>
          </c:dPt>
          <c:dPt>
            <c:idx val="10"/>
            <c:invertIfNegative val="0"/>
            <c:bubble3D val="0"/>
            <c:spPr>
              <a:solidFill>
                <a:srgbClr val="666666"/>
              </a:solidFill>
            </c:spPr>
            <c:extLst>
              <c:ext xmlns:c16="http://schemas.microsoft.com/office/drawing/2014/chart" uri="{C3380CC4-5D6E-409C-BE32-E72D297353CC}">
                <c16:uniqueId val="{00000015-0293-46D5-8B00-07362C93CFB6}"/>
              </c:ext>
            </c:extLst>
          </c:dPt>
          <c:dPt>
            <c:idx val="11"/>
            <c:invertIfNegative val="0"/>
            <c:bubble3D val="0"/>
            <c:spPr>
              <a:solidFill>
                <a:srgbClr val="666666"/>
              </a:solidFill>
            </c:spPr>
            <c:extLst>
              <c:ext xmlns:c16="http://schemas.microsoft.com/office/drawing/2014/chart" uri="{C3380CC4-5D6E-409C-BE32-E72D297353CC}">
                <c16:uniqueId val="{00000017-0293-46D5-8B00-07362C93CFB6}"/>
              </c:ext>
            </c:extLst>
          </c:dPt>
          <c:dPt>
            <c:idx val="12"/>
            <c:invertIfNegative val="0"/>
            <c:bubble3D val="0"/>
            <c:spPr>
              <a:solidFill>
                <a:srgbClr val="666666"/>
              </a:solidFill>
            </c:spPr>
            <c:extLst>
              <c:ext xmlns:c16="http://schemas.microsoft.com/office/drawing/2014/chart" uri="{C3380CC4-5D6E-409C-BE32-E72D297353CC}">
                <c16:uniqueId val="{00000019-0293-46D5-8B00-07362C93CFB6}"/>
              </c:ext>
            </c:extLst>
          </c:dPt>
          <c:dPt>
            <c:idx val="13"/>
            <c:invertIfNegative val="0"/>
            <c:bubble3D val="0"/>
            <c:spPr>
              <a:solidFill>
                <a:srgbClr val="666666"/>
              </a:solidFill>
            </c:spPr>
            <c:extLst>
              <c:ext xmlns:c16="http://schemas.microsoft.com/office/drawing/2014/chart" uri="{C3380CC4-5D6E-409C-BE32-E72D297353CC}">
                <c16:uniqueId val="{0000001B-0293-46D5-8B00-07362C93CFB6}"/>
              </c:ext>
            </c:extLst>
          </c:dPt>
          <c:dPt>
            <c:idx val="14"/>
            <c:invertIfNegative val="0"/>
            <c:bubble3D val="0"/>
            <c:spPr>
              <a:solidFill>
                <a:srgbClr val="666666"/>
              </a:solidFill>
            </c:spPr>
            <c:extLst>
              <c:ext xmlns:c16="http://schemas.microsoft.com/office/drawing/2014/chart" uri="{C3380CC4-5D6E-409C-BE32-E72D297353CC}">
                <c16:uniqueId val="{0000001D-0293-46D5-8B00-07362C93CFB6}"/>
              </c:ext>
            </c:extLst>
          </c:dPt>
          <c:dPt>
            <c:idx val="15"/>
            <c:invertIfNegative val="0"/>
            <c:bubble3D val="0"/>
            <c:spPr>
              <a:solidFill>
                <a:srgbClr val="666666"/>
              </a:solidFill>
            </c:spPr>
            <c:extLst>
              <c:ext xmlns:c16="http://schemas.microsoft.com/office/drawing/2014/chart" uri="{C3380CC4-5D6E-409C-BE32-E72D297353CC}">
                <c16:uniqueId val="{0000001F-0293-46D5-8B00-07362C93CFB6}"/>
              </c:ext>
            </c:extLst>
          </c:dPt>
          <c:dPt>
            <c:idx val="16"/>
            <c:invertIfNegative val="0"/>
            <c:bubble3D val="0"/>
            <c:spPr>
              <a:solidFill>
                <a:srgbClr val="666666"/>
              </a:solidFill>
            </c:spPr>
            <c:extLst>
              <c:ext xmlns:c16="http://schemas.microsoft.com/office/drawing/2014/chart" uri="{C3380CC4-5D6E-409C-BE32-E72D297353CC}">
                <c16:uniqueId val="{00000021-0293-46D5-8B00-07362C93CFB6}"/>
              </c:ext>
            </c:extLst>
          </c:dPt>
          <c:dPt>
            <c:idx val="17"/>
            <c:invertIfNegative val="0"/>
            <c:bubble3D val="0"/>
            <c:spPr>
              <a:solidFill>
                <a:srgbClr val="666666"/>
              </a:solidFill>
            </c:spPr>
            <c:extLst>
              <c:ext xmlns:c16="http://schemas.microsoft.com/office/drawing/2014/chart" uri="{C3380CC4-5D6E-409C-BE32-E72D297353CC}">
                <c16:uniqueId val="{00000023-0293-46D5-8B00-07362C93CFB6}"/>
              </c:ext>
            </c:extLst>
          </c:dPt>
          <c:dPt>
            <c:idx val="18"/>
            <c:invertIfNegative val="0"/>
            <c:bubble3D val="0"/>
            <c:spPr>
              <a:solidFill>
                <a:srgbClr val="666666"/>
              </a:solidFill>
            </c:spPr>
            <c:extLst>
              <c:ext xmlns:c16="http://schemas.microsoft.com/office/drawing/2014/chart" uri="{C3380CC4-5D6E-409C-BE32-E72D297353CC}">
                <c16:uniqueId val="{00000025-0293-46D5-8B00-07362C93CFB6}"/>
              </c:ext>
            </c:extLst>
          </c:dPt>
          <c:dPt>
            <c:idx val="19"/>
            <c:invertIfNegative val="0"/>
            <c:bubble3D val="0"/>
            <c:spPr>
              <a:solidFill>
                <a:srgbClr val="666666"/>
              </a:solidFill>
            </c:spPr>
            <c:extLst>
              <c:ext xmlns:c16="http://schemas.microsoft.com/office/drawing/2014/chart" uri="{C3380CC4-5D6E-409C-BE32-E72D297353CC}">
                <c16:uniqueId val="{00000027-0293-46D5-8B00-07362C93CFB6}"/>
              </c:ext>
            </c:extLst>
          </c:dPt>
          <c:dPt>
            <c:idx val="20"/>
            <c:invertIfNegative val="0"/>
            <c:bubble3D val="0"/>
            <c:spPr>
              <a:solidFill>
                <a:srgbClr val="666666"/>
              </a:solidFill>
            </c:spPr>
            <c:extLst>
              <c:ext xmlns:c16="http://schemas.microsoft.com/office/drawing/2014/chart" uri="{C3380CC4-5D6E-409C-BE32-E72D297353CC}">
                <c16:uniqueId val="{00000029-0293-46D5-8B00-07362C93CFB6}"/>
              </c:ext>
            </c:extLst>
          </c:dPt>
          <c:dPt>
            <c:idx val="21"/>
            <c:invertIfNegative val="0"/>
            <c:bubble3D val="0"/>
            <c:spPr>
              <a:solidFill>
                <a:srgbClr val="666666"/>
              </a:solidFill>
            </c:spPr>
            <c:extLst>
              <c:ext xmlns:c16="http://schemas.microsoft.com/office/drawing/2014/chart" uri="{C3380CC4-5D6E-409C-BE32-E72D297353CC}">
                <c16:uniqueId val="{0000002B-0293-46D5-8B00-07362C93CFB6}"/>
              </c:ext>
            </c:extLst>
          </c:dPt>
          <c:dPt>
            <c:idx val="22"/>
            <c:invertIfNegative val="0"/>
            <c:bubble3D val="0"/>
            <c:spPr>
              <a:solidFill>
                <a:srgbClr val="666666"/>
              </a:solidFill>
            </c:spPr>
            <c:extLst>
              <c:ext xmlns:c16="http://schemas.microsoft.com/office/drawing/2014/chart" uri="{C3380CC4-5D6E-409C-BE32-E72D297353CC}">
                <c16:uniqueId val="{0000002D-0293-46D5-8B00-07362C93CFB6}"/>
              </c:ext>
            </c:extLst>
          </c:dPt>
          <c:dPt>
            <c:idx val="23"/>
            <c:invertIfNegative val="0"/>
            <c:bubble3D val="0"/>
            <c:spPr>
              <a:solidFill>
                <a:srgbClr val="666666"/>
              </a:solidFill>
            </c:spPr>
            <c:extLst>
              <c:ext xmlns:c16="http://schemas.microsoft.com/office/drawing/2014/chart" uri="{C3380CC4-5D6E-409C-BE32-E72D297353CC}">
                <c16:uniqueId val="{0000002F-0293-46D5-8B00-07362C93CFB6}"/>
              </c:ext>
            </c:extLst>
          </c:dPt>
          <c:dPt>
            <c:idx val="24"/>
            <c:invertIfNegative val="0"/>
            <c:bubble3D val="0"/>
            <c:spPr>
              <a:solidFill>
                <a:srgbClr val="666666"/>
              </a:solidFill>
            </c:spPr>
            <c:extLst>
              <c:ext xmlns:c16="http://schemas.microsoft.com/office/drawing/2014/chart" uri="{C3380CC4-5D6E-409C-BE32-E72D297353CC}">
                <c16:uniqueId val="{00000031-0293-46D5-8B00-07362C93CFB6}"/>
              </c:ext>
            </c:extLst>
          </c:dPt>
          <c:dPt>
            <c:idx val="25"/>
            <c:invertIfNegative val="0"/>
            <c:bubble3D val="0"/>
            <c:spPr>
              <a:solidFill>
                <a:srgbClr val="666666"/>
              </a:solidFill>
            </c:spPr>
            <c:extLst>
              <c:ext xmlns:c16="http://schemas.microsoft.com/office/drawing/2014/chart" uri="{C3380CC4-5D6E-409C-BE32-E72D297353CC}">
                <c16:uniqueId val="{00000033-0293-46D5-8B00-07362C93CFB6}"/>
              </c:ext>
            </c:extLst>
          </c:dPt>
          <c:dPt>
            <c:idx val="26"/>
            <c:invertIfNegative val="0"/>
            <c:bubble3D val="0"/>
            <c:spPr>
              <a:solidFill>
                <a:srgbClr val="666666"/>
              </a:solidFill>
            </c:spPr>
            <c:extLst>
              <c:ext xmlns:c16="http://schemas.microsoft.com/office/drawing/2014/chart" uri="{C3380CC4-5D6E-409C-BE32-E72D297353CC}">
                <c16:uniqueId val="{00000035-0293-46D5-8B00-07362C93CFB6}"/>
              </c:ext>
            </c:extLst>
          </c:dPt>
          <c:dPt>
            <c:idx val="27"/>
            <c:invertIfNegative val="0"/>
            <c:bubble3D val="0"/>
            <c:spPr>
              <a:solidFill>
                <a:srgbClr val="666666"/>
              </a:solidFill>
            </c:spPr>
            <c:extLst>
              <c:ext xmlns:c16="http://schemas.microsoft.com/office/drawing/2014/chart" uri="{C3380CC4-5D6E-409C-BE32-E72D297353CC}">
                <c16:uniqueId val="{00000037-0293-46D5-8B00-07362C93CFB6}"/>
              </c:ext>
            </c:extLst>
          </c:dPt>
          <c:dPt>
            <c:idx val="28"/>
            <c:invertIfNegative val="0"/>
            <c:bubble3D val="0"/>
            <c:spPr>
              <a:solidFill>
                <a:srgbClr val="666666"/>
              </a:solidFill>
            </c:spPr>
            <c:extLst>
              <c:ext xmlns:c16="http://schemas.microsoft.com/office/drawing/2014/chart" uri="{C3380CC4-5D6E-409C-BE32-E72D297353CC}">
                <c16:uniqueId val="{00000039-0293-46D5-8B00-07362C93CFB6}"/>
              </c:ext>
            </c:extLst>
          </c:dPt>
          <c:dPt>
            <c:idx val="29"/>
            <c:invertIfNegative val="0"/>
            <c:bubble3D val="0"/>
            <c:spPr>
              <a:solidFill>
                <a:srgbClr val="666666"/>
              </a:solidFill>
            </c:spPr>
            <c:extLst>
              <c:ext xmlns:c16="http://schemas.microsoft.com/office/drawing/2014/chart" uri="{C3380CC4-5D6E-409C-BE32-E72D297353CC}">
                <c16:uniqueId val="{0000003B-0293-46D5-8B00-07362C93CFB6}"/>
              </c:ext>
            </c:extLst>
          </c:dPt>
          <c:dLbls>
            <c:dLbl>
              <c:idx val="0"/>
              <c:tx>
                <c:rich>
                  <a:bodyPr/>
                  <a:lstStyle/>
                  <a:p>
                    <a:r>
                      <a:t>4.70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52F-0644-AB85-007F4D144060}"/>
                </c:ext>
              </c:extLst>
            </c:dLbl>
            <c:dLbl>
              <c:idx val="1"/>
              <c:tx>
                <c:rich>
                  <a:bodyPr/>
                  <a:lstStyle/>
                  <a:p>
                    <a:r>
                      <a:t>4.69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293-46D5-8B00-07362C93CFB6}"/>
                </c:ext>
              </c:extLst>
            </c:dLbl>
            <c:dLbl>
              <c:idx val="2"/>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293-46D5-8B00-07362C93CFB6}"/>
                </c:ext>
              </c:extLst>
            </c:dLbl>
            <c:dLbl>
              <c:idx val="3"/>
              <c:tx>
                <c:rich>
                  <a:bodyPr/>
                  <a:lstStyle/>
                  <a:p>
                    <a:r>
                      <a:t>4.61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293-46D5-8B00-07362C93CFB6}"/>
                </c:ext>
              </c:extLst>
            </c:dLbl>
            <c:dLbl>
              <c:idx val="4"/>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293-46D5-8B00-07362C93CFB6}"/>
                </c:ext>
              </c:extLst>
            </c:dLbl>
            <c:dLbl>
              <c:idx val="5"/>
              <c:tx>
                <c:rich>
                  <a:bodyPr/>
                  <a:lstStyle/>
                  <a:p>
                    <a:r>
                      <a:t>4.57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293-46D5-8B00-07362C93CFB6}"/>
                </c:ext>
              </c:extLst>
            </c:dLbl>
            <c:dLbl>
              <c:idx val="6"/>
              <c:tx>
                <c:rich>
                  <a:bodyPr/>
                  <a:lstStyle/>
                  <a:p>
                    <a:r>
                      <a:t>4.56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293-46D5-8B00-07362C93CFB6}"/>
                </c:ext>
              </c:extLst>
            </c:dLbl>
            <c:dLbl>
              <c:idx val="7"/>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293-46D5-8B00-07362C93CFB6}"/>
                </c:ext>
              </c:extLst>
            </c:dLbl>
            <c:dLbl>
              <c:idx val="8"/>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293-46D5-8B00-07362C93CFB6}"/>
                </c:ext>
              </c:extLst>
            </c:dLbl>
            <c:dLbl>
              <c:idx val="9"/>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52F-0644-AB85-007F4D144060}"/>
                </c:ext>
              </c:extLst>
            </c:dLbl>
            <c:dLbl>
              <c:idx val="10"/>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293-46D5-8B00-07362C93CFB6}"/>
                </c:ext>
              </c:extLst>
            </c:dLbl>
            <c:dLbl>
              <c:idx val="11"/>
              <c:tx>
                <c:rich>
                  <a:bodyPr/>
                  <a:lstStyle/>
                  <a:p>
                    <a:r>
                      <a:t>4.48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293-46D5-8B00-07362C93CFB6}"/>
                </c:ext>
              </c:extLst>
            </c:dLbl>
            <c:dLbl>
              <c:idx val="12"/>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293-46D5-8B00-07362C93CFB6}"/>
                </c:ext>
              </c:extLst>
            </c:dLbl>
            <c:dLbl>
              <c:idx val="13"/>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293-46D5-8B00-07362C93CFB6}"/>
                </c:ext>
              </c:extLst>
            </c:dLbl>
            <c:dLbl>
              <c:idx val="14"/>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293-46D5-8B00-07362C93CFB6}"/>
                </c:ext>
              </c:extLst>
            </c:dLbl>
            <c:dLbl>
              <c:idx val="15"/>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293-46D5-8B00-07362C93CFB6}"/>
                </c:ext>
              </c:extLst>
            </c:dLbl>
            <c:dLbl>
              <c:idx val="16"/>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293-46D5-8B00-07362C93CFB6}"/>
                </c:ext>
              </c:extLst>
            </c:dLbl>
            <c:dLbl>
              <c:idx val="17"/>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293-46D5-8B00-07362C93CFB6}"/>
                </c:ext>
              </c:extLst>
            </c:dLbl>
            <c:dLbl>
              <c:idx val="18"/>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293-46D5-8B00-07362C93CFB6}"/>
                </c:ext>
              </c:extLst>
            </c:dLbl>
            <c:dLbl>
              <c:idx val="19"/>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293-46D5-8B00-07362C93CFB6}"/>
                </c:ext>
              </c:extLst>
            </c:dLbl>
            <c:dLbl>
              <c:idx val="20"/>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293-46D5-8B00-07362C93CFB6}"/>
                </c:ext>
              </c:extLst>
            </c:dLbl>
            <c:dLbl>
              <c:idx val="21"/>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293-46D5-8B00-07362C93CFB6}"/>
                </c:ext>
              </c:extLst>
            </c:dLbl>
            <c:dLbl>
              <c:idx val="22"/>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293-46D5-8B00-07362C93CFB6}"/>
                </c:ext>
              </c:extLst>
            </c:dLbl>
            <c:dLbl>
              <c:idx val="23"/>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293-46D5-8B00-07362C93CFB6}"/>
                </c:ext>
              </c:extLst>
            </c:dLbl>
            <c:dLbl>
              <c:idx val="24"/>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293-46D5-8B00-07362C93CFB6}"/>
                </c:ext>
              </c:extLst>
            </c:dLbl>
            <c:dLbl>
              <c:idx val="25"/>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0293-46D5-8B00-07362C93CFB6}"/>
                </c:ext>
              </c:extLst>
            </c:dLbl>
            <c:dLbl>
              <c:idx val="26"/>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0293-46D5-8B00-07362C93CFB6}"/>
                </c:ext>
              </c:extLst>
            </c:dLbl>
            <c:dLbl>
              <c:idx val="27"/>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0293-46D5-8B00-07362C93CFB6}"/>
                </c:ext>
              </c:extLst>
            </c:dLbl>
            <c:dLbl>
              <c:idx val="28"/>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0293-46D5-8B00-07362C93CFB6}"/>
                </c:ext>
              </c:extLst>
            </c:dLbl>
            <c:dLbl>
              <c:idx val="29"/>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0293-46D5-8B00-07362C93CFB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GRR</c:v>
                </c:pt>
                <c:pt idx="1">
                  <c:v>PWM</c:v>
                </c:pt>
                <c:pt idx="2">
                  <c:v>GSP</c:v>
                </c:pt>
                <c:pt idx="3">
                  <c:v>CRP</c:v>
                </c:pt>
                <c:pt idx="4">
                  <c:v>BUR</c:v>
                </c:pt>
                <c:pt idx="5">
                  <c:v>BOI</c:v>
                </c:pt>
                <c:pt idx="6">
                  <c:v>YHZ</c:v>
                </c:pt>
                <c:pt idx="7">
                  <c:v>PIT</c:v>
                </c:pt>
                <c:pt idx="8">
                  <c:v>OKC</c:v>
                </c:pt>
                <c:pt idx="9">
                  <c:v>MKE</c:v>
                </c:pt>
                <c:pt idx="10">
                  <c:v>ONT</c:v>
                </c:pt>
                <c:pt idx="11">
                  <c:v>MSP</c:v>
                </c:pt>
                <c:pt idx="12">
                  <c:v>SJC</c:v>
                </c:pt>
                <c:pt idx="13">
                  <c:v>IND</c:v>
                </c:pt>
                <c:pt idx="14">
                  <c:v>YMM</c:v>
                </c:pt>
                <c:pt idx="15">
                  <c:v>CMH</c:v>
                </c:pt>
                <c:pt idx="16">
                  <c:v>YTZ</c:v>
                </c:pt>
                <c:pt idx="17">
                  <c:v>SFB</c:v>
                </c:pt>
                <c:pt idx="18">
                  <c:v>YQR</c:v>
                </c:pt>
                <c:pt idx="19">
                  <c:v>BDL</c:v>
                </c:pt>
                <c:pt idx="20">
                  <c:v>YYJ</c:v>
                </c:pt>
                <c:pt idx="21">
                  <c:v>AUS</c:v>
                </c:pt>
                <c:pt idx="22">
                  <c:v>TPA</c:v>
                </c:pt>
                <c:pt idx="23">
                  <c:v>DAL</c:v>
                </c:pt>
                <c:pt idx="24">
                  <c:v>YYZ</c:v>
                </c:pt>
                <c:pt idx="25">
                  <c:v>LGA</c:v>
                </c:pt>
                <c:pt idx="26">
                  <c:v>YXE</c:v>
                </c:pt>
                <c:pt idx="27">
                  <c:v>CVG</c:v>
                </c:pt>
                <c:pt idx="28">
                  <c:v>YEG</c:v>
                </c:pt>
                <c:pt idx="29">
                  <c:v>SAT</c:v>
                </c:pt>
              </c:strCache>
            </c:strRef>
          </c:cat>
          <c:val>
            <c:numRef>
              <c:f>Sheet1!$B$2:$B$31</c:f>
              <c:numCache>
                <c:formatCode>0.00000000</c:formatCode>
                <c:ptCount val="30"/>
                <c:pt idx="0">
                  <c:v>4.7020138947000003</c:v>
                </c:pt>
                <c:pt idx="1">
                  <c:v>4.6894203368999996</c:v>
                </c:pt>
                <c:pt idx="2">
                  <c:v>4.6319786076999998</c:v>
                </c:pt>
                <c:pt idx="3">
                  <c:v>4.6111708764000001</c:v>
                </c:pt>
                <c:pt idx="4">
                  <c:v>4.5895346024999997</c:v>
                </c:pt>
                <c:pt idx="5">
                  <c:v>4.5748635907999997</c:v>
                </c:pt>
                <c:pt idx="6">
                  <c:v>4.5635116804999996</c:v>
                </c:pt>
                <c:pt idx="7">
                  <c:v>4.5454565517000001</c:v>
                </c:pt>
                <c:pt idx="8">
                  <c:v>4.5312851959999998</c:v>
                </c:pt>
                <c:pt idx="9">
                  <c:v>4.5211714000000001</c:v>
                </c:pt>
                <c:pt idx="10">
                  <c:v>4.4886788817000003</c:v>
                </c:pt>
                <c:pt idx="11">
                  <c:v>4.4805722113000002</c:v>
                </c:pt>
                <c:pt idx="12">
                  <c:v>4.4723805461000001</c:v>
                </c:pt>
                <c:pt idx="13">
                  <c:v>4.4717006700999997</c:v>
                </c:pt>
                <c:pt idx="14">
                  <c:v>4.4583971957999999</c:v>
                </c:pt>
                <c:pt idx="15">
                  <c:v>4.455464632</c:v>
                </c:pt>
                <c:pt idx="16">
                  <c:v>4.4324324323999997</c:v>
                </c:pt>
                <c:pt idx="17">
                  <c:v>4.4293497597</c:v>
                </c:pt>
                <c:pt idx="18">
                  <c:v>4.4077824702999999</c:v>
                </c:pt>
                <c:pt idx="19">
                  <c:v>4.3940751040999997</c:v>
                </c:pt>
                <c:pt idx="20">
                  <c:v>4.3902396838</c:v>
                </c:pt>
                <c:pt idx="21">
                  <c:v>4.3895748910999997</c:v>
                </c:pt>
                <c:pt idx="22">
                  <c:v>4.3825632397999996</c:v>
                </c:pt>
                <c:pt idx="23">
                  <c:v>4.3736183284000001</c:v>
                </c:pt>
                <c:pt idx="24">
                  <c:v>4.3720741861999999</c:v>
                </c:pt>
                <c:pt idx="25">
                  <c:v>4.3659407476999998</c:v>
                </c:pt>
                <c:pt idx="26">
                  <c:v>4.3556381844000001</c:v>
                </c:pt>
                <c:pt idx="27">
                  <c:v>4.3484313152</c:v>
                </c:pt>
                <c:pt idx="28">
                  <c:v>4.3467572476000003</c:v>
                </c:pt>
                <c:pt idx="29">
                  <c:v>4.3237683918999998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52F-0644-AB85-007F4D14406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F93-B64F-8F1A-0DB5AD7241E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F93-B64F-8F1A-0DB5AD7241E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F93-B64F-8F1A-0DB5AD7241E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F93-B64F-8F1A-0DB5AD7241E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F38-874D-BCD8-D9E6E92C4FA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F38-874D-BCD8-D9E6E92C4FA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FF38-874D-BCD8-D9E6E92C4FA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C0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6F3-4741-9B04-F209995DBE09}"/>
              </c:ext>
            </c:extLst>
          </c:dPt>
          <c:dPt>
            <c:idx val="1"/>
            <c:invertIfNegative val="0"/>
            <c:bubble3D val="0"/>
            <c:spPr>
              <a:solidFill>
                <a:srgbClr val="666666"/>
              </a:solidFill>
            </c:spPr>
            <c:extLst>
              <c:ext xmlns:c16="http://schemas.microsoft.com/office/drawing/2014/chart" uri="{C3380CC4-5D6E-409C-BE32-E72D297353CC}">
                <c16:uniqueId val="{00000003-4E76-41BE-B7BB-2C96C900C701}"/>
              </c:ext>
            </c:extLst>
          </c:dPt>
          <c:dPt>
            <c:idx val="2"/>
            <c:invertIfNegative val="0"/>
            <c:bubble3D val="0"/>
            <c:spPr>
              <a:solidFill>
                <a:srgbClr val="666666"/>
              </a:solidFill>
            </c:spPr>
            <c:extLst>
              <c:ext xmlns:c16="http://schemas.microsoft.com/office/drawing/2014/chart" uri="{C3380CC4-5D6E-409C-BE32-E72D297353CC}">
                <c16:uniqueId val="{00000005-4E76-41BE-B7BB-2C96C900C701}"/>
              </c:ext>
            </c:extLst>
          </c:dPt>
          <c:dPt>
            <c:idx val="3"/>
            <c:invertIfNegative val="0"/>
            <c:bubble3D val="0"/>
            <c:spPr>
              <a:solidFill>
                <a:srgbClr val="666666"/>
              </a:solidFill>
            </c:spPr>
            <c:extLst>
              <c:ext xmlns:c16="http://schemas.microsoft.com/office/drawing/2014/chart" uri="{C3380CC4-5D6E-409C-BE32-E72D297353CC}">
                <c16:uniqueId val="{00000007-4E76-41BE-B7BB-2C96C900C701}"/>
              </c:ext>
            </c:extLst>
          </c:dPt>
          <c:dPt>
            <c:idx val="4"/>
            <c:invertIfNegative val="0"/>
            <c:bubble3D val="0"/>
            <c:spPr>
              <a:solidFill>
                <a:srgbClr val="666666"/>
              </a:solidFill>
            </c:spPr>
            <c:extLst>
              <c:ext xmlns:c16="http://schemas.microsoft.com/office/drawing/2014/chart" uri="{C3380CC4-5D6E-409C-BE32-E72D297353CC}">
                <c16:uniqueId val="{00000009-4E76-41BE-B7BB-2C96C900C701}"/>
              </c:ext>
            </c:extLst>
          </c:dPt>
          <c:dPt>
            <c:idx val="5"/>
            <c:invertIfNegative val="0"/>
            <c:bubble3D val="0"/>
            <c:spPr>
              <a:solidFill>
                <a:srgbClr val="666666"/>
              </a:solidFill>
            </c:spPr>
            <c:extLst>
              <c:ext xmlns:c16="http://schemas.microsoft.com/office/drawing/2014/chart" uri="{C3380CC4-5D6E-409C-BE32-E72D297353CC}">
                <c16:uniqueId val="{0000000B-4E76-41BE-B7BB-2C96C900C701}"/>
              </c:ext>
            </c:extLst>
          </c:dPt>
          <c:dPt>
            <c:idx val="6"/>
            <c:invertIfNegative val="0"/>
            <c:bubble3D val="0"/>
            <c:spPr>
              <a:solidFill>
                <a:srgbClr val="666666"/>
              </a:solidFill>
            </c:spPr>
            <c:extLst>
              <c:ext xmlns:c16="http://schemas.microsoft.com/office/drawing/2014/chart" uri="{C3380CC4-5D6E-409C-BE32-E72D297353CC}">
                <c16:uniqueId val="{0000000D-4E76-41BE-B7BB-2C96C900C701}"/>
              </c:ext>
            </c:extLst>
          </c:dPt>
          <c:dPt>
            <c:idx val="7"/>
            <c:invertIfNegative val="0"/>
            <c:bubble3D val="0"/>
            <c:spPr>
              <a:solidFill>
                <a:srgbClr val="666666"/>
              </a:solidFill>
            </c:spPr>
            <c:extLst>
              <c:ext xmlns:c16="http://schemas.microsoft.com/office/drawing/2014/chart" uri="{C3380CC4-5D6E-409C-BE32-E72D297353CC}">
                <c16:uniqueId val="{0000000F-4E76-41BE-B7BB-2C96C900C701}"/>
              </c:ext>
            </c:extLst>
          </c:dPt>
          <c:dPt>
            <c:idx val="8"/>
            <c:invertIfNegative val="0"/>
            <c:bubble3D val="0"/>
            <c:spPr>
              <a:solidFill>
                <a:srgbClr val="666666"/>
              </a:solidFill>
            </c:spPr>
            <c:extLst>
              <c:ext xmlns:c16="http://schemas.microsoft.com/office/drawing/2014/chart" uri="{C3380CC4-5D6E-409C-BE32-E72D297353CC}">
                <c16:uniqueId val="{00000011-4E76-41BE-B7BB-2C96C900C701}"/>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6F3-4741-9B04-F209995DBE09}"/>
              </c:ext>
            </c:extLst>
          </c:dPt>
          <c:dPt>
            <c:idx val="10"/>
            <c:invertIfNegative val="0"/>
            <c:bubble3D val="0"/>
            <c:spPr>
              <a:solidFill>
                <a:srgbClr val="666666"/>
              </a:solidFill>
            </c:spPr>
            <c:extLst>
              <c:ext xmlns:c16="http://schemas.microsoft.com/office/drawing/2014/chart" uri="{C3380CC4-5D6E-409C-BE32-E72D297353CC}">
                <c16:uniqueId val="{00000015-4E76-41BE-B7BB-2C96C900C701}"/>
              </c:ext>
            </c:extLst>
          </c:dPt>
          <c:dPt>
            <c:idx val="11"/>
            <c:invertIfNegative val="0"/>
            <c:bubble3D val="0"/>
            <c:spPr>
              <a:solidFill>
                <a:srgbClr val="666666"/>
              </a:solidFill>
            </c:spPr>
            <c:extLst>
              <c:ext xmlns:c16="http://schemas.microsoft.com/office/drawing/2014/chart" uri="{C3380CC4-5D6E-409C-BE32-E72D297353CC}">
                <c16:uniqueId val="{00000017-4E76-41BE-B7BB-2C96C900C701}"/>
              </c:ext>
            </c:extLst>
          </c:dPt>
          <c:dPt>
            <c:idx val="12"/>
            <c:invertIfNegative val="0"/>
            <c:bubble3D val="0"/>
            <c:spPr>
              <a:solidFill>
                <a:srgbClr val="666666"/>
              </a:solidFill>
            </c:spPr>
            <c:extLst>
              <c:ext xmlns:c16="http://schemas.microsoft.com/office/drawing/2014/chart" uri="{C3380CC4-5D6E-409C-BE32-E72D297353CC}">
                <c16:uniqueId val="{00000019-4E76-41BE-B7BB-2C96C900C701}"/>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6F3-4741-9B04-F209995DBE09}"/>
              </c:ext>
            </c:extLst>
          </c:dPt>
          <c:dPt>
            <c:idx val="14"/>
            <c:invertIfNegative val="0"/>
            <c:bubble3D val="0"/>
            <c:spPr>
              <a:solidFill>
                <a:srgbClr val="666666"/>
              </a:solidFill>
            </c:spPr>
            <c:extLst>
              <c:ext xmlns:c16="http://schemas.microsoft.com/office/drawing/2014/chart" uri="{C3380CC4-5D6E-409C-BE32-E72D297353CC}">
                <c16:uniqueId val="{0000001D-4E76-41BE-B7BB-2C96C900C701}"/>
              </c:ext>
            </c:extLst>
          </c:dPt>
          <c:dPt>
            <c:idx val="15"/>
            <c:invertIfNegative val="0"/>
            <c:bubble3D val="0"/>
            <c:spPr>
              <a:solidFill>
                <a:srgbClr val="666666"/>
              </a:solidFill>
            </c:spPr>
            <c:extLst>
              <c:ext xmlns:c16="http://schemas.microsoft.com/office/drawing/2014/chart" uri="{C3380CC4-5D6E-409C-BE32-E72D297353CC}">
                <c16:uniqueId val="{0000001F-4E76-41BE-B7BB-2C96C900C701}"/>
              </c:ext>
            </c:extLst>
          </c:dPt>
          <c:dPt>
            <c:idx val="16"/>
            <c:invertIfNegative val="0"/>
            <c:bubble3D val="0"/>
            <c:spPr>
              <a:solidFill>
                <a:srgbClr val="666666"/>
              </a:solidFill>
            </c:spPr>
            <c:extLst>
              <c:ext xmlns:c16="http://schemas.microsoft.com/office/drawing/2014/chart" uri="{C3380CC4-5D6E-409C-BE32-E72D297353CC}">
                <c16:uniqueId val="{00000021-4E76-41BE-B7BB-2C96C900C701}"/>
              </c:ext>
            </c:extLst>
          </c:dPt>
          <c:dPt>
            <c:idx val="17"/>
            <c:invertIfNegative val="0"/>
            <c:bubble3D val="0"/>
            <c:spPr>
              <a:solidFill>
                <a:srgbClr val="666666"/>
              </a:solidFill>
            </c:spPr>
            <c:extLst>
              <c:ext xmlns:c16="http://schemas.microsoft.com/office/drawing/2014/chart" uri="{C3380CC4-5D6E-409C-BE32-E72D297353CC}">
                <c16:uniqueId val="{00000023-4E76-41BE-B7BB-2C96C900C701}"/>
              </c:ext>
            </c:extLst>
          </c:dPt>
          <c:dPt>
            <c:idx val="18"/>
            <c:invertIfNegative val="0"/>
            <c:bubble3D val="0"/>
            <c:spPr>
              <a:solidFill>
                <a:srgbClr val="666666"/>
              </a:solidFill>
            </c:spPr>
            <c:extLst>
              <c:ext xmlns:c16="http://schemas.microsoft.com/office/drawing/2014/chart" uri="{C3380CC4-5D6E-409C-BE32-E72D297353CC}">
                <c16:uniqueId val="{00000025-4E76-41BE-B7BB-2C96C900C701}"/>
              </c:ext>
            </c:extLst>
          </c:dPt>
          <c:dPt>
            <c:idx val="19"/>
            <c:invertIfNegative val="0"/>
            <c:bubble3D val="0"/>
            <c:spPr>
              <a:solidFill>
                <a:srgbClr val="666666"/>
              </a:solidFill>
            </c:spPr>
            <c:extLst>
              <c:ext xmlns:c16="http://schemas.microsoft.com/office/drawing/2014/chart" uri="{C3380CC4-5D6E-409C-BE32-E72D297353CC}">
                <c16:uniqueId val="{00000027-4E76-41BE-B7BB-2C96C900C701}"/>
              </c:ext>
            </c:extLst>
          </c:dPt>
          <c:dPt>
            <c:idx val="20"/>
            <c:invertIfNegative val="0"/>
            <c:bubble3D val="0"/>
            <c:spPr>
              <a:solidFill>
                <a:srgbClr val="FFFFFF">
                  <a:alpha val="0"/>
                </a:srgbClr>
              </a:solidFill>
            </c:spPr>
            <c:extLst>
              <c:ext xmlns:c16="http://schemas.microsoft.com/office/drawing/2014/chart" uri="{C3380CC4-5D6E-409C-BE32-E72D297353CC}">
                <c16:uniqueId val="{00000029-4E76-41BE-B7BB-2C96C900C701}"/>
              </c:ext>
            </c:extLst>
          </c:dPt>
          <c:dPt>
            <c:idx val="21"/>
            <c:invertIfNegative val="0"/>
            <c:bubble3D val="0"/>
            <c:spPr>
              <a:solidFill>
                <a:srgbClr val="FFFFFF">
                  <a:alpha val="0"/>
                </a:srgbClr>
              </a:solidFill>
            </c:spPr>
            <c:extLst>
              <c:ext xmlns:c16="http://schemas.microsoft.com/office/drawing/2014/chart" uri="{C3380CC4-5D6E-409C-BE32-E72D297353CC}">
                <c16:uniqueId val="{0000002B-4E76-41BE-B7BB-2C96C900C701}"/>
              </c:ext>
            </c:extLst>
          </c:dPt>
          <c:dPt>
            <c:idx val="22"/>
            <c:invertIfNegative val="0"/>
            <c:bubble3D val="0"/>
            <c:spPr>
              <a:solidFill>
                <a:srgbClr val="FFFFFF">
                  <a:alpha val="0"/>
                </a:srgbClr>
              </a:solidFill>
            </c:spPr>
            <c:extLst>
              <c:ext xmlns:c16="http://schemas.microsoft.com/office/drawing/2014/chart" uri="{C3380CC4-5D6E-409C-BE32-E72D297353CC}">
                <c16:uniqueId val="{0000002D-4E76-41BE-B7BB-2C96C900C701}"/>
              </c:ext>
            </c:extLst>
          </c:dPt>
          <c:dPt>
            <c:idx val="23"/>
            <c:invertIfNegative val="0"/>
            <c:bubble3D val="0"/>
            <c:spPr>
              <a:solidFill>
                <a:srgbClr val="FFFFFF">
                  <a:alpha val="0"/>
                </a:srgbClr>
              </a:solidFill>
            </c:spPr>
            <c:extLst>
              <c:ext xmlns:c16="http://schemas.microsoft.com/office/drawing/2014/chart" uri="{C3380CC4-5D6E-409C-BE32-E72D297353CC}">
                <c16:uniqueId val="{0000002F-4E76-41BE-B7BB-2C96C900C701}"/>
              </c:ext>
            </c:extLst>
          </c:dPt>
          <c:dPt>
            <c:idx val="24"/>
            <c:invertIfNegative val="0"/>
            <c:bubble3D val="0"/>
            <c:spPr>
              <a:solidFill>
                <a:srgbClr val="FFFFFF">
                  <a:alpha val="0"/>
                </a:srgbClr>
              </a:solidFill>
            </c:spPr>
            <c:extLst>
              <c:ext xmlns:c16="http://schemas.microsoft.com/office/drawing/2014/chart" uri="{C3380CC4-5D6E-409C-BE32-E72D297353CC}">
                <c16:uniqueId val="{00000031-4E76-41BE-B7BB-2C96C900C701}"/>
              </c:ext>
            </c:extLst>
          </c:dPt>
          <c:dPt>
            <c:idx val="25"/>
            <c:invertIfNegative val="0"/>
            <c:bubble3D val="0"/>
            <c:spPr>
              <a:solidFill>
                <a:srgbClr val="FFFFFF">
                  <a:alpha val="0"/>
                </a:srgbClr>
              </a:solidFill>
            </c:spPr>
            <c:extLst>
              <c:ext xmlns:c16="http://schemas.microsoft.com/office/drawing/2014/chart" uri="{C3380CC4-5D6E-409C-BE32-E72D297353CC}">
                <c16:uniqueId val="{00000033-4E76-41BE-B7BB-2C96C900C701}"/>
              </c:ext>
            </c:extLst>
          </c:dPt>
          <c:dPt>
            <c:idx val="26"/>
            <c:invertIfNegative val="0"/>
            <c:bubble3D val="0"/>
            <c:spPr>
              <a:solidFill>
                <a:srgbClr val="FFFFFF">
                  <a:alpha val="0"/>
                </a:srgbClr>
              </a:solidFill>
            </c:spPr>
            <c:extLst>
              <c:ext xmlns:c16="http://schemas.microsoft.com/office/drawing/2014/chart" uri="{C3380CC4-5D6E-409C-BE32-E72D297353CC}">
                <c16:uniqueId val="{00000035-4E76-41BE-B7BB-2C96C900C701}"/>
              </c:ext>
            </c:extLst>
          </c:dPt>
          <c:dPt>
            <c:idx val="27"/>
            <c:invertIfNegative val="0"/>
            <c:bubble3D val="0"/>
            <c:spPr>
              <a:solidFill>
                <a:srgbClr val="FFFFFF">
                  <a:alpha val="0"/>
                </a:srgbClr>
              </a:solidFill>
            </c:spPr>
            <c:extLst>
              <c:ext xmlns:c16="http://schemas.microsoft.com/office/drawing/2014/chart" uri="{C3380CC4-5D6E-409C-BE32-E72D297353CC}">
                <c16:uniqueId val="{00000037-4E76-41BE-B7BB-2C96C900C701}"/>
              </c:ext>
            </c:extLst>
          </c:dPt>
          <c:dPt>
            <c:idx val="28"/>
            <c:invertIfNegative val="0"/>
            <c:bubble3D val="0"/>
            <c:spPr>
              <a:solidFill>
                <a:srgbClr val="FFFFFF">
                  <a:alpha val="0"/>
                </a:srgbClr>
              </a:solidFill>
            </c:spPr>
            <c:extLst>
              <c:ext xmlns:c16="http://schemas.microsoft.com/office/drawing/2014/chart" uri="{C3380CC4-5D6E-409C-BE32-E72D297353CC}">
                <c16:uniqueId val="{00000039-4E76-41BE-B7BB-2C96C900C701}"/>
              </c:ext>
            </c:extLst>
          </c:dPt>
          <c:dPt>
            <c:idx val="29"/>
            <c:invertIfNegative val="0"/>
            <c:bubble3D val="0"/>
            <c:spPr>
              <a:solidFill>
                <a:srgbClr val="FFFFFF">
                  <a:alpha val="0"/>
                </a:srgbClr>
              </a:solidFill>
            </c:spPr>
            <c:extLst>
              <c:ext xmlns:c16="http://schemas.microsoft.com/office/drawing/2014/chart" uri="{C3380CC4-5D6E-409C-BE32-E72D297353CC}">
                <c16:uniqueId val="{0000003B-4E76-41BE-B7BB-2C96C900C701}"/>
              </c:ext>
            </c:extLst>
          </c:dPt>
          <c:dLbls>
            <c:dLbl>
              <c:idx val="0"/>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6F3-4741-9B04-F209995DBE09}"/>
                </c:ext>
              </c:extLst>
            </c:dLbl>
            <c:dLbl>
              <c:idx val="1"/>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E76-41BE-B7BB-2C96C900C701}"/>
                </c:ext>
              </c:extLst>
            </c:dLbl>
            <c:dLbl>
              <c:idx val="2"/>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E76-41BE-B7BB-2C96C900C701}"/>
                </c:ext>
              </c:extLst>
            </c:dLbl>
            <c:dLbl>
              <c:idx val="3"/>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E76-41BE-B7BB-2C96C900C701}"/>
                </c:ext>
              </c:extLst>
            </c:dLbl>
            <c:dLbl>
              <c:idx val="4"/>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E76-41BE-B7BB-2C96C900C701}"/>
                </c:ext>
              </c:extLst>
            </c:dLbl>
            <c:dLbl>
              <c:idx val="5"/>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E76-41BE-B7BB-2C96C900C701}"/>
                </c:ext>
              </c:extLst>
            </c:dLbl>
            <c:dLbl>
              <c:idx val="6"/>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E76-41BE-B7BB-2C96C900C701}"/>
                </c:ext>
              </c:extLst>
            </c:dLbl>
            <c:dLbl>
              <c:idx val="7"/>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E76-41BE-B7BB-2C96C900C701}"/>
                </c:ext>
              </c:extLst>
            </c:dLbl>
            <c:dLbl>
              <c:idx val="8"/>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E76-41BE-B7BB-2C96C900C701}"/>
                </c:ext>
              </c:extLst>
            </c:dLbl>
            <c:dLbl>
              <c:idx val="9"/>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6F3-4741-9B04-F209995DBE09}"/>
                </c:ext>
              </c:extLst>
            </c:dLbl>
            <c:dLbl>
              <c:idx val="10"/>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E76-41BE-B7BB-2C96C900C701}"/>
                </c:ext>
              </c:extLst>
            </c:dLbl>
            <c:dLbl>
              <c:idx val="11"/>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E76-41BE-B7BB-2C96C900C701}"/>
                </c:ext>
              </c:extLst>
            </c:dLbl>
            <c:dLbl>
              <c:idx val="12"/>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E76-41BE-B7BB-2C96C900C701}"/>
                </c:ext>
              </c:extLst>
            </c:dLbl>
            <c:dLbl>
              <c:idx val="13"/>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6F3-4741-9B04-F209995DBE09}"/>
                </c:ext>
              </c:extLst>
            </c:dLbl>
            <c:dLbl>
              <c:idx val="14"/>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E76-41BE-B7BB-2C96C900C701}"/>
                </c:ext>
              </c:extLst>
            </c:dLbl>
            <c:dLbl>
              <c:idx val="15"/>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E76-41BE-B7BB-2C96C900C701}"/>
                </c:ext>
              </c:extLst>
            </c:dLbl>
            <c:dLbl>
              <c:idx val="16"/>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E76-41BE-B7BB-2C96C900C701}"/>
                </c:ext>
              </c:extLst>
            </c:dLbl>
            <c:dLbl>
              <c:idx val="17"/>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E76-41BE-B7BB-2C96C900C701}"/>
                </c:ext>
              </c:extLst>
            </c:dLbl>
            <c:dLbl>
              <c:idx val="18"/>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E76-41BE-B7BB-2C96C900C701}"/>
                </c:ext>
              </c:extLst>
            </c:dLbl>
            <c:dLbl>
              <c:idx val="19"/>
              <c:tx>
                <c:rich>
                  <a:bodyPr/>
                  <a:lstStyle/>
                  <a:p>
                    <a:r>
                      <a:t>2.87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E76-41BE-B7BB-2C96C900C701}"/>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E76-41BE-B7BB-2C96C900C701}"/>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E76-41BE-B7BB-2C96C900C701}"/>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E76-41BE-B7BB-2C96C900C701}"/>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E76-41BE-B7BB-2C96C900C701}"/>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E76-41BE-B7BB-2C96C900C701}"/>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4E76-41BE-B7BB-2C96C900C701}"/>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4E76-41BE-B7BB-2C96C900C701}"/>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4E76-41BE-B7BB-2C96C900C701}"/>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4E76-41BE-B7BB-2C96C900C701}"/>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4E76-41BE-B7BB-2C96C900C70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BWI</c:v>
                </c:pt>
                <c:pt idx="1">
                  <c:v>DTW</c:v>
                </c:pt>
                <c:pt idx="2">
                  <c:v>MSY</c:v>
                </c:pt>
                <c:pt idx="3">
                  <c:v>JAX</c:v>
                </c:pt>
                <c:pt idx="4">
                  <c:v>YLW</c:v>
                </c:pt>
                <c:pt idx="5">
                  <c:v>YYC</c:v>
                </c:pt>
                <c:pt idx="6">
                  <c:v>YYT</c:v>
                </c:pt>
                <c:pt idx="7">
                  <c:v>ATL</c:v>
                </c:pt>
                <c:pt idx="8">
                  <c:v>YVR</c:v>
                </c:pt>
                <c:pt idx="9">
                  <c:v>SLC</c:v>
                </c:pt>
                <c:pt idx="10">
                  <c:v>SFO</c:v>
                </c:pt>
                <c:pt idx="11">
                  <c:v>EWR</c:v>
                </c:pt>
                <c:pt idx="12">
                  <c:v>YUL</c:v>
                </c:pt>
                <c:pt idx="13">
                  <c:v>DEN</c:v>
                </c:pt>
                <c:pt idx="14">
                  <c:v>LAX</c:v>
                </c:pt>
                <c:pt idx="15">
                  <c:v>DFW</c:v>
                </c:pt>
                <c:pt idx="16">
                  <c:v>SEA</c:v>
                </c:pt>
                <c:pt idx="17">
                  <c:v>JFK</c:v>
                </c:pt>
                <c:pt idx="18">
                  <c:v>HOU</c:v>
                </c:pt>
                <c:pt idx="19">
                  <c:v>IAH</c:v>
                </c:pt>
              </c:strCache>
            </c:strRef>
          </c:cat>
          <c:val>
            <c:numRef>
              <c:f>Sheet1!$B$2:$B$31</c:f>
              <c:numCache>
                <c:formatCode>0.00000000</c:formatCode>
                <c:ptCount val="30"/>
                <c:pt idx="0">
                  <c:v>4.3172414295000001</c:v>
                </c:pt>
                <c:pt idx="1">
                  <c:v>4.2749169921999997</c:v>
                </c:pt>
                <c:pt idx="2">
                  <c:v>4.2683019955999999</c:v>
                </c:pt>
                <c:pt idx="3">
                  <c:v>4.2624533854999997</c:v>
                </c:pt>
                <c:pt idx="4">
                  <c:v>4.2531316393000003</c:v>
                </c:pt>
                <c:pt idx="5">
                  <c:v>4.2315955956</c:v>
                </c:pt>
                <c:pt idx="6">
                  <c:v>4.1921623744999996</c:v>
                </c:pt>
                <c:pt idx="7">
                  <c:v>4.1916543997</c:v>
                </c:pt>
                <c:pt idx="8">
                  <c:v>4.1759476383000003</c:v>
                </c:pt>
                <c:pt idx="9">
                  <c:v>4.1725692672000001</c:v>
                </c:pt>
                <c:pt idx="10">
                  <c:v>4.1591937846000002</c:v>
                </c:pt>
                <c:pt idx="11">
                  <c:v>4.1374461918999996</c:v>
                </c:pt>
                <c:pt idx="12">
                  <c:v>4.1301566473999998</c:v>
                </c:pt>
                <c:pt idx="13">
                  <c:v>4.1172759922999997</c:v>
                </c:pt>
                <c:pt idx="14">
                  <c:v>4.1004039079999997</c:v>
                </c:pt>
                <c:pt idx="15">
                  <c:v>4.0662210276000001</c:v>
                </c:pt>
                <c:pt idx="16">
                  <c:v>3.9963420588999998</c:v>
                </c:pt>
                <c:pt idx="17">
                  <c:v>3.7943778922</c:v>
                </c:pt>
                <c:pt idx="18">
                  <c:v>3.6616894639000002</c:v>
                </c:pt>
                <c:pt idx="19">
                  <c:v>2.8676073186000002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6F3-4741-9B04-F209995DBE0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740-4841-BEEE-986CE2AA6D36}"/>
              </c:ext>
            </c:extLst>
          </c:dPt>
          <c:dPt>
            <c:idx val="1"/>
            <c:invertIfNegative val="0"/>
            <c:bubble3D val="0"/>
            <c:spPr>
              <a:solidFill>
                <a:srgbClr val="666666"/>
              </a:solidFill>
            </c:spPr>
            <c:extLst>
              <c:ext xmlns:c16="http://schemas.microsoft.com/office/drawing/2014/chart" uri="{C3380CC4-5D6E-409C-BE32-E72D297353CC}">
                <c16:uniqueId val="{00000003-1825-465F-B137-253AAA9268F3}"/>
              </c:ext>
            </c:extLst>
          </c:dPt>
          <c:dPt>
            <c:idx val="2"/>
            <c:invertIfNegative val="0"/>
            <c:bubble3D val="0"/>
            <c:spPr>
              <a:solidFill>
                <a:srgbClr val="666666"/>
              </a:solidFill>
            </c:spPr>
            <c:extLst>
              <c:ext xmlns:c16="http://schemas.microsoft.com/office/drawing/2014/chart" uri="{C3380CC4-5D6E-409C-BE32-E72D297353CC}">
                <c16:uniqueId val="{00000005-1825-465F-B137-253AAA9268F3}"/>
              </c:ext>
            </c:extLst>
          </c:dPt>
          <c:dPt>
            <c:idx val="3"/>
            <c:invertIfNegative val="0"/>
            <c:bubble3D val="0"/>
            <c:spPr>
              <a:solidFill>
                <a:srgbClr val="666666"/>
              </a:solidFill>
            </c:spPr>
            <c:extLst>
              <c:ext xmlns:c16="http://schemas.microsoft.com/office/drawing/2014/chart" uri="{C3380CC4-5D6E-409C-BE32-E72D297353CC}">
                <c16:uniqueId val="{00000007-1825-465F-B137-253AAA9268F3}"/>
              </c:ext>
            </c:extLst>
          </c:dPt>
          <c:dPt>
            <c:idx val="4"/>
            <c:invertIfNegative val="0"/>
            <c:bubble3D val="0"/>
            <c:spPr>
              <a:solidFill>
                <a:srgbClr val="666666"/>
              </a:solidFill>
            </c:spPr>
            <c:extLst>
              <c:ext xmlns:c16="http://schemas.microsoft.com/office/drawing/2014/chart" uri="{C3380CC4-5D6E-409C-BE32-E72D297353CC}">
                <c16:uniqueId val="{00000009-1825-465F-B137-253AAA9268F3}"/>
              </c:ext>
            </c:extLst>
          </c:dPt>
          <c:dPt>
            <c:idx val="5"/>
            <c:invertIfNegative val="0"/>
            <c:bubble3D val="0"/>
            <c:spPr>
              <a:solidFill>
                <a:srgbClr val="666666"/>
              </a:solidFill>
            </c:spPr>
            <c:extLst>
              <c:ext xmlns:c16="http://schemas.microsoft.com/office/drawing/2014/chart" uri="{C3380CC4-5D6E-409C-BE32-E72D297353CC}">
                <c16:uniqueId val="{0000000B-1825-465F-B137-253AAA9268F3}"/>
              </c:ext>
            </c:extLst>
          </c:dPt>
          <c:dPt>
            <c:idx val="6"/>
            <c:invertIfNegative val="0"/>
            <c:bubble3D val="0"/>
            <c:spPr>
              <a:solidFill>
                <a:srgbClr val="666666"/>
              </a:solidFill>
            </c:spPr>
            <c:extLst>
              <c:ext xmlns:c16="http://schemas.microsoft.com/office/drawing/2014/chart" uri="{C3380CC4-5D6E-409C-BE32-E72D297353CC}">
                <c16:uniqueId val="{0000000D-1825-465F-B137-253AAA9268F3}"/>
              </c:ext>
            </c:extLst>
          </c:dPt>
          <c:dPt>
            <c:idx val="7"/>
            <c:invertIfNegative val="0"/>
            <c:bubble3D val="0"/>
            <c:spPr>
              <a:solidFill>
                <a:srgbClr val="666666"/>
              </a:solidFill>
            </c:spPr>
            <c:extLst>
              <c:ext xmlns:c16="http://schemas.microsoft.com/office/drawing/2014/chart" uri="{C3380CC4-5D6E-409C-BE32-E72D297353CC}">
                <c16:uniqueId val="{0000000F-1825-465F-B137-253AAA9268F3}"/>
              </c:ext>
            </c:extLst>
          </c:dPt>
          <c:dPt>
            <c:idx val="8"/>
            <c:invertIfNegative val="0"/>
            <c:bubble3D val="0"/>
            <c:spPr>
              <a:solidFill>
                <a:srgbClr val="666666"/>
              </a:solidFill>
            </c:spPr>
            <c:extLst>
              <c:ext xmlns:c16="http://schemas.microsoft.com/office/drawing/2014/chart" uri="{C3380CC4-5D6E-409C-BE32-E72D297353CC}">
                <c16:uniqueId val="{00000011-1825-465F-B137-253AAA9268F3}"/>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740-4841-BEEE-986CE2AA6D36}"/>
              </c:ext>
            </c:extLst>
          </c:dPt>
          <c:dPt>
            <c:idx val="10"/>
            <c:invertIfNegative val="0"/>
            <c:bubble3D val="0"/>
            <c:spPr>
              <a:solidFill>
                <a:srgbClr val="666666"/>
              </a:solidFill>
            </c:spPr>
            <c:extLst>
              <c:ext xmlns:c16="http://schemas.microsoft.com/office/drawing/2014/chart" uri="{C3380CC4-5D6E-409C-BE32-E72D297353CC}">
                <c16:uniqueId val="{00000015-1825-465F-B137-253AAA9268F3}"/>
              </c:ext>
            </c:extLst>
          </c:dPt>
          <c:dPt>
            <c:idx val="11"/>
            <c:invertIfNegative val="0"/>
            <c:bubble3D val="0"/>
            <c:spPr>
              <a:solidFill>
                <a:srgbClr val="666666"/>
              </a:solidFill>
            </c:spPr>
            <c:extLst>
              <c:ext xmlns:c16="http://schemas.microsoft.com/office/drawing/2014/chart" uri="{C3380CC4-5D6E-409C-BE32-E72D297353CC}">
                <c16:uniqueId val="{00000017-1825-465F-B137-253AAA9268F3}"/>
              </c:ext>
            </c:extLst>
          </c:dPt>
          <c:dPt>
            <c:idx val="12"/>
            <c:invertIfNegative val="0"/>
            <c:bubble3D val="0"/>
            <c:spPr>
              <a:solidFill>
                <a:srgbClr val="666666"/>
              </a:solidFill>
            </c:spPr>
            <c:extLst>
              <c:ext xmlns:c16="http://schemas.microsoft.com/office/drawing/2014/chart" uri="{C3380CC4-5D6E-409C-BE32-E72D297353CC}">
                <c16:uniqueId val="{00000019-1825-465F-B137-253AAA9268F3}"/>
              </c:ext>
            </c:extLst>
          </c:dPt>
          <c:dPt>
            <c:idx val="13"/>
            <c:invertIfNegative val="0"/>
            <c:bubble3D val="0"/>
            <c:spPr>
              <a:solidFill>
                <a:srgbClr val="666666"/>
              </a:solidFill>
            </c:spPr>
            <c:extLst>
              <c:ext xmlns:c16="http://schemas.microsoft.com/office/drawing/2014/chart" uri="{C3380CC4-5D6E-409C-BE32-E72D297353CC}">
                <c16:uniqueId val="{0000001B-1825-465F-B137-253AAA9268F3}"/>
              </c:ext>
            </c:extLst>
          </c:dPt>
          <c:dPt>
            <c:idx val="14"/>
            <c:invertIfNegative val="0"/>
            <c:bubble3D val="0"/>
            <c:spPr>
              <a:solidFill>
                <a:srgbClr val="666666"/>
              </a:solidFill>
            </c:spPr>
            <c:extLst>
              <c:ext xmlns:c16="http://schemas.microsoft.com/office/drawing/2014/chart" uri="{C3380CC4-5D6E-409C-BE32-E72D297353CC}">
                <c16:uniqueId val="{0000001D-1825-465F-B137-253AAA9268F3}"/>
              </c:ext>
            </c:extLst>
          </c:dPt>
          <c:dPt>
            <c:idx val="15"/>
            <c:invertIfNegative val="0"/>
            <c:bubble3D val="0"/>
            <c:spPr>
              <a:solidFill>
                <a:srgbClr val="666666"/>
              </a:solidFill>
            </c:spPr>
            <c:extLst>
              <c:ext xmlns:c16="http://schemas.microsoft.com/office/drawing/2014/chart" uri="{C3380CC4-5D6E-409C-BE32-E72D297353CC}">
                <c16:uniqueId val="{0000001F-1825-465F-B137-253AAA9268F3}"/>
              </c:ext>
            </c:extLst>
          </c:dPt>
          <c:dPt>
            <c:idx val="16"/>
            <c:invertIfNegative val="0"/>
            <c:bubble3D val="0"/>
            <c:spPr>
              <a:solidFill>
                <a:srgbClr val="666666"/>
              </a:solidFill>
            </c:spPr>
            <c:extLst>
              <c:ext xmlns:c16="http://schemas.microsoft.com/office/drawing/2014/chart" uri="{C3380CC4-5D6E-409C-BE32-E72D297353CC}">
                <c16:uniqueId val="{00000021-1825-465F-B137-253AAA9268F3}"/>
              </c:ext>
            </c:extLst>
          </c:dPt>
          <c:dPt>
            <c:idx val="17"/>
            <c:invertIfNegative val="0"/>
            <c:bubble3D val="0"/>
            <c:spPr>
              <a:solidFill>
                <a:srgbClr val="666666"/>
              </a:solidFill>
            </c:spPr>
            <c:extLst>
              <c:ext xmlns:c16="http://schemas.microsoft.com/office/drawing/2014/chart" uri="{C3380CC4-5D6E-409C-BE32-E72D297353CC}">
                <c16:uniqueId val="{00000023-1825-465F-B137-253AAA9268F3}"/>
              </c:ext>
            </c:extLst>
          </c:dPt>
          <c:dPt>
            <c:idx val="18"/>
            <c:invertIfNegative val="0"/>
            <c:bubble3D val="0"/>
            <c:spPr>
              <a:solidFill>
                <a:srgbClr val="666666"/>
              </a:solidFill>
            </c:spPr>
            <c:extLst>
              <c:ext xmlns:c16="http://schemas.microsoft.com/office/drawing/2014/chart" uri="{C3380CC4-5D6E-409C-BE32-E72D297353CC}">
                <c16:uniqueId val="{00000025-1825-465F-B137-253AAA9268F3}"/>
              </c:ext>
            </c:extLst>
          </c:dPt>
          <c:dPt>
            <c:idx val="19"/>
            <c:invertIfNegative val="0"/>
            <c:bubble3D val="0"/>
            <c:spPr>
              <a:solidFill>
                <a:srgbClr val="666666"/>
              </a:solidFill>
            </c:spPr>
            <c:extLst>
              <c:ext xmlns:c16="http://schemas.microsoft.com/office/drawing/2014/chart" uri="{C3380CC4-5D6E-409C-BE32-E72D297353CC}">
                <c16:uniqueId val="{00000027-1825-465F-B137-253AAA9268F3}"/>
              </c:ext>
            </c:extLst>
          </c:dPt>
          <c:dPt>
            <c:idx val="20"/>
            <c:invertIfNegative val="0"/>
            <c:bubble3D val="0"/>
            <c:spPr>
              <a:solidFill>
                <a:srgbClr val="666666"/>
              </a:solidFill>
            </c:spPr>
            <c:extLst>
              <c:ext xmlns:c16="http://schemas.microsoft.com/office/drawing/2014/chart" uri="{C3380CC4-5D6E-409C-BE32-E72D297353CC}">
                <c16:uniqueId val="{00000029-1825-465F-B137-253AAA9268F3}"/>
              </c:ext>
            </c:extLst>
          </c:dPt>
          <c:dPt>
            <c:idx val="21"/>
            <c:invertIfNegative val="0"/>
            <c:bubble3D val="0"/>
            <c:spPr>
              <a:solidFill>
                <a:srgbClr val="666666"/>
              </a:solidFill>
            </c:spPr>
            <c:extLst>
              <c:ext xmlns:c16="http://schemas.microsoft.com/office/drawing/2014/chart" uri="{C3380CC4-5D6E-409C-BE32-E72D297353CC}">
                <c16:uniqueId val="{0000002B-1825-465F-B137-253AAA9268F3}"/>
              </c:ext>
            </c:extLst>
          </c:dPt>
          <c:dPt>
            <c:idx val="22"/>
            <c:invertIfNegative val="0"/>
            <c:bubble3D val="0"/>
            <c:spPr>
              <a:solidFill>
                <a:srgbClr val="666666"/>
              </a:solidFill>
            </c:spPr>
            <c:extLst>
              <c:ext xmlns:c16="http://schemas.microsoft.com/office/drawing/2014/chart" uri="{C3380CC4-5D6E-409C-BE32-E72D297353CC}">
                <c16:uniqueId val="{0000002D-1825-465F-B137-253AAA9268F3}"/>
              </c:ext>
            </c:extLst>
          </c:dPt>
          <c:dPt>
            <c:idx val="23"/>
            <c:invertIfNegative val="0"/>
            <c:bubble3D val="0"/>
            <c:spPr>
              <a:solidFill>
                <a:srgbClr val="666666"/>
              </a:solidFill>
            </c:spPr>
            <c:extLst>
              <c:ext xmlns:c16="http://schemas.microsoft.com/office/drawing/2014/chart" uri="{C3380CC4-5D6E-409C-BE32-E72D297353CC}">
                <c16:uniqueId val="{0000002F-1825-465F-B137-253AAA9268F3}"/>
              </c:ext>
            </c:extLst>
          </c:dPt>
          <c:dPt>
            <c:idx val="24"/>
            <c:invertIfNegative val="0"/>
            <c:bubble3D val="0"/>
            <c:spPr>
              <a:solidFill>
                <a:srgbClr val="666666"/>
              </a:solidFill>
            </c:spPr>
            <c:extLst>
              <c:ext xmlns:c16="http://schemas.microsoft.com/office/drawing/2014/chart" uri="{C3380CC4-5D6E-409C-BE32-E72D297353CC}">
                <c16:uniqueId val="{00000031-1825-465F-B137-253AAA9268F3}"/>
              </c:ext>
            </c:extLst>
          </c:dPt>
          <c:dPt>
            <c:idx val="25"/>
            <c:invertIfNegative val="0"/>
            <c:bubble3D val="0"/>
            <c:spPr>
              <a:solidFill>
                <a:srgbClr val="666666"/>
              </a:solidFill>
            </c:spPr>
            <c:extLst>
              <c:ext xmlns:c16="http://schemas.microsoft.com/office/drawing/2014/chart" uri="{C3380CC4-5D6E-409C-BE32-E72D297353CC}">
                <c16:uniqueId val="{00000033-1825-465F-B137-253AAA9268F3}"/>
              </c:ext>
            </c:extLst>
          </c:dPt>
          <c:dPt>
            <c:idx val="26"/>
            <c:invertIfNegative val="0"/>
            <c:bubble3D val="0"/>
            <c:spPr>
              <a:solidFill>
                <a:srgbClr val="666666"/>
              </a:solidFill>
            </c:spPr>
            <c:extLst>
              <c:ext xmlns:c16="http://schemas.microsoft.com/office/drawing/2014/chart" uri="{C3380CC4-5D6E-409C-BE32-E72D297353CC}">
                <c16:uniqueId val="{00000035-1825-465F-B137-253AAA9268F3}"/>
              </c:ext>
            </c:extLst>
          </c:dPt>
          <c:dPt>
            <c:idx val="27"/>
            <c:invertIfNegative val="0"/>
            <c:bubble3D val="0"/>
            <c:spPr>
              <a:solidFill>
                <a:srgbClr val="666666"/>
              </a:solidFill>
            </c:spPr>
            <c:extLst>
              <c:ext xmlns:c16="http://schemas.microsoft.com/office/drawing/2014/chart" uri="{C3380CC4-5D6E-409C-BE32-E72D297353CC}">
                <c16:uniqueId val="{00000037-1825-465F-B137-253AAA9268F3}"/>
              </c:ext>
            </c:extLst>
          </c:dPt>
          <c:dPt>
            <c:idx val="28"/>
            <c:invertIfNegative val="0"/>
            <c:bubble3D val="0"/>
            <c:spPr>
              <a:solidFill>
                <a:srgbClr val="666666"/>
              </a:solidFill>
            </c:spPr>
            <c:extLst>
              <c:ext xmlns:c16="http://schemas.microsoft.com/office/drawing/2014/chart" uri="{C3380CC4-5D6E-409C-BE32-E72D297353CC}">
                <c16:uniqueId val="{00000039-1825-465F-B137-253AAA9268F3}"/>
              </c:ext>
            </c:extLst>
          </c:dPt>
          <c:dPt>
            <c:idx val="29"/>
            <c:invertIfNegative val="0"/>
            <c:bubble3D val="0"/>
            <c:spPr>
              <a:solidFill>
                <a:srgbClr val="C00000"/>
              </a:solidFill>
            </c:spPr>
            <c:extLst>
              <c:ext xmlns:c16="http://schemas.microsoft.com/office/drawing/2014/chart" uri="{C3380CC4-5D6E-409C-BE32-E72D297353CC}">
                <c16:uniqueId val="{0000003B-1825-465F-B137-253AAA9268F3}"/>
              </c:ext>
            </c:extLst>
          </c:dPt>
          <c:dLbls>
            <c:dLbl>
              <c:idx val="0"/>
              <c:tx>
                <c:rich>
                  <a:bodyPr/>
                  <a:lstStyle/>
                  <a:p>
                    <a:r>
                      <a:t>4.74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B740-4841-BEEE-986CE2AA6D36}"/>
                </c:ext>
              </c:extLst>
            </c:dLbl>
            <c:dLbl>
              <c:idx val="1"/>
              <c:tx>
                <c:rich>
                  <a:bodyPr/>
                  <a:lstStyle/>
                  <a:p>
                    <a:r>
                      <a:t>4.74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825-465F-B137-253AAA9268F3}"/>
                </c:ext>
              </c:extLst>
            </c:dLbl>
            <c:dLbl>
              <c:idx val="2"/>
              <c:tx>
                <c:rich>
                  <a:bodyPr/>
                  <a:lstStyle/>
                  <a:p>
                    <a:r>
                      <a:t>4.72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825-465F-B137-253AAA9268F3}"/>
                </c:ext>
              </c:extLst>
            </c:dLbl>
            <c:dLbl>
              <c:idx val="3"/>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825-465F-B137-253AAA9268F3}"/>
                </c:ext>
              </c:extLst>
            </c:dLbl>
            <c:dLbl>
              <c:idx val="4"/>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825-465F-B137-253AAA9268F3}"/>
                </c:ext>
              </c:extLst>
            </c:dLbl>
            <c:dLbl>
              <c:idx val="5"/>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825-465F-B137-253AAA9268F3}"/>
                </c:ext>
              </c:extLst>
            </c:dLbl>
            <c:dLbl>
              <c:idx val="6"/>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825-465F-B137-253AAA9268F3}"/>
                </c:ext>
              </c:extLst>
            </c:dLbl>
            <c:dLbl>
              <c:idx val="7"/>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825-465F-B137-253AAA9268F3}"/>
                </c:ext>
              </c:extLst>
            </c:dLbl>
            <c:dLbl>
              <c:idx val="8"/>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825-465F-B137-253AAA9268F3}"/>
                </c:ext>
              </c:extLst>
            </c:dLbl>
            <c:dLbl>
              <c:idx val="9"/>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740-4841-BEEE-986CE2AA6D36}"/>
                </c:ext>
              </c:extLst>
            </c:dLbl>
            <c:dLbl>
              <c:idx val="10"/>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825-465F-B137-253AAA9268F3}"/>
                </c:ext>
              </c:extLst>
            </c:dLbl>
            <c:dLbl>
              <c:idx val="11"/>
              <c:tx>
                <c:rich>
                  <a:bodyPr/>
                  <a:lstStyle/>
                  <a:p>
                    <a:r>
                      <a:t>4.57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825-465F-B137-253AAA9268F3}"/>
                </c:ext>
              </c:extLst>
            </c:dLbl>
            <c:dLbl>
              <c:idx val="12"/>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825-465F-B137-253AAA9268F3}"/>
                </c:ext>
              </c:extLst>
            </c:dLbl>
            <c:dLbl>
              <c:idx val="13"/>
              <c:tx>
                <c:rich>
                  <a:bodyPr/>
                  <a:lstStyle/>
                  <a:p>
                    <a:r>
                      <a:t>4.54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825-465F-B137-253AAA9268F3}"/>
                </c:ext>
              </c:extLst>
            </c:dLbl>
            <c:dLbl>
              <c:idx val="14"/>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825-465F-B137-253AAA9268F3}"/>
                </c:ext>
              </c:extLst>
            </c:dLbl>
            <c:dLbl>
              <c:idx val="15"/>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825-465F-B137-253AAA9268F3}"/>
                </c:ext>
              </c:extLst>
            </c:dLbl>
            <c:dLbl>
              <c:idx val="16"/>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1825-465F-B137-253AAA9268F3}"/>
                </c:ext>
              </c:extLst>
            </c:dLbl>
            <c:dLbl>
              <c:idx val="17"/>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1825-465F-B137-253AAA9268F3}"/>
                </c:ext>
              </c:extLst>
            </c:dLbl>
            <c:dLbl>
              <c:idx val="18"/>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1825-465F-B137-253AAA9268F3}"/>
                </c:ext>
              </c:extLst>
            </c:dLbl>
            <c:dLbl>
              <c:idx val="19"/>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1825-465F-B137-253AAA9268F3}"/>
                </c:ext>
              </c:extLst>
            </c:dLbl>
            <c:dLbl>
              <c:idx val="20"/>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1825-465F-B137-253AAA9268F3}"/>
                </c:ext>
              </c:extLst>
            </c:dLbl>
            <c:dLbl>
              <c:idx val="21"/>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1825-465F-B137-253AAA9268F3}"/>
                </c:ext>
              </c:extLst>
            </c:dLbl>
            <c:dLbl>
              <c:idx val="22"/>
              <c:tx>
                <c:rich>
                  <a:bodyPr/>
                  <a:lstStyle/>
                  <a:p>
                    <a:r>
                      <a:t>4.48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1825-465F-B137-253AAA9268F3}"/>
                </c:ext>
              </c:extLst>
            </c:dLbl>
            <c:dLbl>
              <c:idx val="23"/>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1825-465F-B137-253AAA9268F3}"/>
                </c:ext>
              </c:extLst>
            </c:dLbl>
            <c:dLbl>
              <c:idx val="24"/>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1825-465F-B137-253AAA9268F3}"/>
                </c:ext>
              </c:extLst>
            </c:dLbl>
            <c:dLbl>
              <c:idx val="25"/>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1825-465F-B137-253AAA9268F3}"/>
                </c:ext>
              </c:extLst>
            </c:dLbl>
            <c:dLbl>
              <c:idx val="26"/>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1825-465F-B137-253AAA9268F3}"/>
                </c:ext>
              </c:extLst>
            </c:dLbl>
            <c:dLbl>
              <c:idx val="27"/>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1825-465F-B137-253AAA9268F3}"/>
                </c:ext>
              </c:extLst>
            </c:dLbl>
            <c:dLbl>
              <c:idx val="28"/>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1825-465F-B137-253AAA9268F3}"/>
                </c:ext>
              </c:extLst>
            </c:dLbl>
            <c:dLbl>
              <c:idx val="29"/>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1825-465F-B137-253AAA9268F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PWM</c:v>
                </c:pt>
                <c:pt idx="1">
                  <c:v>GSP</c:v>
                </c:pt>
                <c:pt idx="2">
                  <c:v>GRR</c:v>
                </c:pt>
                <c:pt idx="3">
                  <c:v>CRP</c:v>
                </c:pt>
                <c:pt idx="4">
                  <c:v>BOI</c:v>
                </c:pt>
                <c:pt idx="5">
                  <c:v>SFB</c:v>
                </c:pt>
                <c:pt idx="6">
                  <c:v>BUR</c:v>
                </c:pt>
                <c:pt idx="7">
                  <c:v>PIT</c:v>
                </c:pt>
                <c:pt idx="8">
                  <c:v>OKC</c:v>
                </c:pt>
                <c:pt idx="9">
                  <c:v>SJC</c:v>
                </c:pt>
                <c:pt idx="10">
                  <c:v>YHZ</c:v>
                </c:pt>
                <c:pt idx="11">
                  <c:v>YEG</c:v>
                </c:pt>
                <c:pt idx="12">
                  <c:v>IND</c:v>
                </c:pt>
                <c:pt idx="13">
                  <c:v>YTZ</c:v>
                </c:pt>
                <c:pt idx="14">
                  <c:v>ONT</c:v>
                </c:pt>
                <c:pt idx="15">
                  <c:v>CMH</c:v>
                </c:pt>
                <c:pt idx="16">
                  <c:v>YYT</c:v>
                </c:pt>
                <c:pt idx="17">
                  <c:v>YMM</c:v>
                </c:pt>
                <c:pt idx="18">
                  <c:v>YQR</c:v>
                </c:pt>
                <c:pt idx="19">
                  <c:v>MKE</c:v>
                </c:pt>
                <c:pt idx="20">
                  <c:v>MSP</c:v>
                </c:pt>
                <c:pt idx="21">
                  <c:v>BDL</c:v>
                </c:pt>
                <c:pt idx="22">
                  <c:v>YYJ</c:v>
                </c:pt>
                <c:pt idx="23">
                  <c:v>SAT</c:v>
                </c:pt>
                <c:pt idx="24">
                  <c:v>YYC</c:v>
                </c:pt>
                <c:pt idx="25">
                  <c:v>DAL</c:v>
                </c:pt>
                <c:pt idx="26">
                  <c:v>TPA</c:v>
                </c:pt>
                <c:pt idx="27">
                  <c:v>AUS</c:v>
                </c:pt>
                <c:pt idx="28">
                  <c:v>CVG</c:v>
                </c:pt>
                <c:pt idx="29">
                  <c:v>BWI</c:v>
                </c:pt>
              </c:strCache>
            </c:strRef>
          </c:cat>
          <c:val>
            <c:numRef>
              <c:f>Sheet1!$B$2:$B$31</c:f>
              <c:numCache>
                <c:formatCode>0.00000000</c:formatCode>
                <c:ptCount val="30"/>
                <c:pt idx="0">
                  <c:v>4.7389620039000002</c:v>
                </c:pt>
                <c:pt idx="1">
                  <c:v>4.7385771733000004</c:v>
                </c:pt>
                <c:pt idx="2">
                  <c:v>4.7229195889</c:v>
                </c:pt>
                <c:pt idx="3">
                  <c:v>4.6342357968999996</c:v>
                </c:pt>
                <c:pt idx="4">
                  <c:v>4.6302322609999997</c:v>
                </c:pt>
                <c:pt idx="5">
                  <c:v>4.6014203833999998</c:v>
                </c:pt>
                <c:pt idx="6">
                  <c:v>4.5991232362999996</c:v>
                </c:pt>
                <c:pt idx="7">
                  <c:v>4.5940209692999998</c:v>
                </c:pt>
                <c:pt idx="8">
                  <c:v>4.5895139154000004</c:v>
                </c:pt>
                <c:pt idx="9">
                  <c:v>4.5797718132999998</c:v>
                </c:pt>
                <c:pt idx="10">
                  <c:v>4.5760450853999997</c:v>
                </c:pt>
                <c:pt idx="11">
                  <c:v>4.5733954720999996</c:v>
                </c:pt>
                <c:pt idx="12">
                  <c:v>4.5451961893000004</c:v>
                </c:pt>
                <c:pt idx="13">
                  <c:v>4.5384615385</c:v>
                </c:pt>
                <c:pt idx="14">
                  <c:v>4.5292450434999996</c:v>
                </c:pt>
                <c:pt idx="15">
                  <c:v>4.5218133696000002</c:v>
                </c:pt>
                <c:pt idx="16">
                  <c:v>4.5178169879999999</c:v>
                </c:pt>
                <c:pt idx="17">
                  <c:v>4.5063359267000003</c:v>
                </c:pt>
                <c:pt idx="18">
                  <c:v>4.5055476474000002</c:v>
                </c:pt>
                <c:pt idx="19">
                  <c:v>4.4978725652999998</c:v>
                </c:pt>
                <c:pt idx="20">
                  <c:v>4.4909877176000004</c:v>
                </c:pt>
                <c:pt idx="21">
                  <c:v>4.4890322802</c:v>
                </c:pt>
                <c:pt idx="22">
                  <c:v>4.4755527552999999</c:v>
                </c:pt>
                <c:pt idx="23">
                  <c:v>4.4652315445999999</c:v>
                </c:pt>
                <c:pt idx="24">
                  <c:v>4.4616516726000004</c:v>
                </c:pt>
                <c:pt idx="25">
                  <c:v>4.4611904725000002</c:v>
                </c:pt>
                <c:pt idx="26">
                  <c:v>4.4568857941999998</c:v>
                </c:pt>
                <c:pt idx="27">
                  <c:v>4.4529313876999996</c:v>
                </c:pt>
                <c:pt idx="28">
                  <c:v>4.4491299439000001</c:v>
                </c:pt>
                <c:pt idx="29">
                  <c:v>4.4184311090000001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740-4841-BEEE-986CE2AA6D3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2D9-F54E-ACF2-0E597E0CF488}"/>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2D9-F54E-ACF2-0E597E0CF48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2D9-F54E-ACF2-0E597E0CF48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2D9-F54E-ACF2-0E597E0CF48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9A0-B245-B341-C676E17CAE93}"/>
              </c:ext>
            </c:extLst>
          </c:dPt>
          <c:dPt>
            <c:idx val="1"/>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9A0-B245-B341-C676E17CAE93}"/>
              </c:ext>
            </c:extLst>
          </c:dPt>
          <c:dPt>
            <c:idx val="2"/>
            <c:invertIfNegative val="0"/>
            <c:bubble3D val="0"/>
            <c:spPr>
              <a:solidFill>
                <a:srgbClr val="003A8C"/>
              </a:solidFill>
            </c:spPr>
            <c:extLst>
              <c:ext xmlns:c16="http://schemas.microsoft.com/office/drawing/2014/chart" uri="{C3380CC4-5D6E-409C-BE32-E72D297353CC}">
                <c16:uniqueId val="{00000005-036C-49FD-B08B-024DC6482594}"/>
              </c:ext>
            </c:extLst>
          </c:dPt>
          <c:dPt>
            <c:idx val="3"/>
            <c:invertIfNegative val="0"/>
            <c:bubble3D val="0"/>
            <c:spPr>
              <a:solidFill>
                <a:srgbClr val="003A8C"/>
              </a:solidFill>
            </c:spPr>
            <c:extLst>
              <c:ext xmlns:c16="http://schemas.microsoft.com/office/drawing/2014/chart" uri="{C3380CC4-5D6E-409C-BE32-E72D297353CC}">
                <c16:uniqueId val="{00000007-036C-49FD-B08B-024DC6482594}"/>
              </c:ext>
            </c:extLst>
          </c:dPt>
          <c:dPt>
            <c:idx val="4"/>
            <c:invertIfNegative val="0"/>
            <c:bubble3D val="0"/>
            <c:spPr>
              <a:solidFill>
                <a:srgbClr val="003A8C"/>
              </a:solidFill>
            </c:spPr>
            <c:extLst>
              <c:ext xmlns:c16="http://schemas.microsoft.com/office/drawing/2014/chart" uri="{C3380CC4-5D6E-409C-BE32-E72D297353CC}">
                <c16:uniqueId val="{00000009-036C-49FD-B08B-024DC6482594}"/>
              </c:ext>
            </c:extLst>
          </c:dPt>
          <c:dPt>
            <c:idx val="5"/>
            <c:invertIfNegative val="0"/>
            <c:bubble3D val="0"/>
            <c:spPr>
              <a:solidFill>
                <a:srgbClr val="003A8C"/>
              </a:solidFill>
            </c:spPr>
            <c:extLst>
              <c:ext xmlns:c16="http://schemas.microsoft.com/office/drawing/2014/chart" uri="{C3380CC4-5D6E-409C-BE32-E72D297353CC}">
                <c16:uniqueId val="{0000000B-036C-49FD-B08B-024DC6482594}"/>
              </c:ext>
            </c:extLst>
          </c:dPt>
          <c:dPt>
            <c:idx val="6"/>
            <c:invertIfNegative val="0"/>
            <c:bubble3D val="0"/>
            <c:spPr>
              <a:solidFill>
                <a:srgbClr val="003A8C"/>
              </a:solidFill>
            </c:spPr>
            <c:extLst>
              <c:ext xmlns:c16="http://schemas.microsoft.com/office/drawing/2014/chart" uri="{C3380CC4-5D6E-409C-BE32-E72D297353CC}">
                <c16:uniqueId val="{0000000D-036C-49FD-B08B-024DC6482594}"/>
              </c:ext>
            </c:extLst>
          </c:dPt>
          <c:dPt>
            <c:idx val="7"/>
            <c:invertIfNegative val="0"/>
            <c:bubble3D val="0"/>
            <c:spPr>
              <a:solidFill>
                <a:srgbClr val="003A8C"/>
              </a:solidFill>
            </c:spPr>
            <c:extLst>
              <c:ext xmlns:c16="http://schemas.microsoft.com/office/drawing/2014/chart" uri="{C3380CC4-5D6E-409C-BE32-E72D297353CC}">
                <c16:uniqueId val="{0000000F-036C-49FD-B08B-024DC6482594}"/>
              </c:ext>
            </c:extLst>
          </c:dPt>
          <c:dPt>
            <c:idx val="8"/>
            <c:invertIfNegative val="0"/>
            <c:bubble3D val="0"/>
            <c:spPr>
              <a:solidFill>
                <a:srgbClr val="003A8C"/>
              </a:solidFill>
            </c:spPr>
            <c:extLst>
              <c:ext xmlns:c16="http://schemas.microsoft.com/office/drawing/2014/chart" uri="{C3380CC4-5D6E-409C-BE32-E72D297353CC}">
                <c16:uniqueId val="{00000011-036C-49FD-B08B-024DC6482594}"/>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9A0-B245-B341-C676E17CAE93}"/>
              </c:ext>
            </c:extLst>
          </c:dPt>
          <c:dPt>
            <c:idx val="10"/>
            <c:invertIfNegative val="0"/>
            <c:bubble3D val="0"/>
            <c:spPr>
              <a:solidFill>
                <a:srgbClr val="003A8C"/>
              </a:solidFill>
            </c:spPr>
            <c:extLst>
              <c:ext xmlns:c16="http://schemas.microsoft.com/office/drawing/2014/chart" uri="{C3380CC4-5D6E-409C-BE32-E72D297353CC}">
                <c16:uniqueId val="{00000015-036C-49FD-B08B-024DC6482594}"/>
              </c:ext>
            </c:extLst>
          </c:dPt>
          <c:dPt>
            <c:idx val="11"/>
            <c:invertIfNegative val="0"/>
            <c:bubble3D val="0"/>
            <c:spPr>
              <a:solidFill>
                <a:srgbClr val="003A8C"/>
              </a:solidFill>
            </c:spPr>
            <c:extLst>
              <c:ext xmlns:c16="http://schemas.microsoft.com/office/drawing/2014/chart" uri="{C3380CC4-5D6E-409C-BE32-E72D297353CC}">
                <c16:uniqueId val="{00000017-036C-49FD-B08B-024DC6482594}"/>
              </c:ext>
            </c:extLst>
          </c:dPt>
          <c:dPt>
            <c:idx val="12"/>
            <c:invertIfNegative val="0"/>
            <c:bubble3D val="0"/>
            <c:spPr>
              <a:solidFill>
                <a:srgbClr val="003A8C"/>
              </a:solidFill>
            </c:spPr>
            <c:extLst>
              <c:ext xmlns:c16="http://schemas.microsoft.com/office/drawing/2014/chart" uri="{C3380CC4-5D6E-409C-BE32-E72D297353CC}">
                <c16:uniqueId val="{00000019-036C-49FD-B08B-024DC6482594}"/>
              </c:ext>
            </c:extLst>
          </c:dPt>
          <c:dPt>
            <c:idx val="13"/>
            <c:invertIfNegative val="0"/>
            <c:bubble3D val="0"/>
            <c:spPr>
              <a:solidFill>
                <a:srgbClr val="003A8C"/>
              </a:solidFill>
            </c:spPr>
            <c:extLst>
              <c:ext xmlns:c16="http://schemas.microsoft.com/office/drawing/2014/chart" uri="{C3380CC4-5D6E-409C-BE32-E72D297353CC}">
                <c16:uniqueId val="{0000001B-036C-49FD-B08B-024DC6482594}"/>
              </c:ext>
            </c:extLst>
          </c:dPt>
          <c:dPt>
            <c:idx val="14"/>
            <c:invertIfNegative val="0"/>
            <c:bubble3D val="0"/>
            <c:spPr>
              <a:solidFill>
                <a:srgbClr val="003A8C"/>
              </a:solidFill>
            </c:spPr>
            <c:extLst>
              <c:ext xmlns:c16="http://schemas.microsoft.com/office/drawing/2014/chart" uri="{C3380CC4-5D6E-409C-BE32-E72D297353CC}">
                <c16:uniqueId val="{0000001D-036C-49FD-B08B-024DC6482594}"/>
              </c:ext>
            </c:extLst>
          </c:dPt>
          <c:dPt>
            <c:idx val="15"/>
            <c:invertIfNegative val="0"/>
            <c:bubble3D val="0"/>
            <c:spPr>
              <a:solidFill>
                <a:srgbClr val="003A8C"/>
              </a:solidFill>
            </c:spPr>
            <c:extLst>
              <c:ext xmlns:c16="http://schemas.microsoft.com/office/drawing/2014/chart" uri="{C3380CC4-5D6E-409C-BE32-E72D297353CC}">
                <c16:uniqueId val="{0000001F-036C-49FD-B08B-024DC6482594}"/>
              </c:ext>
            </c:extLst>
          </c:dPt>
          <c:dPt>
            <c:idx val="16"/>
            <c:invertIfNegative val="0"/>
            <c:bubble3D val="0"/>
            <c:spPr>
              <a:solidFill>
                <a:srgbClr val="003A8C"/>
              </a:solidFill>
            </c:spPr>
            <c:extLst>
              <c:ext xmlns:c16="http://schemas.microsoft.com/office/drawing/2014/chart" uri="{C3380CC4-5D6E-409C-BE32-E72D297353CC}">
                <c16:uniqueId val="{00000021-036C-49FD-B08B-024DC6482594}"/>
              </c:ext>
            </c:extLst>
          </c:dPt>
          <c:dPt>
            <c:idx val="17"/>
            <c:invertIfNegative val="0"/>
            <c:bubble3D val="0"/>
            <c:spPr>
              <a:solidFill>
                <a:srgbClr val="003A8C"/>
              </a:solidFill>
            </c:spPr>
            <c:extLst>
              <c:ext xmlns:c16="http://schemas.microsoft.com/office/drawing/2014/chart" uri="{C3380CC4-5D6E-409C-BE32-E72D297353CC}">
                <c16:uniqueId val="{00000023-036C-49FD-B08B-024DC6482594}"/>
              </c:ext>
            </c:extLst>
          </c:dPt>
          <c:dPt>
            <c:idx val="18"/>
            <c:invertIfNegative val="0"/>
            <c:bubble3D val="0"/>
            <c:spPr>
              <a:solidFill>
                <a:srgbClr val="003A8C"/>
              </a:solidFill>
            </c:spPr>
            <c:extLst>
              <c:ext xmlns:c16="http://schemas.microsoft.com/office/drawing/2014/chart" uri="{C3380CC4-5D6E-409C-BE32-E72D297353CC}">
                <c16:uniqueId val="{00000025-036C-49FD-B08B-024DC6482594}"/>
              </c:ext>
            </c:extLst>
          </c:dPt>
          <c:dPt>
            <c:idx val="19"/>
            <c:invertIfNegative val="0"/>
            <c:bubble3D val="0"/>
            <c:spPr>
              <a:solidFill>
                <a:srgbClr val="003A8C"/>
              </a:solidFill>
            </c:spPr>
            <c:extLst>
              <c:ext xmlns:c16="http://schemas.microsoft.com/office/drawing/2014/chart" uri="{C3380CC4-5D6E-409C-BE32-E72D297353CC}">
                <c16:uniqueId val="{00000027-036C-49FD-B08B-024DC6482594}"/>
              </c:ext>
            </c:extLst>
          </c:dPt>
          <c:dPt>
            <c:idx val="20"/>
            <c:invertIfNegative val="0"/>
            <c:bubble3D val="0"/>
            <c:spPr>
              <a:solidFill>
                <a:srgbClr val="003A8C"/>
              </a:solidFill>
            </c:spPr>
            <c:extLst>
              <c:ext xmlns:c16="http://schemas.microsoft.com/office/drawing/2014/chart" uri="{C3380CC4-5D6E-409C-BE32-E72D297353CC}">
                <c16:uniqueId val="{00000029-036C-49FD-B08B-024DC6482594}"/>
              </c:ext>
            </c:extLst>
          </c:dPt>
          <c:dPt>
            <c:idx val="21"/>
            <c:invertIfNegative val="0"/>
            <c:bubble3D val="0"/>
            <c:spPr>
              <a:solidFill>
                <a:srgbClr val="003A8C"/>
              </a:solidFill>
            </c:spPr>
            <c:extLst>
              <c:ext xmlns:c16="http://schemas.microsoft.com/office/drawing/2014/chart" uri="{C3380CC4-5D6E-409C-BE32-E72D297353CC}">
                <c16:uniqueId val="{0000002B-036C-49FD-B08B-024DC6482594}"/>
              </c:ext>
            </c:extLst>
          </c:dPt>
          <c:dPt>
            <c:idx val="22"/>
            <c:invertIfNegative val="0"/>
            <c:bubble3D val="0"/>
            <c:spPr>
              <a:solidFill>
                <a:srgbClr val="003A8C"/>
              </a:solidFill>
            </c:spPr>
            <c:extLst>
              <c:ext xmlns:c16="http://schemas.microsoft.com/office/drawing/2014/chart" uri="{C3380CC4-5D6E-409C-BE32-E72D297353CC}">
                <c16:uniqueId val="{0000002D-036C-49FD-B08B-024DC6482594}"/>
              </c:ext>
            </c:extLst>
          </c:dPt>
          <c:dPt>
            <c:idx val="23"/>
            <c:invertIfNegative val="0"/>
            <c:bubble3D val="0"/>
            <c:spPr>
              <a:solidFill>
                <a:srgbClr val="003A8C"/>
              </a:solidFill>
            </c:spPr>
            <c:extLst>
              <c:ext xmlns:c16="http://schemas.microsoft.com/office/drawing/2014/chart" uri="{C3380CC4-5D6E-409C-BE32-E72D297353CC}">
                <c16:uniqueId val="{0000002F-036C-49FD-B08B-024DC6482594}"/>
              </c:ext>
            </c:extLst>
          </c:dPt>
          <c:dPt>
            <c:idx val="24"/>
            <c:invertIfNegative val="0"/>
            <c:bubble3D val="0"/>
            <c:spPr>
              <a:solidFill>
                <a:srgbClr val="003A8C"/>
              </a:solidFill>
            </c:spPr>
            <c:extLst>
              <c:ext xmlns:c16="http://schemas.microsoft.com/office/drawing/2014/chart" uri="{C3380CC4-5D6E-409C-BE32-E72D297353CC}">
                <c16:uniqueId val="{00000031-036C-49FD-B08B-024DC6482594}"/>
              </c:ext>
            </c:extLst>
          </c:dPt>
          <c:dLbls>
            <c:dLbl>
              <c:idx val="0"/>
              <c:tx>
                <c:rich>
                  <a:bodyPr/>
                  <a:lstStyle/>
                  <a:p>
                    <a:r>
                      <a:t>4.93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F9A0-B245-B341-C676E17CAE93}"/>
                </c:ext>
              </c:extLst>
            </c:dLbl>
            <c:dLbl>
              <c:idx val="1"/>
              <c:tx>
                <c:rich>
                  <a:bodyPr/>
                  <a:lstStyle/>
                  <a:p>
                    <a:r>
                      <a:t>4.92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9A0-B245-B341-C676E17CAE93}"/>
                </c:ext>
              </c:extLst>
            </c:dLbl>
            <c:dLbl>
              <c:idx val="2"/>
              <c:tx>
                <c:rich>
                  <a:bodyPr/>
                  <a:lstStyle/>
                  <a:p>
                    <a:r>
                      <a:t>4.91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36C-49FD-B08B-024DC6482594}"/>
                </c:ext>
              </c:extLst>
            </c:dLbl>
            <c:dLbl>
              <c:idx val="3"/>
              <c:tx>
                <c:rich>
                  <a:bodyPr/>
                  <a:lstStyle/>
                  <a:p>
                    <a:r>
                      <a:t>4.91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36C-49FD-B08B-024DC6482594}"/>
                </c:ext>
              </c:extLst>
            </c:dLbl>
            <c:dLbl>
              <c:idx val="4"/>
              <c:tx>
                <c:rich>
                  <a:bodyPr/>
                  <a:lstStyle/>
                  <a:p>
                    <a:r>
                      <a:t>4.90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36C-49FD-B08B-024DC6482594}"/>
                </c:ext>
              </c:extLst>
            </c:dLbl>
            <c:dLbl>
              <c:idx val="5"/>
              <c:tx>
                <c:rich>
                  <a:bodyPr/>
                  <a:lstStyle/>
                  <a:p>
                    <a:r>
                      <a:t>4.90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36C-49FD-B08B-024DC6482594}"/>
                </c:ext>
              </c:extLst>
            </c:dLbl>
            <c:dLbl>
              <c:idx val="6"/>
              <c:tx>
                <c:rich>
                  <a:bodyPr/>
                  <a:lstStyle/>
                  <a:p>
                    <a:r>
                      <a:t>4.90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36C-49FD-B08B-024DC6482594}"/>
                </c:ext>
              </c:extLst>
            </c:dLbl>
            <c:dLbl>
              <c:idx val="7"/>
              <c:tx>
                <c:rich>
                  <a:bodyPr/>
                  <a:lstStyle/>
                  <a:p>
                    <a:r>
                      <a:t>4.89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36C-49FD-B08B-024DC6482594}"/>
                </c:ext>
              </c:extLst>
            </c:dLbl>
            <c:dLbl>
              <c:idx val="8"/>
              <c:tx>
                <c:rich>
                  <a:bodyPr/>
                  <a:lstStyle/>
                  <a:p>
                    <a:r>
                      <a:t>4.89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36C-49FD-B08B-024DC6482594}"/>
                </c:ext>
              </c:extLst>
            </c:dLbl>
            <c:dLbl>
              <c:idx val="9"/>
              <c:tx>
                <c:rich>
                  <a:bodyPr/>
                  <a:lstStyle/>
                  <a:p>
                    <a:r>
                      <a:t>4.89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9A0-B245-B341-C676E17CAE93}"/>
                </c:ext>
              </c:extLst>
            </c:dLbl>
            <c:dLbl>
              <c:idx val="10"/>
              <c:tx>
                <c:rich>
                  <a:bodyPr/>
                  <a:lstStyle/>
                  <a:p>
                    <a:r>
                      <a:t>4.88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36C-49FD-B08B-024DC6482594}"/>
                </c:ext>
              </c:extLst>
            </c:dLbl>
            <c:dLbl>
              <c:idx val="11"/>
              <c:tx>
                <c:rich>
                  <a:bodyPr/>
                  <a:lstStyle/>
                  <a:p>
                    <a:r>
                      <a:t>4.87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36C-49FD-B08B-024DC6482594}"/>
                </c:ext>
              </c:extLst>
            </c:dLbl>
            <c:dLbl>
              <c:idx val="12"/>
              <c:tx>
                <c:rich>
                  <a:bodyPr/>
                  <a:lstStyle/>
                  <a:p>
                    <a:r>
                      <a:t>4.87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36C-49FD-B08B-024DC6482594}"/>
                </c:ext>
              </c:extLst>
            </c:dLbl>
            <c:dLbl>
              <c:idx val="13"/>
              <c:tx>
                <c:rich>
                  <a:bodyPr/>
                  <a:lstStyle/>
                  <a:p>
                    <a:r>
                      <a:t>4.87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36C-49FD-B08B-024DC6482594}"/>
                </c:ext>
              </c:extLst>
            </c:dLbl>
            <c:dLbl>
              <c:idx val="14"/>
              <c:tx>
                <c:rich>
                  <a:bodyPr/>
                  <a:lstStyle/>
                  <a:p>
                    <a:r>
                      <a:t>4.87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36C-49FD-B08B-024DC6482594}"/>
                </c:ext>
              </c:extLst>
            </c:dLbl>
            <c:dLbl>
              <c:idx val="15"/>
              <c:tx>
                <c:rich>
                  <a:bodyPr/>
                  <a:lstStyle/>
                  <a:p>
                    <a:r>
                      <a:t>4.86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36C-49FD-B08B-024DC6482594}"/>
                </c:ext>
              </c:extLst>
            </c:dLbl>
            <c:dLbl>
              <c:idx val="16"/>
              <c:tx>
                <c:rich>
                  <a:bodyPr/>
                  <a:lstStyle/>
                  <a:p>
                    <a:r>
                      <a:t>4.85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36C-49FD-B08B-024DC6482594}"/>
                </c:ext>
              </c:extLst>
            </c:dLbl>
            <c:dLbl>
              <c:idx val="17"/>
              <c:tx>
                <c:rich>
                  <a:bodyPr/>
                  <a:lstStyle/>
                  <a:p>
                    <a:r>
                      <a:t>4.85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36C-49FD-B08B-024DC6482594}"/>
                </c:ext>
              </c:extLst>
            </c:dLbl>
            <c:dLbl>
              <c:idx val="18"/>
              <c:tx>
                <c:rich>
                  <a:bodyPr/>
                  <a:lstStyle/>
                  <a:p>
                    <a:r>
                      <a:t>4.83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36C-49FD-B08B-024DC6482594}"/>
                </c:ext>
              </c:extLst>
            </c:dLbl>
            <c:dLbl>
              <c:idx val="19"/>
              <c:tx>
                <c:rich>
                  <a:bodyPr/>
                  <a:lstStyle/>
                  <a:p>
                    <a:r>
                      <a:t>4.82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36C-49FD-B08B-024DC6482594}"/>
                </c:ext>
              </c:extLst>
            </c:dLbl>
            <c:dLbl>
              <c:idx val="20"/>
              <c:tx>
                <c:rich>
                  <a:bodyPr/>
                  <a:lstStyle/>
                  <a:p>
                    <a:r>
                      <a:t>4.79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36C-49FD-B08B-024DC6482594}"/>
                </c:ext>
              </c:extLst>
            </c:dLbl>
            <c:dLbl>
              <c:idx val="21"/>
              <c:tx>
                <c:rich>
                  <a:bodyPr/>
                  <a:lstStyle/>
                  <a:p>
                    <a:r>
                      <a:t>4.78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36C-49FD-B08B-024DC6482594}"/>
                </c:ext>
              </c:extLst>
            </c:dLbl>
            <c:dLbl>
              <c:idx val="22"/>
              <c:tx>
                <c:rich>
                  <a:bodyPr/>
                  <a:lstStyle/>
                  <a:p>
                    <a:r>
                      <a:t>4.77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36C-49FD-B08B-024DC6482594}"/>
                </c:ext>
              </c:extLst>
            </c:dLbl>
            <c:dLbl>
              <c:idx val="23"/>
              <c:tx>
                <c:rich>
                  <a:bodyPr/>
                  <a:lstStyle/>
                  <a:p>
                    <a:r>
                      <a:t>4.76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36C-49FD-B08B-024DC6482594}"/>
                </c:ext>
              </c:extLst>
            </c:dLbl>
            <c:dLbl>
              <c:idx val="24"/>
              <c:tx>
                <c:rich>
                  <a:bodyPr/>
                  <a:lstStyle/>
                  <a:p>
                    <a:r>
                      <a:t>4.76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36C-49FD-B08B-024DC648259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GOI</c:v>
                </c:pt>
                <c:pt idx="1">
                  <c:v>GAU</c:v>
                </c:pt>
                <c:pt idx="2">
                  <c:v>YIH</c:v>
                </c:pt>
                <c:pt idx="3">
                  <c:v>KMG</c:v>
                </c:pt>
                <c:pt idx="4">
                  <c:v>NKG</c:v>
                </c:pt>
                <c:pt idx="5">
                  <c:v>VNS</c:v>
                </c:pt>
                <c:pt idx="6">
                  <c:v>TRZ</c:v>
                </c:pt>
                <c:pt idx="7">
                  <c:v>MAA</c:v>
                </c:pt>
                <c:pt idx="8">
                  <c:v>BPE</c:v>
                </c:pt>
                <c:pt idx="9">
                  <c:v>HKG</c:v>
                </c:pt>
                <c:pt idx="10">
                  <c:v>RPR</c:v>
                </c:pt>
                <c:pt idx="11">
                  <c:v>GOX</c:v>
                </c:pt>
                <c:pt idx="12">
                  <c:v>SXR</c:v>
                </c:pt>
                <c:pt idx="13">
                  <c:v>BBI</c:v>
                </c:pt>
                <c:pt idx="14">
                  <c:v>IXE</c:v>
                </c:pt>
                <c:pt idx="15">
                  <c:v>VTZ</c:v>
                </c:pt>
                <c:pt idx="16">
                  <c:v>TAO</c:v>
                </c:pt>
                <c:pt idx="17">
                  <c:v>BLR</c:v>
                </c:pt>
                <c:pt idx="18">
                  <c:v>ATQ</c:v>
                </c:pt>
                <c:pt idx="19">
                  <c:v>PNQ</c:v>
                </c:pt>
                <c:pt idx="20">
                  <c:v>CCU</c:v>
                </c:pt>
                <c:pt idx="21">
                  <c:v>TRV</c:v>
                </c:pt>
                <c:pt idx="22">
                  <c:v>MED</c:v>
                </c:pt>
                <c:pt idx="23">
                  <c:v>BAH</c:v>
                </c:pt>
                <c:pt idx="24">
                  <c:v>AMM</c:v>
                </c:pt>
              </c:strCache>
            </c:strRef>
          </c:cat>
          <c:val>
            <c:numRef>
              <c:f>Sheet1!$B$2:$B$26</c:f>
              <c:numCache>
                <c:formatCode>0.00000000</c:formatCode>
                <c:ptCount val="25"/>
                <c:pt idx="0">
                  <c:v>4.9299796393999999</c:v>
                </c:pt>
                <c:pt idx="1">
                  <c:v>4.9237252090999997</c:v>
                </c:pt>
                <c:pt idx="2">
                  <c:v>4.9108811678000004</c:v>
                </c:pt>
                <c:pt idx="3">
                  <c:v>4.9103224307</c:v>
                </c:pt>
                <c:pt idx="4">
                  <c:v>4.9017010774000003</c:v>
                </c:pt>
                <c:pt idx="5">
                  <c:v>4.9011742312999997</c:v>
                </c:pt>
                <c:pt idx="6">
                  <c:v>4.8981706542000003</c:v>
                </c:pt>
                <c:pt idx="7">
                  <c:v>4.8926875891000003</c:v>
                </c:pt>
                <c:pt idx="8">
                  <c:v>4.8924409537000004</c:v>
                </c:pt>
                <c:pt idx="9">
                  <c:v>4.8855488328999996</c:v>
                </c:pt>
                <c:pt idx="10">
                  <c:v>4.8792246985999999</c:v>
                </c:pt>
                <c:pt idx="11">
                  <c:v>4.8724262782999999</c:v>
                </c:pt>
                <c:pt idx="12">
                  <c:v>4.8710191380000003</c:v>
                </c:pt>
                <c:pt idx="13">
                  <c:v>4.8700054206000001</c:v>
                </c:pt>
                <c:pt idx="14">
                  <c:v>4.8670886266000002</c:v>
                </c:pt>
                <c:pt idx="15">
                  <c:v>4.8589676312999996</c:v>
                </c:pt>
                <c:pt idx="16">
                  <c:v>4.8542390419999997</c:v>
                </c:pt>
                <c:pt idx="17">
                  <c:v>4.8515715283</c:v>
                </c:pt>
                <c:pt idx="18">
                  <c:v>4.8278088717000003</c:v>
                </c:pt>
                <c:pt idx="19">
                  <c:v>4.8182154641999997</c:v>
                </c:pt>
                <c:pt idx="20">
                  <c:v>4.7894780272000004</c:v>
                </c:pt>
                <c:pt idx="21">
                  <c:v>4.7848928307999996</c:v>
                </c:pt>
                <c:pt idx="22">
                  <c:v>4.7700502050000004</c:v>
                </c:pt>
                <c:pt idx="23">
                  <c:v>4.7633340019999997</c:v>
                </c:pt>
                <c:pt idx="24">
                  <c:v>4.7608391075999998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9A0-B245-B341-C676E17CAE9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3C4-ED46-B03D-BB772B461FC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3C4-ED46-B03D-BB772B461FC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93C4-ED46-B03D-BB772B461FC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A29-C847-AABC-50F39D8FE2B8}"/>
              </c:ext>
            </c:extLst>
          </c:dPt>
          <c:dPt>
            <c:idx val="1"/>
            <c:invertIfNegative val="0"/>
            <c:bubble3D val="0"/>
            <c:spPr>
              <a:solidFill>
                <a:srgbClr val="666666"/>
              </a:solidFill>
            </c:spPr>
            <c:extLst>
              <c:ext xmlns:c16="http://schemas.microsoft.com/office/drawing/2014/chart" uri="{C3380CC4-5D6E-409C-BE32-E72D297353CC}">
                <c16:uniqueId val="{00000003-F82B-4A20-A78E-241106872461}"/>
              </c:ext>
            </c:extLst>
          </c:dPt>
          <c:dPt>
            <c:idx val="2"/>
            <c:invertIfNegative val="0"/>
            <c:bubble3D val="0"/>
            <c:spPr>
              <a:solidFill>
                <a:srgbClr val="666666"/>
              </a:solidFill>
            </c:spPr>
            <c:extLst>
              <c:ext xmlns:c16="http://schemas.microsoft.com/office/drawing/2014/chart" uri="{C3380CC4-5D6E-409C-BE32-E72D297353CC}">
                <c16:uniqueId val="{00000005-F82B-4A20-A78E-241106872461}"/>
              </c:ext>
            </c:extLst>
          </c:dPt>
          <c:dPt>
            <c:idx val="3"/>
            <c:invertIfNegative val="0"/>
            <c:bubble3D val="0"/>
            <c:spPr>
              <a:solidFill>
                <a:srgbClr val="666666"/>
              </a:solidFill>
            </c:spPr>
            <c:extLst>
              <c:ext xmlns:c16="http://schemas.microsoft.com/office/drawing/2014/chart" uri="{C3380CC4-5D6E-409C-BE32-E72D297353CC}">
                <c16:uniqueId val="{00000007-F82B-4A20-A78E-241106872461}"/>
              </c:ext>
            </c:extLst>
          </c:dPt>
          <c:dPt>
            <c:idx val="4"/>
            <c:invertIfNegative val="0"/>
            <c:bubble3D val="0"/>
            <c:spPr>
              <a:solidFill>
                <a:srgbClr val="666666"/>
              </a:solidFill>
            </c:spPr>
            <c:extLst>
              <c:ext xmlns:c16="http://schemas.microsoft.com/office/drawing/2014/chart" uri="{C3380CC4-5D6E-409C-BE32-E72D297353CC}">
                <c16:uniqueId val="{00000009-F82B-4A20-A78E-241106872461}"/>
              </c:ext>
            </c:extLst>
          </c:dPt>
          <c:dPt>
            <c:idx val="5"/>
            <c:invertIfNegative val="0"/>
            <c:bubble3D val="0"/>
            <c:spPr>
              <a:solidFill>
                <a:srgbClr val="666666"/>
              </a:solidFill>
            </c:spPr>
            <c:extLst>
              <c:ext xmlns:c16="http://schemas.microsoft.com/office/drawing/2014/chart" uri="{C3380CC4-5D6E-409C-BE32-E72D297353CC}">
                <c16:uniqueId val="{0000000B-F82B-4A20-A78E-241106872461}"/>
              </c:ext>
            </c:extLst>
          </c:dPt>
          <c:dPt>
            <c:idx val="6"/>
            <c:invertIfNegative val="0"/>
            <c:bubble3D val="0"/>
            <c:spPr>
              <a:solidFill>
                <a:srgbClr val="666666"/>
              </a:solidFill>
            </c:spPr>
            <c:extLst>
              <c:ext xmlns:c16="http://schemas.microsoft.com/office/drawing/2014/chart" uri="{C3380CC4-5D6E-409C-BE32-E72D297353CC}">
                <c16:uniqueId val="{0000000D-F82B-4A20-A78E-241106872461}"/>
              </c:ext>
            </c:extLst>
          </c:dPt>
          <c:dPt>
            <c:idx val="7"/>
            <c:invertIfNegative val="0"/>
            <c:bubble3D val="0"/>
            <c:spPr>
              <a:solidFill>
                <a:srgbClr val="666666"/>
              </a:solidFill>
            </c:spPr>
            <c:extLst>
              <c:ext xmlns:c16="http://schemas.microsoft.com/office/drawing/2014/chart" uri="{C3380CC4-5D6E-409C-BE32-E72D297353CC}">
                <c16:uniqueId val="{0000000F-F82B-4A20-A78E-241106872461}"/>
              </c:ext>
            </c:extLst>
          </c:dPt>
          <c:dPt>
            <c:idx val="8"/>
            <c:invertIfNegative val="0"/>
            <c:bubble3D val="0"/>
            <c:spPr>
              <a:solidFill>
                <a:srgbClr val="666666"/>
              </a:solidFill>
            </c:spPr>
            <c:extLst>
              <c:ext xmlns:c16="http://schemas.microsoft.com/office/drawing/2014/chart" uri="{C3380CC4-5D6E-409C-BE32-E72D297353CC}">
                <c16:uniqueId val="{00000011-F82B-4A20-A78E-241106872461}"/>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A29-C847-AABC-50F39D8FE2B8}"/>
              </c:ext>
            </c:extLst>
          </c:dPt>
          <c:dPt>
            <c:idx val="10"/>
            <c:invertIfNegative val="0"/>
            <c:bubble3D val="0"/>
            <c:spPr>
              <a:solidFill>
                <a:srgbClr val="666666"/>
              </a:solidFill>
            </c:spPr>
            <c:extLst>
              <c:ext xmlns:c16="http://schemas.microsoft.com/office/drawing/2014/chart" uri="{C3380CC4-5D6E-409C-BE32-E72D297353CC}">
                <c16:uniqueId val="{00000015-F82B-4A20-A78E-241106872461}"/>
              </c:ext>
            </c:extLst>
          </c:dPt>
          <c:dPt>
            <c:idx val="11"/>
            <c:invertIfNegative val="0"/>
            <c:bubble3D val="0"/>
            <c:spPr>
              <a:solidFill>
                <a:srgbClr val="666666"/>
              </a:solidFill>
            </c:spPr>
            <c:extLst>
              <c:ext xmlns:c16="http://schemas.microsoft.com/office/drawing/2014/chart" uri="{C3380CC4-5D6E-409C-BE32-E72D297353CC}">
                <c16:uniqueId val="{00000017-F82B-4A20-A78E-241106872461}"/>
              </c:ext>
            </c:extLst>
          </c:dPt>
          <c:dPt>
            <c:idx val="12"/>
            <c:invertIfNegative val="0"/>
            <c:bubble3D val="0"/>
            <c:spPr>
              <a:solidFill>
                <a:srgbClr val="666666"/>
              </a:solidFill>
            </c:spPr>
            <c:extLst>
              <c:ext xmlns:c16="http://schemas.microsoft.com/office/drawing/2014/chart" uri="{C3380CC4-5D6E-409C-BE32-E72D297353CC}">
                <c16:uniqueId val="{00000019-F82B-4A20-A78E-241106872461}"/>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A29-C847-AABC-50F39D8FE2B8}"/>
              </c:ext>
            </c:extLst>
          </c:dPt>
          <c:dPt>
            <c:idx val="14"/>
            <c:invertIfNegative val="0"/>
            <c:bubble3D val="0"/>
            <c:spPr>
              <a:solidFill>
                <a:srgbClr val="666666"/>
              </a:solidFill>
            </c:spPr>
            <c:extLst>
              <c:ext xmlns:c16="http://schemas.microsoft.com/office/drawing/2014/chart" uri="{C3380CC4-5D6E-409C-BE32-E72D297353CC}">
                <c16:uniqueId val="{0000001D-F82B-4A20-A78E-241106872461}"/>
              </c:ext>
            </c:extLst>
          </c:dPt>
          <c:dPt>
            <c:idx val="15"/>
            <c:invertIfNegative val="0"/>
            <c:bubble3D val="0"/>
            <c:spPr>
              <a:solidFill>
                <a:srgbClr val="666666"/>
              </a:solidFill>
            </c:spPr>
            <c:extLst>
              <c:ext xmlns:c16="http://schemas.microsoft.com/office/drawing/2014/chart" uri="{C3380CC4-5D6E-409C-BE32-E72D297353CC}">
                <c16:uniqueId val="{0000001F-F82B-4A20-A78E-241106872461}"/>
              </c:ext>
            </c:extLst>
          </c:dPt>
          <c:dPt>
            <c:idx val="16"/>
            <c:invertIfNegative val="0"/>
            <c:bubble3D val="0"/>
            <c:spPr>
              <a:solidFill>
                <a:srgbClr val="666666"/>
              </a:solidFill>
            </c:spPr>
            <c:extLst>
              <c:ext xmlns:c16="http://schemas.microsoft.com/office/drawing/2014/chart" uri="{C3380CC4-5D6E-409C-BE32-E72D297353CC}">
                <c16:uniqueId val="{00000021-F82B-4A20-A78E-241106872461}"/>
              </c:ext>
            </c:extLst>
          </c:dPt>
          <c:dPt>
            <c:idx val="17"/>
            <c:invertIfNegative val="0"/>
            <c:bubble3D val="0"/>
            <c:spPr>
              <a:solidFill>
                <a:srgbClr val="666666"/>
              </a:solidFill>
            </c:spPr>
            <c:extLst>
              <c:ext xmlns:c16="http://schemas.microsoft.com/office/drawing/2014/chart" uri="{C3380CC4-5D6E-409C-BE32-E72D297353CC}">
                <c16:uniqueId val="{00000023-F82B-4A20-A78E-241106872461}"/>
              </c:ext>
            </c:extLst>
          </c:dPt>
          <c:dPt>
            <c:idx val="18"/>
            <c:invertIfNegative val="0"/>
            <c:bubble3D val="0"/>
            <c:spPr>
              <a:solidFill>
                <a:srgbClr val="666666"/>
              </a:solidFill>
            </c:spPr>
            <c:extLst>
              <c:ext xmlns:c16="http://schemas.microsoft.com/office/drawing/2014/chart" uri="{C3380CC4-5D6E-409C-BE32-E72D297353CC}">
                <c16:uniqueId val="{00000025-F82B-4A20-A78E-241106872461}"/>
              </c:ext>
            </c:extLst>
          </c:dPt>
          <c:dPt>
            <c:idx val="19"/>
            <c:invertIfNegative val="0"/>
            <c:bubble3D val="0"/>
            <c:spPr>
              <a:solidFill>
                <a:srgbClr val="666666"/>
              </a:solidFill>
            </c:spPr>
            <c:extLst>
              <c:ext xmlns:c16="http://schemas.microsoft.com/office/drawing/2014/chart" uri="{C3380CC4-5D6E-409C-BE32-E72D297353CC}">
                <c16:uniqueId val="{00000027-F82B-4A20-A78E-241106872461}"/>
              </c:ext>
            </c:extLst>
          </c:dPt>
          <c:dPt>
            <c:idx val="20"/>
            <c:invertIfNegative val="0"/>
            <c:bubble3D val="0"/>
            <c:spPr>
              <a:solidFill>
                <a:srgbClr val="FFFFFF">
                  <a:alpha val="0"/>
                </a:srgbClr>
              </a:solidFill>
            </c:spPr>
            <c:extLst>
              <c:ext xmlns:c16="http://schemas.microsoft.com/office/drawing/2014/chart" uri="{C3380CC4-5D6E-409C-BE32-E72D297353CC}">
                <c16:uniqueId val="{00000029-F82B-4A20-A78E-241106872461}"/>
              </c:ext>
            </c:extLst>
          </c:dPt>
          <c:dPt>
            <c:idx val="21"/>
            <c:invertIfNegative val="0"/>
            <c:bubble3D val="0"/>
            <c:spPr>
              <a:solidFill>
                <a:srgbClr val="FFFFFF">
                  <a:alpha val="0"/>
                </a:srgbClr>
              </a:solidFill>
            </c:spPr>
            <c:extLst>
              <c:ext xmlns:c16="http://schemas.microsoft.com/office/drawing/2014/chart" uri="{C3380CC4-5D6E-409C-BE32-E72D297353CC}">
                <c16:uniqueId val="{0000002B-F82B-4A20-A78E-241106872461}"/>
              </c:ext>
            </c:extLst>
          </c:dPt>
          <c:dPt>
            <c:idx val="22"/>
            <c:invertIfNegative val="0"/>
            <c:bubble3D val="0"/>
            <c:spPr>
              <a:solidFill>
                <a:srgbClr val="FFFFFF">
                  <a:alpha val="0"/>
                </a:srgbClr>
              </a:solidFill>
            </c:spPr>
            <c:extLst>
              <c:ext xmlns:c16="http://schemas.microsoft.com/office/drawing/2014/chart" uri="{C3380CC4-5D6E-409C-BE32-E72D297353CC}">
                <c16:uniqueId val="{0000002D-F82B-4A20-A78E-241106872461}"/>
              </c:ext>
            </c:extLst>
          </c:dPt>
          <c:dPt>
            <c:idx val="23"/>
            <c:invertIfNegative val="0"/>
            <c:bubble3D val="0"/>
            <c:spPr>
              <a:solidFill>
                <a:srgbClr val="FFFFFF">
                  <a:alpha val="0"/>
                </a:srgbClr>
              </a:solidFill>
            </c:spPr>
            <c:extLst>
              <c:ext xmlns:c16="http://schemas.microsoft.com/office/drawing/2014/chart" uri="{C3380CC4-5D6E-409C-BE32-E72D297353CC}">
                <c16:uniqueId val="{0000002F-F82B-4A20-A78E-241106872461}"/>
              </c:ext>
            </c:extLst>
          </c:dPt>
          <c:dPt>
            <c:idx val="24"/>
            <c:invertIfNegative val="0"/>
            <c:bubble3D val="0"/>
            <c:spPr>
              <a:solidFill>
                <a:srgbClr val="FFFFFF">
                  <a:alpha val="0"/>
                </a:srgbClr>
              </a:solidFill>
            </c:spPr>
            <c:extLst>
              <c:ext xmlns:c16="http://schemas.microsoft.com/office/drawing/2014/chart" uri="{C3380CC4-5D6E-409C-BE32-E72D297353CC}">
                <c16:uniqueId val="{00000031-F82B-4A20-A78E-241106872461}"/>
              </c:ext>
            </c:extLst>
          </c:dPt>
          <c:dPt>
            <c:idx val="25"/>
            <c:invertIfNegative val="0"/>
            <c:bubble3D val="0"/>
            <c:spPr>
              <a:solidFill>
                <a:srgbClr val="FFFFFF">
                  <a:alpha val="0"/>
                </a:srgbClr>
              </a:solidFill>
            </c:spPr>
            <c:extLst>
              <c:ext xmlns:c16="http://schemas.microsoft.com/office/drawing/2014/chart" uri="{C3380CC4-5D6E-409C-BE32-E72D297353CC}">
                <c16:uniqueId val="{00000033-F82B-4A20-A78E-241106872461}"/>
              </c:ext>
            </c:extLst>
          </c:dPt>
          <c:dPt>
            <c:idx val="26"/>
            <c:invertIfNegative val="0"/>
            <c:bubble3D val="0"/>
            <c:spPr>
              <a:solidFill>
                <a:srgbClr val="FFFFFF">
                  <a:alpha val="0"/>
                </a:srgbClr>
              </a:solidFill>
            </c:spPr>
            <c:extLst>
              <c:ext xmlns:c16="http://schemas.microsoft.com/office/drawing/2014/chart" uri="{C3380CC4-5D6E-409C-BE32-E72D297353CC}">
                <c16:uniqueId val="{00000035-F82B-4A20-A78E-241106872461}"/>
              </c:ext>
            </c:extLst>
          </c:dPt>
          <c:dPt>
            <c:idx val="27"/>
            <c:invertIfNegative val="0"/>
            <c:bubble3D val="0"/>
            <c:spPr>
              <a:solidFill>
                <a:srgbClr val="FFFFFF">
                  <a:alpha val="0"/>
                </a:srgbClr>
              </a:solidFill>
            </c:spPr>
            <c:extLst>
              <c:ext xmlns:c16="http://schemas.microsoft.com/office/drawing/2014/chart" uri="{C3380CC4-5D6E-409C-BE32-E72D297353CC}">
                <c16:uniqueId val="{00000037-F82B-4A20-A78E-241106872461}"/>
              </c:ext>
            </c:extLst>
          </c:dPt>
          <c:dPt>
            <c:idx val="28"/>
            <c:invertIfNegative val="0"/>
            <c:bubble3D val="0"/>
            <c:spPr>
              <a:solidFill>
                <a:srgbClr val="FFFFFF">
                  <a:alpha val="0"/>
                </a:srgbClr>
              </a:solidFill>
            </c:spPr>
            <c:extLst>
              <c:ext xmlns:c16="http://schemas.microsoft.com/office/drawing/2014/chart" uri="{C3380CC4-5D6E-409C-BE32-E72D297353CC}">
                <c16:uniqueId val="{00000039-F82B-4A20-A78E-241106872461}"/>
              </c:ext>
            </c:extLst>
          </c:dPt>
          <c:dPt>
            <c:idx val="29"/>
            <c:invertIfNegative val="0"/>
            <c:bubble3D val="0"/>
            <c:spPr>
              <a:solidFill>
                <a:srgbClr val="FFFFFF">
                  <a:alpha val="0"/>
                </a:srgbClr>
              </a:solidFill>
            </c:spPr>
            <c:extLst>
              <c:ext xmlns:c16="http://schemas.microsoft.com/office/drawing/2014/chart" uri="{C3380CC4-5D6E-409C-BE32-E72D297353CC}">
                <c16:uniqueId val="{0000003B-F82B-4A20-A78E-241106872461}"/>
              </c:ext>
            </c:extLst>
          </c:dPt>
          <c:dLbls>
            <c:dLbl>
              <c:idx val="0"/>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CA29-C847-AABC-50F39D8FE2B8}"/>
                </c:ext>
              </c:extLst>
            </c:dLbl>
            <c:dLbl>
              <c:idx val="1"/>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82B-4A20-A78E-241106872461}"/>
                </c:ext>
              </c:extLst>
            </c:dLbl>
            <c:dLbl>
              <c:idx val="2"/>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82B-4A20-A78E-241106872461}"/>
                </c:ext>
              </c:extLst>
            </c:dLbl>
            <c:dLbl>
              <c:idx val="3"/>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82B-4A20-A78E-241106872461}"/>
                </c:ext>
              </c:extLst>
            </c:dLbl>
            <c:dLbl>
              <c:idx val="4"/>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82B-4A20-A78E-241106872461}"/>
                </c:ext>
              </c:extLst>
            </c:dLbl>
            <c:dLbl>
              <c:idx val="5"/>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82B-4A20-A78E-241106872461}"/>
                </c:ext>
              </c:extLst>
            </c:dLbl>
            <c:dLbl>
              <c:idx val="6"/>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82B-4A20-A78E-241106872461}"/>
                </c:ext>
              </c:extLst>
            </c:dLbl>
            <c:dLbl>
              <c:idx val="7"/>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82B-4A20-A78E-241106872461}"/>
                </c:ext>
              </c:extLst>
            </c:dLbl>
            <c:dLbl>
              <c:idx val="8"/>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82B-4A20-A78E-241106872461}"/>
                </c:ext>
              </c:extLst>
            </c:dLbl>
            <c:dLbl>
              <c:idx val="9"/>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A29-C847-AABC-50F39D8FE2B8}"/>
                </c:ext>
              </c:extLst>
            </c:dLbl>
            <c:dLbl>
              <c:idx val="10"/>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82B-4A20-A78E-241106872461}"/>
                </c:ext>
              </c:extLst>
            </c:dLbl>
            <c:dLbl>
              <c:idx val="11"/>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82B-4A20-A78E-241106872461}"/>
                </c:ext>
              </c:extLst>
            </c:dLbl>
            <c:dLbl>
              <c:idx val="12"/>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82B-4A20-A78E-241106872461}"/>
                </c:ext>
              </c:extLst>
            </c:dLbl>
            <c:dLbl>
              <c:idx val="13"/>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A29-C847-AABC-50F39D8FE2B8}"/>
                </c:ext>
              </c:extLst>
            </c:dLbl>
            <c:dLbl>
              <c:idx val="14"/>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82B-4A20-A78E-241106872461}"/>
                </c:ext>
              </c:extLst>
            </c:dLbl>
            <c:dLbl>
              <c:idx val="15"/>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82B-4A20-A78E-241106872461}"/>
                </c:ext>
              </c:extLst>
            </c:dLbl>
            <c:dLbl>
              <c:idx val="16"/>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F82B-4A20-A78E-241106872461}"/>
                </c:ext>
              </c:extLst>
            </c:dLbl>
            <c:dLbl>
              <c:idx val="17"/>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F82B-4A20-A78E-241106872461}"/>
                </c:ext>
              </c:extLst>
            </c:dLbl>
            <c:dLbl>
              <c:idx val="18"/>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F82B-4A20-A78E-241106872461}"/>
                </c:ext>
              </c:extLst>
            </c:dLbl>
            <c:dLbl>
              <c:idx val="19"/>
              <c:tx>
                <c:rich>
                  <a:bodyPr/>
                  <a:lstStyle/>
                  <a:p>
                    <a:r>
                      <a:t>3.30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F82B-4A20-A78E-241106872461}"/>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F82B-4A20-A78E-241106872461}"/>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F82B-4A20-A78E-241106872461}"/>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F82B-4A20-A78E-241106872461}"/>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F82B-4A20-A78E-241106872461}"/>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F82B-4A20-A78E-241106872461}"/>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F82B-4A20-A78E-241106872461}"/>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F82B-4A20-A78E-241106872461}"/>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F82B-4A20-A78E-241106872461}"/>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F82B-4A20-A78E-241106872461}"/>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F82B-4A20-A78E-24110687246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DTW</c:v>
                </c:pt>
                <c:pt idx="1">
                  <c:v>YXE</c:v>
                </c:pt>
                <c:pt idx="2">
                  <c:v>LGA</c:v>
                </c:pt>
                <c:pt idx="3">
                  <c:v>JAX</c:v>
                </c:pt>
                <c:pt idx="4">
                  <c:v>YVR</c:v>
                </c:pt>
                <c:pt idx="5">
                  <c:v>MSY</c:v>
                </c:pt>
                <c:pt idx="6">
                  <c:v>YYZ</c:v>
                </c:pt>
                <c:pt idx="7">
                  <c:v>SLC</c:v>
                </c:pt>
                <c:pt idx="8">
                  <c:v>SEA</c:v>
                </c:pt>
                <c:pt idx="9">
                  <c:v>ATL</c:v>
                </c:pt>
                <c:pt idx="10">
                  <c:v>DEN</c:v>
                </c:pt>
                <c:pt idx="11">
                  <c:v>YLW</c:v>
                </c:pt>
                <c:pt idx="12">
                  <c:v>SFO</c:v>
                </c:pt>
                <c:pt idx="13">
                  <c:v>DFW</c:v>
                </c:pt>
                <c:pt idx="14">
                  <c:v>YUL</c:v>
                </c:pt>
                <c:pt idx="15">
                  <c:v>LAX</c:v>
                </c:pt>
                <c:pt idx="16">
                  <c:v>EWR</c:v>
                </c:pt>
                <c:pt idx="17">
                  <c:v>JFK</c:v>
                </c:pt>
                <c:pt idx="18">
                  <c:v>HOU</c:v>
                </c:pt>
                <c:pt idx="19">
                  <c:v>IAH</c:v>
                </c:pt>
              </c:strCache>
            </c:strRef>
          </c:cat>
          <c:val>
            <c:numRef>
              <c:f>Sheet1!$B$2:$B$31</c:f>
              <c:numCache>
                <c:formatCode>0.00000000</c:formatCode>
                <c:ptCount val="30"/>
                <c:pt idx="0">
                  <c:v>4.4135837594999998</c:v>
                </c:pt>
                <c:pt idx="1">
                  <c:v>4.4068682561000001</c:v>
                </c:pt>
                <c:pt idx="2">
                  <c:v>4.4019448462000001</c:v>
                </c:pt>
                <c:pt idx="3">
                  <c:v>4.4013529752</c:v>
                </c:pt>
                <c:pt idx="4">
                  <c:v>4.3948888100000003</c:v>
                </c:pt>
                <c:pt idx="5">
                  <c:v>4.3898118972000004</c:v>
                </c:pt>
                <c:pt idx="6">
                  <c:v>4.3677291684000004</c:v>
                </c:pt>
                <c:pt idx="7">
                  <c:v>4.3533266963999999</c:v>
                </c:pt>
                <c:pt idx="8">
                  <c:v>4.3304694257999996</c:v>
                </c:pt>
                <c:pt idx="9">
                  <c:v>4.3140273823999999</c:v>
                </c:pt>
                <c:pt idx="10">
                  <c:v>4.2772598233999997</c:v>
                </c:pt>
                <c:pt idx="11">
                  <c:v>4.2717279098000001</c:v>
                </c:pt>
                <c:pt idx="12">
                  <c:v>4.2649524091000002</c:v>
                </c:pt>
                <c:pt idx="13">
                  <c:v>4.2451503474000001</c:v>
                </c:pt>
                <c:pt idx="14">
                  <c:v>4.2192791677999999</c:v>
                </c:pt>
                <c:pt idx="15">
                  <c:v>4.2032312664000004</c:v>
                </c:pt>
                <c:pt idx="16">
                  <c:v>4.2001745332000002</c:v>
                </c:pt>
                <c:pt idx="17">
                  <c:v>4.0505377309000004</c:v>
                </c:pt>
                <c:pt idx="18">
                  <c:v>3.7900267325999999</c:v>
                </c:pt>
                <c:pt idx="19">
                  <c:v>3.2956381031999999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A29-C847-AABC-50F39D8FE2B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79A-D048-8104-B86828BC9FC8}"/>
              </c:ext>
            </c:extLst>
          </c:dPt>
          <c:dPt>
            <c:idx val="1"/>
            <c:invertIfNegative val="0"/>
            <c:bubble3D val="0"/>
            <c:spPr>
              <a:solidFill>
                <a:srgbClr val="666666"/>
              </a:solidFill>
            </c:spPr>
            <c:extLst>
              <c:ext xmlns:c16="http://schemas.microsoft.com/office/drawing/2014/chart" uri="{C3380CC4-5D6E-409C-BE32-E72D297353CC}">
                <c16:uniqueId val="{00000003-118F-4002-BD1F-C1C8A8129533}"/>
              </c:ext>
            </c:extLst>
          </c:dPt>
          <c:dPt>
            <c:idx val="2"/>
            <c:invertIfNegative val="0"/>
            <c:bubble3D val="0"/>
            <c:spPr>
              <a:solidFill>
                <a:srgbClr val="666666"/>
              </a:solidFill>
            </c:spPr>
            <c:extLst>
              <c:ext xmlns:c16="http://schemas.microsoft.com/office/drawing/2014/chart" uri="{C3380CC4-5D6E-409C-BE32-E72D297353CC}">
                <c16:uniqueId val="{00000005-118F-4002-BD1F-C1C8A8129533}"/>
              </c:ext>
            </c:extLst>
          </c:dPt>
          <c:dPt>
            <c:idx val="3"/>
            <c:invertIfNegative val="0"/>
            <c:bubble3D val="0"/>
            <c:spPr>
              <a:solidFill>
                <a:srgbClr val="666666"/>
              </a:solidFill>
            </c:spPr>
            <c:extLst>
              <c:ext xmlns:c16="http://schemas.microsoft.com/office/drawing/2014/chart" uri="{C3380CC4-5D6E-409C-BE32-E72D297353CC}">
                <c16:uniqueId val="{00000007-118F-4002-BD1F-C1C8A8129533}"/>
              </c:ext>
            </c:extLst>
          </c:dPt>
          <c:dPt>
            <c:idx val="4"/>
            <c:invertIfNegative val="0"/>
            <c:bubble3D val="0"/>
            <c:spPr>
              <a:solidFill>
                <a:srgbClr val="666666"/>
              </a:solidFill>
            </c:spPr>
            <c:extLst>
              <c:ext xmlns:c16="http://schemas.microsoft.com/office/drawing/2014/chart" uri="{C3380CC4-5D6E-409C-BE32-E72D297353CC}">
                <c16:uniqueId val="{00000009-118F-4002-BD1F-C1C8A8129533}"/>
              </c:ext>
            </c:extLst>
          </c:dPt>
          <c:dPt>
            <c:idx val="5"/>
            <c:invertIfNegative val="0"/>
            <c:bubble3D val="0"/>
            <c:spPr>
              <a:solidFill>
                <a:srgbClr val="666666"/>
              </a:solidFill>
            </c:spPr>
            <c:extLst>
              <c:ext xmlns:c16="http://schemas.microsoft.com/office/drawing/2014/chart" uri="{C3380CC4-5D6E-409C-BE32-E72D297353CC}">
                <c16:uniqueId val="{0000000B-118F-4002-BD1F-C1C8A8129533}"/>
              </c:ext>
            </c:extLst>
          </c:dPt>
          <c:dPt>
            <c:idx val="6"/>
            <c:invertIfNegative val="0"/>
            <c:bubble3D val="0"/>
            <c:spPr>
              <a:solidFill>
                <a:srgbClr val="666666"/>
              </a:solidFill>
            </c:spPr>
            <c:extLst>
              <c:ext xmlns:c16="http://schemas.microsoft.com/office/drawing/2014/chart" uri="{C3380CC4-5D6E-409C-BE32-E72D297353CC}">
                <c16:uniqueId val="{0000000D-118F-4002-BD1F-C1C8A8129533}"/>
              </c:ext>
            </c:extLst>
          </c:dPt>
          <c:dPt>
            <c:idx val="7"/>
            <c:invertIfNegative val="0"/>
            <c:bubble3D val="0"/>
            <c:spPr>
              <a:solidFill>
                <a:srgbClr val="666666"/>
              </a:solidFill>
            </c:spPr>
            <c:extLst>
              <c:ext xmlns:c16="http://schemas.microsoft.com/office/drawing/2014/chart" uri="{C3380CC4-5D6E-409C-BE32-E72D297353CC}">
                <c16:uniqueId val="{0000000F-118F-4002-BD1F-C1C8A8129533}"/>
              </c:ext>
            </c:extLst>
          </c:dPt>
          <c:dPt>
            <c:idx val="8"/>
            <c:invertIfNegative val="0"/>
            <c:bubble3D val="0"/>
            <c:spPr>
              <a:solidFill>
                <a:srgbClr val="666666"/>
              </a:solidFill>
            </c:spPr>
            <c:extLst>
              <c:ext xmlns:c16="http://schemas.microsoft.com/office/drawing/2014/chart" uri="{C3380CC4-5D6E-409C-BE32-E72D297353CC}">
                <c16:uniqueId val="{00000011-118F-4002-BD1F-C1C8A8129533}"/>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79A-D048-8104-B86828BC9FC8}"/>
              </c:ext>
            </c:extLst>
          </c:dPt>
          <c:dPt>
            <c:idx val="10"/>
            <c:invertIfNegative val="0"/>
            <c:bubble3D val="0"/>
            <c:spPr>
              <a:solidFill>
                <a:srgbClr val="666666"/>
              </a:solidFill>
            </c:spPr>
            <c:extLst>
              <c:ext xmlns:c16="http://schemas.microsoft.com/office/drawing/2014/chart" uri="{C3380CC4-5D6E-409C-BE32-E72D297353CC}">
                <c16:uniqueId val="{00000015-118F-4002-BD1F-C1C8A8129533}"/>
              </c:ext>
            </c:extLst>
          </c:dPt>
          <c:dPt>
            <c:idx val="11"/>
            <c:invertIfNegative val="0"/>
            <c:bubble3D val="0"/>
            <c:spPr>
              <a:solidFill>
                <a:srgbClr val="666666"/>
              </a:solidFill>
            </c:spPr>
            <c:extLst>
              <c:ext xmlns:c16="http://schemas.microsoft.com/office/drawing/2014/chart" uri="{C3380CC4-5D6E-409C-BE32-E72D297353CC}">
                <c16:uniqueId val="{00000017-118F-4002-BD1F-C1C8A8129533}"/>
              </c:ext>
            </c:extLst>
          </c:dPt>
          <c:dPt>
            <c:idx val="12"/>
            <c:invertIfNegative val="0"/>
            <c:bubble3D val="0"/>
            <c:spPr>
              <a:solidFill>
                <a:srgbClr val="666666"/>
              </a:solidFill>
            </c:spPr>
            <c:extLst>
              <c:ext xmlns:c16="http://schemas.microsoft.com/office/drawing/2014/chart" uri="{C3380CC4-5D6E-409C-BE32-E72D297353CC}">
                <c16:uniqueId val="{00000019-118F-4002-BD1F-C1C8A8129533}"/>
              </c:ext>
            </c:extLst>
          </c:dPt>
          <c:dPt>
            <c:idx val="13"/>
            <c:invertIfNegative val="0"/>
            <c:bubble3D val="0"/>
            <c:spPr>
              <a:solidFill>
                <a:srgbClr val="666666"/>
              </a:solidFill>
            </c:spPr>
            <c:extLst>
              <c:ext xmlns:c16="http://schemas.microsoft.com/office/drawing/2014/chart" uri="{C3380CC4-5D6E-409C-BE32-E72D297353CC}">
                <c16:uniqueId val="{0000001B-118F-4002-BD1F-C1C8A8129533}"/>
              </c:ext>
            </c:extLst>
          </c:dPt>
          <c:dPt>
            <c:idx val="14"/>
            <c:invertIfNegative val="0"/>
            <c:bubble3D val="0"/>
            <c:spPr>
              <a:solidFill>
                <a:srgbClr val="666666"/>
              </a:solidFill>
            </c:spPr>
            <c:extLst>
              <c:ext xmlns:c16="http://schemas.microsoft.com/office/drawing/2014/chart" uri="{C3380CC4-5D6E-409C-BE32-E72D297353CC}">
                <c16:uniqueId val="{0000001D-118F-4002-BD1F-C1C8A8129533}"/>
              </c:ext>
            </c:extLst>
          </c:dPt>
          <c:dPt>
            <c:idx val="15"/>
            <c:invertIfNegative val="0"/>
            <c:bubble3D val="0"/>
            <c:spPr>
              <a:solidFill>
                <a:srgbClr val="666666"/>
              </a:solidFill>
            </c:spPr>
            <c:extLst>
              <c:ext xmlns:c16="http://schemas.microsoft.com/office/drawing/2014/chart" uri="{C3380CC4-5D6E-409C-BE32-E72D297353CC}">
                <c16:uniqueId val="{0000001F-118F-4002-BD1F-C1C8A8129533}"/>
              </c:ext>
            </c:extLst>
          </c:dPt>
          <c:dPt>
            <c:idx val="16"/>
            <c:invertIfNegative val="0"/>
            <c:bubble3D val="0"/>
            <c:spPr>
              <a:solidFill>
                <a:srgbClr val="666666"/>
              </a:solidFill>
            </c:spPr>
            <c:extLst>
              <c:ext xmlns:c16="http://schemas.microsoft.com/office/drawing/2014/chart" uri="{C3380CC4-5D6E-409C-BE32-E72D297353CC}">
                <c16:uniqueId val="{00000021-118F-4002-BD1F-C1C8A8129533}"/>
              </c:ext>
            </c:extLst>
          </c:dPt>
          <c:dPt>
            <c:idx val="17"/>
            <c:invertIfNegative val="0"/>
            <c:bubble3D val="0"/>
            <c:spPr>
              <a:solidFill>
                <a:srgbClr val="666666"/>
              </a:solidFill>
            </c:spPr>
            <c:extLst>
              <c:ext xmlns:c16="http://schemas.microsoft.com/office/drawing/2014/chart" uri="{C3380CC4-5D6E-409C-BE32-E72D297353CC}">
                <c16:uniqueId val="{00000023-118F-4002-BD1F-C1C8A8129533}"/>
              </c:ext>
            </c:extLst>
          </c:dPt>
          <c:dPt>
            <c:idx val="18"/>
            <c:invertIfNegative val="0"/>
            <c:bubble3D val="0"/>
            <c:spPr>
              <a:solidFill>
                <a:srgbClr val="666666"/>
              </a:solidFill>
            </c:spPr>
            <c:extLst>
              <c:ext xmlns:c16="http://schemas.microsoft.com/office/drawing/2014/chart" uri="{C3380CC4-5D6E-409C-BE32-E72D297353CC}">
                <c16:uniqueId val="{00000025-118F-4002-BD1F-C1C8A8129533}"/>
              </c:ext>
            </c:extLst>
          </c:dPt>
          <c:dPt>
            <c:idx val="19"/>
            <c:invertIfNegative val="0"/>
            <c:bubble3D val="0"/>
            <c:spPr>
              <a:solidFill>
                <a:srgbClr val="C00000"/>
              </a:solidFill>
            </c:spPr>
            <c:extLst>
              <c:ext xmlns:c16="http://schemas.microsoft.com/office/drawing/2014/chart" uri="{C3380CC4-5D6E-409C-BE32-E72D297353CC}">
                <c16:uniqueId val="{00000027-118F-4002-BD1F-C1C8A8129533}"/>
              </c:ext>
            </c:extLst>
          </c:dPt>
          <c:dPt>
            <c:idx val="20"/>
            <c:invertIfNegative val="0"/>
            <c:bubble3D val="0"/>
            <c:spPr>
              <a:solidFill>
                <a:srgbClr val="666666"/>
              </a:solidFill>
            </c:spPr>
            <c:extLst>
              <c:ext xmlns:c16="http://schemas.microsoft.com/office/drawing/2014/chart" uri="{C3380CC4-5D6E-409C-BE32-E72D297353CC}">
                <c16:uniqueId val="{00000029-118F-4002-BD1F-C1C8A8129533}"/>
              </c:ext>
            </c:extLst>
          </c:dPt>
          <c:dPt>
            <c:idx val="21"/>
            <c:invertIfNegative val="0"/>
            <c:bubble3D val="0"/>
            <c:spPr>
              <a:solidFill>
                <a:srgbClr val="666666"/>
              </a:solidFill>
            </c:spPr>
            <c:extLst>
              <c:ext xmlns:c16="http://schemas.microsoft.com/office/drawing/2014/chart" uri="{C3380CC4-5D6E-409C-BE32-E72D297353CC}">
                <c16:uniqueId val="{0000002B-118F-4002-BD1F-C1C8A8129533}"/>
              </c:ext>
            </c:extLst>
          </c:dPt>
          <c:dPt>
            <c:idx val="22"/>
            <c:invertIfNegative val="0"/>
            <c:bubble3D val="0"/>
            <c:spPr>
              <a:solidFill>
                <a:srgbClr val="666666"/>
              </a:solidFill>
            </c:spPr>
            <c:extLst>
              <c:ext xmlns:c16="http://schemas.microsoft.com/office/drawing/2014/chart" uri="{C3380CC4-5D6E-409C-BE32-E72D297353CC}">
                <c16:uniqueId val="{0000002D-118F-4002-BD1F-C1C8A8129533}"/>
              </c:ext>
            </c:extLst>
          </c:dPt>
          <c:dPt>
            <c:idx val="23"/>
            <c:invertIfNegative val="0"/>
            <c:bubble3D val="0"/>
            <c:spPr>
              <a:solidFill>
                <a:srgbClr val="666666"/>
              </a:solidFill>
            </c:spPr>
            <c:extLst>
              <c:ext xmlns:c16="http://schemas.microsoft.com/office/drawing/2014/chart" uri="{C3380CC4-5D6E-409C-BE32-E72D297353CC}">
                <c16:uniqueId val="{0000002F-118F-4002-BD1F-C1C8A8129533}"/>
              </c:ext>
            </c:extLst>
          </c:dPt>
          <c:dPt>
            <c:idx val="24"/>
            <c:invertIfNegative val="0"/>
            <c:bubble3D val="0"/>
            <c:spPr>
              <a:solidFill>
                <a:srgbClr val="666666"/>
              </a:solidFill>
            </c:spPr>
            <c:extLst>
              <c:ext xmlns:c16="http://schemas.microsoft.com/office/drawing/2014/chart" uri="{C3380CC4-5D6E-409C-BE32-E72D297353CC}">
                <c16:uniqueId val="{00000031-118F-4002-BD1F-C1C8A8129533}"/>
              </c:ext>
            </c:extLst>
          </c:dPt>
          <c:dPt>
            <c:idx val="25"/>
            <c:invertIfNegative val="0"/>
            <c:bubble3D val="0"/>
            <c:spPr>
              <a:solidFill>
                <a:srgbClr val="666666"/>
              </a:solidFill>
            </c:spPr>
            <c:extLst>
              <c:ext xmlns:c16="http://schemas.microsoft.com/office/drawing/2014/chart" uri="{C3380CC4-5D6E-409C-BE32-E72D297353CC}">
                <c16:uniqueId val="{00000033-118F-4002-BD1F-C1C8A8129533}"/>
              </c:ext>
            </c:extLst>
          </c:dPt>
          <c:dPt>
            <c:idx val="26"/>
            <c:invertIfNegative val="0"/>
            <c:bubble3D val="0"/>
            <c:spPr>
              <a:solidFill>
                <a:srgbClr val="666666"/>
              </a:solidFill>
            </c:spPr>
            <c:extLst>
              <c:ext xmlns:c16="http://schemas.microsoft.com/office/drawing/2014/chart" uri="{C3380CC4-5D6E-409C-BE32-E72D297353CC}">
                <c16:uniqueId val="{00000035-118F-4002-BD1F-C1C8A8129533}"/>
              </c:ext>
            </c:extLst>
          </c:dPt>
          <c:dPt>
            <c:idx val="27"/>
            <c:invertIfNegative val="0"/>
            <c:bubble3D val="0"/>
            <c:spPr>
              <a:solidFill>
                <a:srgbClr val="666666"/>
              </a:solidFill>
            </c:spPr>
            <c:extLst>
              <c:ext xmlns:c16="http://schemas.microsoft.com/office/drawing/2014/chart" uri="{C3380CC4-5D6E-409C-BE32-E72D297353CC}">
                <c16:uniqueId val="{00000037-118F-4002-BD1F-C1C8A8129533}"/>
              </c:ext>
            </c:extLst>
          </c:dPt>
          <c:dPt>
            <c:idx val="28"/>
            <c:invertIfNegative val="0"/>
            <c:bubble3D val="0"/>
            <c:spPr>
              <a:solidFill>
                <a:srgbClr val="666666"/>
              </a:solidFill>
            </c:spPr>
            <c:extLst>
              <c:ext xmlns:c16="http://schemas.microsoft.com/office/drawing/2014/chart" uri="{C3380CC4-5D6E-409C-BE32-E72D297353CC}">
                <c16:uniqueId val="{00000039-118F-4002-BD1F-C1C8A8129533}"/>
              </c:ext>
            </c:extLst>
          </c:dPt>
          <c:dPt>
            <c:idx val="29"/>
            <c:invertIfNegative val="0"/>
            <c:bubble3D val="0"/>
            <c:spPr>
              <a:solidFill>
                <a:srgbClr val="666666"/>
              </a:solidFill>
            </c:spPr>
            <c:extLst>
              <c:ext xmlns:c16="http://schemas.microsoft.com/office/drawing/2014/chart" uri="{C3380CC4-5D6E-409C-BE32-E72D297353CC}">
                <c16:uniqueId val="{0000003B-118F-4002-BD1F-C1C8A8129533}"/>
              </c:ext>
            </c:extLst>
          </c:dPt>
          <c:dLbls>
            <c:dLbl>
              <c:idx val="0"/>
              <c:tx>
                <c:rich>
                  <a:bodyPr/>
                  <a:lstStyle/>
                  <a:p>
                    <a:r>
                      <a:t>4.69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E79A-D048-8104-B86828BC9FC8}"/>
                </c:ext>
              </c:extLst>
            </c:dLbl>
            <c:dLbl>
              <c:idx val="1"/>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18F-4002-BD1F-C1C8A8129533}"/>
                </c:ext>
              </c:extLst>
            </c:dLbl>
            <c:dLbl>
              <c:idx val="2"/>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18F-4002-BD1F-C1C8A8129533}"/>
                </c:ext>
              </c:extLst>
            </c:dLbl>
            <c:dLbl>
              <c:idx val="3"/>
              <c:tx>
                <c:rich>
                  <a:bodyPr/>
                  <a:lstStyle/>
                  <a:p>
                    <a:r>
                      <a:t>4.62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18F-4002-BD1F-C1C8A8129533}"/>
                </c:ext>
              </c:extLst>
            </c:dLbl>
            <c:dLbl>
              <c:idx val="4"/>
              <c:tx>
                <c:rich>
                  <a:bodyPr/>
                  <a:lstStyle/>
                  <a:p>
                    <a:r>
                      <a:t>4.57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18F-4002-BD1F-C1C8A8129533}"/>
                </c:ext>
              </c:extLst>
            </c:dLbl>
            <c:dLbl>
              <c:idx val="5"/>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18F-4002-BD1F-C1C8A8129533}"/>
                </c:ext>
              </c:extLst>
            </c:dLbl>
            <c:dLbl>
              <c:idx val="6"/>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18F-4002-BD1F-C1C8A8129533}"/>
                </c:ext>
              </c:extLst>
            </c:dLbl>
            <c:dLbl>
              <c:idx val="7"/>
              <c:tx>
                <c:rich>
                  <a:bodyPr/>
                  <a:lstStyle/>
                  <a:p>
                    <a:r>
                      <a:t>4.48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18F-4002-BD1F-C1C8A8129533}"/>
                </c:ext>
              </c:extLst>
            </c:dLbl>
            <c:dLbl>
              <c:idx val="8"/>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18F-4002-BD1F-C1C8A8129533}"/>
                </c:ext>
              </c:extLst>
            </c:dLbl>
            <c:dLbl>
              <c:idx val="9"/>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79A-D048-8104-B86828BC9FC8}"/>
                </c:ext>
              </c:extLst>
            </c:dLbl>
            <c:dLbl>
              <c:idx val="10"/>
              <c:tx>
                <c:rich>
                  <a:bodyPr/>
                  <a:lstStyle/>
                  <a:p>
                    <a:r>
                      <a:t>4.44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18F-4002-BD1F-C1C8A8129533}"/>
                </c:ext>
              </c:extLst>
            </c:dLbl>
            <c:dLbl>
              <c:idx val="11"/>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18F-4002-BD1F-C1C8A8129533}"/>
                </c:ext>
              </c:extLst>
            </c:dLbl>
            <c:dLbl>
              <c:idx val="12"/>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18F-4002-BD1F-C1C8A8129533}"/>
                </c:ext>
              </c:extLst>
            </c:dLbl>
            <c:dLbl>
              <c:idx val="13"/>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18F-4002-BD1F-C1C8A8129533}"/>
                </c:ext>
              </c:extLst>
            </c:dLbl>
            <c:dLbl>
              <c:idx val="14"/>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18F-4002-BD1F-C1C8A8129533}"/>
                </c:ext>
              </c:extLst>
            </c:dLbl>
            <c:dLbl>
              <c:idx val="15"/>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18F-4002-BD1F-C1C8A8129533}"/>
                </c:ext>
              </c:extLst>
            </c:dLbl>
            <c:dLbl>
              <c:idx val="16"/>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118F-4002-BD1F-C1C8A8129533}"/>
                </c:ext>
              </c:extLst>
            </c:dLbl>
            <c:dLbl>
              <c:idx val="17"/>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118F-4002-BD1F-C1C8A8129533}"/>
                </c:ext>
              </c:extLst>
            </c:dLbl>
            <c:dLbl>
              <c:idx val="18"/>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118F-4002-BD1F-C1C8A8129533}"/>
                </c:ext>
              </c:extLst>
            </c:dLbl>
            <c:dLbl>
              <c:idx val="19"/>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118F-4002-BD1F-C1C8A8129533}"/>
                </c:ext>
              </c:extLst>
            </c:dLbl>
            <c:dLbl>
              <c:idx val="20"/>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118F-4002-BD1F-C1C8A8129533}"/>
                </c:ext>
              </c:extLst>
            </c:dLbl>
            <c:dLbl>
              <c:idx val="21"/>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118F-4002-BD1F-C1C8A8129533}"/>
                </c:ext>
              </c:extLst>
            </c:dLbl>
            <c:dLbl>
              <c:idx val="22"/>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118F-4002-BD1F-C1C8A8129533}"/>
                </c:ext>
              </c:extLst>
            </c:dLbl>
            <c:dLbl>
              <c:idx val="23"/>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118F-4002-BD1F-C1C8A8129533}"/>
                </c:ext>
              </c:extLst>
            </c:dLbl>
            <c:dLbl>
              <c:idx val="24"/>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118F-4002-BD1F-C1C8A8129533}"/>
                </c:ext>
              </c:extLst>
            </c:dLbl>
            <c:dLbl>
              <c:idx val="25"/>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118F-4002-BD1F-C1C8A8129533}"/>
                </c:ext>
              </c:extLst>
            </c:dLbl>
            <c:dLbl>
              <c:idx val="26"/>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118F-4002-BD1F-C1C8A8129533}"/>
                </c:ext>
              </c:extLst>
            </c:dLbl>
            <c:dLbl>
              <c:idx val="27"/>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118F-4002-BD1F-C1C8A8129533}"/>
                </c:ext>
              </c:extLst>
            </c:dLbl>
            <c:dLbl>
              <c:idx val="28"/>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118F-4002-BD1F-C1C8A8129533}"/>
                </c:ext>
              </c:extLst>
            </c:dLbl>
            <c:dLbl>
              <c:idx val="29"/>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118F-4002-BD1F-C1C8A812953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GRR</c:v>
                </c:pt>
                <c:pt idx="1">
                  <c:v>YMM</c:v>
                </c:pt>
                <c:pt idx="2">
                  <c:v>PWM</c:v>
                </c:pt>
                <c:pt idx="3">
                  <c:v>OKC</c:v>
                </c:pt>
                <c:pt idx="4">
                  <c:v>GSP</c:v>
                </c:pt>
                <c:pt idx="5">
                  <c:v>MKE</c:v>
                </c:pt>
                <c:pt idx="6">
                  <c:v>BUR</c:v>
                </c:pt>
                <c:pt idx="7">
                  <c:v>YTZ</c:v>
                </c:pt>
                <c:pt idx="8">
                  <c:v>BOI</c:v>
                </c:pt>
                <c:pt idx="9">
                  <c:v>PIT</c:v>
                </c:pt>
                <c:pt idx="10">
                  <c:v>ONT</c:v>
                </c:pt>
                <c:pt idx="11">
                  <c:v>YYJ</c:v>
                </c:pt>
                <c:pt idx="12">
                  <c:v>YHZ</c:v>
                </c:pt>
                <c:pt idx="13">
                  <c:v>SAT</c:v>
                </c:pt>
                <c:pt idx="14">
                  <c:v>BDL</c:v>
                </c:pt>
                <c:pt idx="15">
                  <c:v>MSP</c:v>
                </c:pt>
                <c:pt idx="16">
                  <c:v>SFB</c:v>
                </c:pt>
                <c:pt idx="17">
                  <c:v>TPA</c:v>
                </c:pt>
                <c:pt idx="18">
                  <c:v>DTW</c:v>
                </c:pt>
                <c:pt idx="19">
                  <c:v>BWI</c:v>
                </c:pt>
                <c:pt idx="20">
                  <c:v>YYT</c:v>
                </c:pt>
                <c:pt idx="21">
                  <c:v>YYZ</c:v>
                </c:pt>
                <c:pt idx="22">
                  <c:v>CVG</c:v>
                </c:pt>
                <c:pt idx="23">
                  <c:v>YEG</c:v>
                </c:pt>
                <c:pt idx="24">
                  <c:v>DAL</c:v>
                </c:pt>
                <c:pt idx="25">
                  <c:v>SJC</c:v>
                </c:pt>
                <c:pt idx="26">
                  <c:v>IND</c:v>
                </c:pt>
                <c:pt idx="27">
                  <c:v>YQR</c:v>
                </c:pt>
                <c:pt idx="28">
                  <c:v>YXE</c:v>
                </c:pt>
                <c:pt idx="29">
                  <c:v>LGA</c:v>
                </c:pt>
              </c:strCache>
            </c:strRef>
          </c:cat>
          <c:val>
            <c:numRef>
              <c:f>Sheet1!$B$2:$B$31</c:f>
              <c:numCache>
                <c:formatCode>0.00000000</c:formatCode>
                <c:ptCount val="30"/>
                <c:pt idx="0">
                  <c:v>4.6855311913</c:v>
                </c:pt>
                <c:pt idx="1">
                  <c:v>4.6303345825999997</c:v>
                </c:pt>
                <c:pt idx="2">
                  <c:v>4.6264993146000002</c:v>
                </c:pt>
                <c:pt idx="3">
                  <c:v>4.6241070585999999</c:v>
                </c:pt>
                <c:pt idx="4">
                  <c:v>4.5693543152</c:v>
                </c:pt>
                <c:pt idx="5">
                  <c:v>4.5222435304999999</c:v>
                </c:pt>
                <c:pt idx="6">
                  <c:v>4.514488364</c:v>
                </c:pt>
                <c:pt idx="7">
                  <c:v>4.4848484847999996</c:v>
                </c:pt>
                <c:pt idx="8">
                  <c:v>4.4684893587000003</c:v>
                </c:pt>
                <c:pt idx="9">
                  <c:v>4.4660438325999996</c:v>
                </c:pt>
                <c:pt idx="10">
                  <c:v>4.4366462059999998</c:v>
                </c:pt>
                <c:pt idx="11">
                  <c:v>4.4250567870999999</c:v>
                </c:pt>
                <c:pt idx="12">
                  <c:v>4.4245402332000001</c:v>
                </c:pt>
                <c:pt idx="13">
                  <c:v>4.4086362743</c:v>
                </c:pt>
                <c:pt idx="14">
                  <c:v>4.4001452740999998</c:v>
                </c:pt>
                <c:pt idx="15">
                  <c:v>4.3911866689999997</c:v>
                </c:pt>
                <c:pt idx="16">
                  <c:v>4.3716413765000004</c:v>
                </c:pt>
                <c:pt idx="17">
                  <c:v>4.3502809260999999</c:v>
                </c:pt>
                <c:pt idx="18">
                  <c:v>4.3471863229999999</c:v>
                </c:pt>
                <c:pt idx="19">
                  <c:v>4.3449962581000001</c:v>
                </c:pt>
                <c:pt idx="20">
                  <c:v>4.3310026108999997</c:v>
                </c:pt>
                <c:pt idx="21">
                  <c:v>4.3220760770000002</c:v>
                </c:pt>
                <c:pt idx="22">
                  <c:v>4.3123483532</c:v>
                </c:pt>
                <c:pt idx="23">
                  <c:v>4.3086908997000002</c:v>
                </c:pt>
                <c:pt idx="24">
                  <c:v>4.307331821</c:v>
                </c:pt>
                <c:pt idx="25">
                  <c:v>4.3009803820999997</c:v>
                </c:pt>
                <c:pt idx="26">
                  <c:v>4.2728717741000004</c:v>
                </c:pt>
                <c:pt idx="27">
                  <c:v>4.2686505178000003</c:v>
                </c:pt>
                <c:pt idx="28">
                  <c:v>4.2566184762999999</c:v>
                </c:pt>
                <c:pt idx="29">
                  <c:v>4.2393906892000004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E79A-D048-8104-B86828BC9FC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535-2843-A180-9D3F4EC60C3F}"/>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535-2843-A180-9D3F4EC60C3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535-2843-A180-9D3F4EC60C3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535-2843-A180-9D3F4EC60C3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7F8-A04C-9864-A8B0479480F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7F8-A04C-9864-A8B0479480F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07F8-A04C-9864-A8B0479480F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0DC-5A4D-B07E-0C4BC16821D2}"/>
              </c:ext>
            </c:extLst>
          </c:dPt>
          <c:dPt>
            <c:idx val="1"/>
            <c:invertIfNegative val="0"/>
            <c:bubble3D val="0"/>
            <c:spPr>
              <a:solidFill>
                <a:srgbClr val="666666"/>
              </a:solidFill>
            </c:spPr>
            <c:extLst>
              <c:ext xmlns:c16="http://schemas.microsoft.com/office/drawing/2014/chart" uri="{C3380CC4-5D6E-409C-BE32-E72D297353CC}">
                <c16:uniqueId val="{00000003-BE4C-4B9F-9AE1-4365ED80EAB6}"/>
              </c:ext>
            </c:extLst>
          </c:dPt>
          <c:dPt>
            <c:idx val="2"/>
            <c:invertIfNegative val="0"/>
            <c:bubble3D val="0"/>
            <c:spPr>
              <a:solidFill>
                <a:srgbClr val="666666"/>
              </a:solidFill>
            </c:spPr>
            <c:extLst>
              <c:ext xmlns:c16="http://schemas.microsoft.com/office/drawing/2014/chart" uri="{C3380CC4-5D6E-409C-BE32-E72D297353CC}">
                <c16:uniqueId val="{00000005-BE4C-4B9F-9AE1-4365ED80EAB6}"/>
              </c:ext>
            </c:extLst>
          </c:dPt>
          <c:dPt>
            <c:idx val="3"/>
            <c:invertIfNegative val="0"/>
            <c:bubble3D val="0"/>
            <c:spPr>
              <a:solidFill>
                <a:srgbClr val="666666"/>
              </a:solidFill>
            </c:spPr>
            <c:extLst>
              <c:ext xmlns:c16="http://schemas.microsoft.com/office/drawing/2014/chart" uri="{C3380CC4-5D6E-409C-BE32-E72D297353CC}">
                <c16:uniqueId val="{00000007-BE4C-4B9F-9AE1-4365ED80EAB6}"/>
              </c:ext>
            </c:extLst>
          </c:dPt>
          <c:dPt>
            <c:idx val="4"/>
            <c:invertIfNegative val="0"/>
            <c:bubble3D val="0"/>
            <c:spPr>
              <a:solidFill>
                <a:srgbClr val="666666"/>
              </a:solidFill>
            </c:spPr>
            <c:extLst>
              <c:ext xmlns:c16="http://schemas.microsoft.com/office/drawing/2014/chart" uri="{C3380CC4-5D6E-409C-BE32-E72D297353CC}">
                <c16:uniqueId val="{00000009-BE4C-4B9F-9AE1-4365ED80EAB6}"/>
              </c:ext>
            </c:extLst>
          </c:dPt>
          <c:dPt>
            <c:idx val="5"/>
            <c:invertIfNegative val="0"/>
            <c:bubble3D val="0"/>
            <c:spPr>
              <a:solidFill>
                <a:srgbClr val="666666"/>
              </a:solidFill>
            </c:spPr>
            <c:extLst>
              <c:ext xmlns:c16="http://schemas.microsoft.com/office/drawing/2014/chart" uri="{C3380CC4-5D6E-409C-BE32-E72D297353CC}">
                <c16:uniqueId val="{0000000B-BE4C-4B9F-9AE1-4365ED80EAB6}"/>
              </c:ext>
            </c:extLst>
          </c:dPt>
          <c:dPt>
            <c:idx val="6"/>
            <c:invertIfNegative val="0"/>
            <c:bubble3D val="0"/>
            <c:spPr>
              <a:solidFill>
                <a:srgbClr val="666666"/>
              </a:solidFill>
            </c:spPr>
            <c:extLst>
              <c:ext xmlns:c16="http://schemas.microsoft.com/office/drawing/2014/chart" uri="{C3380CC4-5D6E-409C-BE32-E72D297353CC}">
                <c16:uniqueId val="{0000000D-BE4C-4B9F-9AE1-4365ED80EAB6}"/>
              </c:ext>
            </c:extLst>
          </c:dPt>
          <c:dPt>
            <c:idx val="7"/>
            <c:invertIfNegative val="0"/>
            <c:bubble3D val="0"/>
            <c:spPr>
              <a:solidFill>
                <a:srgbClr val="666666"/>
              </a:solidFill>
            </c:spPr>
            <c:extLst>
              <c:ext xmlns:c16="http://schemas.microsoft.com/office/drawing/2014/chart" uri="{C3380CC4-5D6E-409C-BE32-E72D297353CC}">
                <c16:uniqueId val="{0000000F-BE4C-4B9F-9AE1-4365ED80EAB6}"/>
              </c:ext>
            </c:extLst>
          </c:dPt>
          <c:dPt>
            <c:idx val="8"/>
            <c:invertIfNegative val="0"/>
            <c:bubble3D val="0"/>
            <c:spPr>
              <a:solidFill>
                <a:srgbClr val="666666"/>
              </a:solidFill>
            </c:spPr>
            <c:extLst>
              <c:ext xmlns:c16="http://schemas.microsoft.com/office/drawing/2014/chart" uri="{C3380CC4-5D6E-409C-BE32-E72D297353CC}">
                <c16:uniqueId val="{00000011-BE4C-4B9F-9AE1-4365ED80EAB6}"/>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0DC-5A4D-B07E-0C4BC16821D2}"/>
              </c:ext>
            </c:extLst>
          </c:dPt>
          <c:dPt>
            <c:idx val="10"/>
            <c:invertIfNegative val="0"/>
            <c:bubble3D val="0"/>
            <c:spPr>
              <a:solidFill>
                <a:srgbClr val="666666"/>
              </a:solidFill>
            </c:spPr>
            <c:extLst>
              <c:ext xmlns:c16="http://schemas.microsoft.com/office/drawing/2014/chart" uri="{C3380CC4-5D6E-409C-BE32-E72D297353CC}">
                <c16:uniqueId val="{00000015-BE4C-4B9F-9AE1-4365ED80EAB6}"/>
              </c:ext>
            </c:extLst>
          </c:dPt>
          <c:dPt>
            <c:idx val="11"/>
            <c:invertIfNegative val="0"/>
            <c:bubble3D val="0"/>
            <c:spPr>
              <a:solidFill>
                <a:srgbClr val="666666"/>
              </a:solidFill>
            </c:spPr>
            <c:extLst>
              <c:ext xmlns:c16="http://schemas.microsoft.com/office/drawing/2014/chart" uri="{C3380CC4-5D6E-409C-BE32-E72D297353CC}">
                <c16:uniqueId val="{00000017-BE4C-4B9F-9AE1-4365ED80EAB6}"/>
              </c:ext>
            </c:extLst>
          </c:dPt>
          <c:dPt>
            <c:idx val="12"/>
            <c:invertIfNegative val="0"/>
            <c:bubble3D val="0"/>
            <c:spPr>
              <a:solidFill>
                <a:srgbClr val="666666"/>
              </a:solidFill>
            </c:spPr>
            <c:extLst>
              <c:ext xmlns:c16="http://schemas.microsoft.com/office/drawing/2014/chart" uri="{C3380CC4-5D6E-409C-BE32-E72D297353CC}">
                <c16:uniqueId val="{00000019-BE4C-4B9F-9AE1-4365ED80EAB6}"/>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0DC-5A4D-B07E-0C4BC16821D2}"/>
              </c:ext>
            </c:extLst>
          </c:dPt>
          <c:dPt>
            <c:idx val="14"/>
            <c:invertIfNegative val="0"/>
            <c:bubble3D val="0"/>
            <c:spPr>
              <a:solidFill>
                <a:srgbClr val="666666"/>
              </a:solidFill>
            </c:spPr>
            <c:extLst>
              <c:ext xmlns:c16="http://schemas.microsoft.com/office/drawing/2014/chart" uri="{C3380CC4-5D6E-409C-BE32-E72D297353CC}">
                <c16:uniqueId val="{0000001D-BE4C-4B9F-9AE1-4365ED80EAB6}"/>
              </c:ext>
            </c:extLst>
          </c:dPt>
          <c:dPt>
            <c:idx val="15"/>
            <c:invertIfNegative val="0"/>
            <c:bubble3D val="0"/>
            <c:spPr>
              <a:solidFill>
                <a:srgbClr val="666666"/>
              </a:solidFill>
            </c:spPr>
            <c:extLst>
              <c:ext xmlns:c16="http://schemas.microsoft.com/office/drawing/2014/chart" uri="{C3380CC4-5D6E-409C-BE32-E72D297353CC}">
                <c16:uniqueId val="{0000001F-BE4C-4B9F-9AE1-4365ED80EAB6}"/>
              </c:ext>
            </c:extLst>
          </c:dPt>
          <c:dPt>
            <c:idx val="16"/>
            <c:invertIfNegative val="0"/>
            <c:bubble3D val="0"/>
            <c:spPr>
              <a:solidFill>
                <a:srgbClr val="666666"/>
              </a:solidFill>
            </c:spPr>
            <c:extLst>
              <c:ext xmlns:c16="http://schemas.microsoft.com/office/drawing/2014/chart" uri="{C3380CC4-5D6E-409C-BE32-E72D297353CC}">
                <c16:uniqueId val="{00000021-BE4C-4B9F-9AE1-4365ED80EAB6}"/>
              </c:ext>
            </c:extLst>
          </c:dPt>
          <c:dPt>
            <c:idx val="17"/>
            <c:invertIfNegative val="0"/>
            <c:bubble3D val="0"/>
            <c:spPr>
              <a:solidFill>
                <a:srgbClr val="666666"/>
              </a:solidFill>
            </c:spPr>
            <c:extLst>
              <c:ext xmlns:c16="http://schemas.microsoft.com/office/drawing/2014/chart" uri="{C3380CC4-5D6E-409C-BE32-E72D297353CC}">
                <c16:uniqueId val="{00000023-BE4C-4B9F-9AE1-4365ED80EAB6}"/>
              </c:ext>
            </c:extLst>
          </c:dPt>
          <c:dPt>
            <c:idx val="18"/>
            <c:invertIfNegative val="0"/>
            <c:bubble3D val="0"/>
            <c:spPr>
              <a:solidFill>
                <a:srgbClr val="666666"/>
              </a:solidFill>
            </c:spPr>
            <c:extLst>
              <c:ext xmlns:c16="http://schemas.microsoft.com/office/drawing/2014/chart" uri="{C3380CC4-5D6E-409C-BE32-E72D297353CC}">
                <c16:uniqueId val="{00000025-BE4C-4B9F-9AE1-4365ED80EAB6}"/>
              </c:ext>
            </c:extLst>
          </c:dPt>
          <c:dPt>
            <c:idx val="19"/>
            <c:invertIfNegative val="0"/>
            <c:bubble3D val="0"/>
            <c:spPr>
              <a:solidFill>
                <a:srgbClr val="666666"/>
              </a:solidFill>
            </c:spPr>
            <c:extLst>
              <c:ext xmlns:c16="http://schemas.microsoft.com/office/drawing/2014/chart" uri="{C3380CC4-5D6E-409C-BE32-E72D297353CC}">
                <c16:uniqueId val="{00000027-BE4C-4B9F-9AE1-4365ED80EAB6}"/>
              </c:ext>
            </c:extLst>
          </c:dPt>
          <c:dPt>
            <c:idx val="20"/>
            <c:invertIfNegative val="0"/>
            <c:bubble3D val="0"/>
            <c:spPr>
              <a:solidFill>
                <a:srgbClr val="FFFFFF">
                  <a:alpha val="0"/>
                </a:srgbClr>
              </a:solidFill>
            </c:spPr>
            <c:extLst>
              <c:ext xmlns:c16="http://schemas.microsoft.com/office/drawing/2014/chart" uri="{C3380CC4-5D6E-409C-BE32-E72D297353CC}">
                <c16:uniqueId val="{00000029-BE4C-4B9F-9AE1-4365ED80EAB6}"/>
              </c:ext>
            </c:extLst>
          </c:dPt>
          <c:dPt>
            <c:idx val="21"/>
            <c:invertIfNegative val="0"/>
            <c:bubble3D val="0"/>
            <c:spPr>
              <a:solidFill>
                <a:srgbClr val="FFFFFF">
                  <a:alpha val="0"/>
                </a:srgbClr>
              </a:solidFill>
            </c:spPr>
            <c:extLst>
              <c:ext xmlns:c16="http://schemas.microsoft.com/office/drawing/2014/chart" uri="{C3380CC4-5D6E-409C-BE32-E72D297353CC}">
                <c16:uniqueId val="{0000002B-BE4C-4B9F-9AE1-4365ED80EAB6}"/>
              </c:ext>
            </c:extLst>
          </c:dPt>
          <c:dPt>
            <c:idx val="22"/>
            <c:invertIfNegative val="0"/>
            <c:bubble3D val="0"/>
            <c:spPr>
              <a:solidFill>
                <a:srgbClr val="FFFFFF">
                  <a:alpha val="0"/>
                </a:srgbClr>
              </a:solidFill>
            </c:spPr>
            <c:extLst>
              <c:ext xmlns:c16="http://schemas.microsoft.com/office/drawing/2014/chart" uri="{C3380CC4-5D6E-409C-BE32-E72D297353CC}">
                <c16:uniqueId val="{0000002D-BE4C-4B9F-9AE1-4365ED80EAB6}"/>
              </c:ext>
            </c:extLst>
          </c:dPt>
          <c:dPt>
            <c:idx val="23"/>
            <c:invertIfNegative val="0"/>
            <c:bubble3D val="0"/>
            <c:spPr>
              <a:solidFill>
                <a:srgbClr val="FFFFFF">
                  <a:alpha val="0"/>
                </a:srgbClr>
              </a:solidFill>
            </c:spPr>
            <c:extLst>
              <c:ext xmlns:c16="http://schemas.microsoft.com/office/drawing/2014/chart" uri="{C3380CC4-5D6E-409C-BE32-E72D297353CC}">
                <c16:uniqueId val="{0000002F-BE4C-4B9F-9AE1-4365ED80EAB6}"/>
              </c:ext>
            </c:extLst>
          </c:dPt>
          <c:dPt>
            <c:idx val="24"/>
            <c:invertIfNegative val="0"/>
            <c:bubble3D val="0"/>
            <c:spPr>
              <a:solidFill>
                <a:srgbClr val="FFFFFF">
                  <a:alpha val="0"/>
                </a:srgbClr>
              </a:solidFill>
            </c:spPr>
            <c:extLst>
              <c:ext xmlns:c16="http://schemas.microsoft.com/office/drawing/2014/chart" uri="{C3380CC4-5D6E-409C-BE32-E72D297353CC}">
                <c16:uniqueId val="{00000031-BE4C-4B9F-9AE1-4365ED80EAB6}"/>
              </c:ext>
            </c:extLst>
          </c:dPt>
          <c:dPt>
            <c:idx val="25"/>
            <c:invertIfNegative val="0"/>
            <c:bubble3D val="0"/>
            <c:spPr>
              <a:solidFill>
                <a:srgbClr val="FFFFFF">
                  <a:alpha val="0"/>
                </a:srgbClr>
              </a:solidFill>
            </c:spPr>
            <c:extLst>
              <c:ext xmlns:c16="http://schemas.microsoft.com/office/drawing/2014/chart" uri="{C3380CC4-5D6E-409C-BE32-E72D297353CC}">
                <c16:uniqueId val="{00000033-BE4C-4B9F-9AE1-4365ED80EAB6}"/>
              </c:ext>
            </c:extLst>
          </c:dPt>
          <c:dPt>
            <c:idx val="26"/>
            <c:invertIfNegative val="0"/>
            <c:bubble3D val="0"/>
            <c:spPr>
              <a:solidFill>
                <a:srgbClr val="FFFFFF">
                  <a:alpha val="0"/>
                </a:srgbClr>
              </a:solidFill>
            </c:spPr>
            <c:extLst>
              <c:ext xmlns:c16="http://schemas.microsoft.com/office/drawing/2014/chart" uri="{C3380CC4-5D6E-409C-BE32-E72D297353CC}">
                <c16:uniqueId val="{00000035-BE4C-4B9F-9AE1-4365ED80EAB6}"/>
              </c:ext>
            </c:extLst>
          </c:dPt>
          <c:dPt>
            <c:idx val="27"/>
            <c:invertIfNegative val="0"/>
            <c:bubble3D val="0"/>
            <c:spPr>
              <a:solidFill>
                <a:srgbClr val="FFFFFF">
                  <a:alpha val="0"/>
                </a:srgbClr>
              </a:solidFill>
            </c:spPr>
            <c:extLst>
              <c:ext xmlns:c16="http://schemas.microsoft.com/office/drawing/2014/chart" uri="{C3380CC4-5D6E-409C-BE32-E72D297353CC}">
                <c16:uniqueId val="{00000037-BE4C-4B9F-9AE1-4365ED80EAB6}"/>
              </c:ext>
            </c:extLst>
          </c:dPt>
          <c:dPt>
            <c:idx val="28"/>
            <c:invertIfNegative val="0"/>
            <c:bubble3D val="0"/>
            <c:spPr>
              <a:solidFill>
                <a:srgbClr val="FFFFFF">
                  <a:alpha val="0"/>
                </a:srgbClr>
              </a:solidFill>
            </c:spPr>
            <c:extLst>
              <c:ext xmlns:c16="http://schemas.microsoft.com/office/drawing/2014/chart" uri="{C3380CC4-5D6E-409C-BE32-E72D297353CC}">
                <c16:uniqueId val="{00000039-BE4C-4B9F-9AE1-4365ED80EAB6}"/>
              </c:ext>
            </c:extLst>
          </c:dPt>
          <c:dPt>
            <c:idx val="29"/>
            <c:invertIfNegative val="0"/>
            <c:bubble3D val="0"/>
            <c:spPr>
              <a:solidFill>
                <a:srgbClr val="FFFFFF">
                  <a:alpha val="0"/>
                </a:srgbClr>
              </a:solidFill>
            </c:spPr>
            <c:extLst>
              <c:ext xmlns:c16="http://schemas.microsoft.com/office/drawing/2014/chart" uri="{C3380CC4-5D6E-409C-BE32-E72D297353CC}">
                <c16:uniqueId val="{0000003B-BE4C-4B9F-9AE1-4365ED80EAB6}"/>
              </c:ext>
            </c:extLst>
          </c:dPt>
          <c:dLbls>
            <c:dLbl>
              <c:idx val="0"/>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80DC-5A4D-B07E-0C4BC16821D2}"/>
                </c:ext>
              </c:extLst>
            </c:dLbl>
            <c:dLbl>
              <c:idx val="1"/>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E4C-4B9F-9AE1-4365ED80EAB6}"/>
                </c:ext>
              </c:extLst>
            </c:dLbl>
            <c:dLbl>
              <c:idx val="2"/>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E4C-4B9F-9AE1-4365ED80EAB6}"/>
                </c:ext>
              </c:extLst>
            </c:dLbl>
            <c:dLbl>
              <c:idx val="3"/>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E4C-4B9F-9AE1-4365ED80EAB6}"/>
                </c:ext>
              </c:extLst>
            </c:dLbl>
            <c:dLbl>
              <c:idx val="4"/>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E4C-4B9F-9AE1-4365ED80EAB6}"/>
                </c:ext>
              </c:extLst>
            </c:dLbl>
            <c:dLbl>
              <c:idx val="5"/>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E4C-4B9F-9AE1-4365ED80EAB6}"/>
                </c:ext>
              </c:extLst>
            </c:dLbl>
            <c:dLbl>
              <c:idx val="6"/>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E4C-4B9F-9AE1-4365ED80EAB6}"/>
                </c:ext>
              </c:extLst>
            </c:dLbl>
            <c:dLbl>
              <c:idx val="7"/>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E4C-4B9F-9AE1-4365ED80EAB6}"/>
                </c:ext>
              </c:extLst>
            </c:dLbl>
            <c:dLbl>
              <c:idx val="8"/>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E4C-4B9F-9AE1-4365ED80EAB6}"/>
                </c:ext>
              </c:extLst>
            </c:dLbl>
            <c:dLbl>
              <c:idx val="9"/>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0DC-5A4D-B07E-0C4BC16821D2}"/>
                </c:ext>
              </c:extLst>
            </c:dLbl>
            <c:dLbl>
              <c:idx val="10"/>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E4C-4B9F-9AE1-4365ED80EAB6}"/>
                </c:ext>
              </c:extLst>
            </c:dLbl>
            <c:dLbl>
              <c:idx val="11"/>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E4C-4B9F-9AE1-4365ED80EAB6}"/>
                </c:ext>
              </c:extLst>
            </c:dLbl>
            <c:dLbl>
              <c:idx val="12"/>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E4C-4B9F-9AE1-4365ED80EAB6}"/>
                </c:ext>
              </c:extLst>
            </c:dLbl>
            <c:dLbl>
              <c:idx val="13"/>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0DC-5A4D-B07E-0C4BC16821D2}"/>
                </c:ext>
              </c:extLst>
            </c:dLbl>
            <c:dLbl>
              <c:idx val="14"/>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E4C-4B9F-9AE1-4365ED80EAB6}"/>
                </c:ext>
              </c:extLst>
            </c:dLbl>
            <c:dLbl>
              <c:idx val="15"/>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E4C-4B9F-9AE1-4365ED80EAB6}"/>
                </c:ext>
              </c:extLst>
            </c:dLbl>
            <c:dLbl>
              <c:idx val="16"/>
              <c:tx>
                <c:rich>
                  <a:bodyPr/>
                  <a:lstStyle/>
                  <a:p>
                    <a:r>
                      <a:t>3.70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BE4C-4B9F-9AE1-4365ED80EAB6}"/>
                </c:ext>
              </c:extLst>
            </c:dLbl>
            <c:dLbl>
              <c:idx val="17"/>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BE4C-4B9F-9AE1-4365ED80EAB6}"/>
                </c:ext>
              </c:extLst>
            </c:dLbl>
            <c:dLbl>
              <c:idx val="18"/>
              <c:tx>
                <c:rich>
                  <a:bodyPr/>
                  <a:lstStyle/>
                  <a:p>
                    <a:r>
                      <a:t>3.33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BE4C-4B9F-9AE1-4365ED80EAB6}"/>
                </c:ext>
              </c:extLst>
            </c:dLbl>
            <c:dLbl>
              <c:idx val="19"/>
              <c:tx>
                <c:rich>
                  <a:bodyPr/>
                  <a:lstStyle/>
                  <a:p>
                    <a:r>
                      <a:t>3.00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BE4C-4B9F-9AE1-4365ED80EAB6}"/>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BE4C-4B9F-9AE1-4365ED80EAB6}"/>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BE4C-4B9F-9AE1-4365ED80EAB6}"/>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BE4C-4B9F-9AE1-4365ED80EAB6}"/>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BE4C-4B9F-9AE1-4365ED80EAB6}"/>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BE4C-4B9F-9AE1-4365ED80EAB6}"/>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BE4C-4B9F-9AE1-4365ED80EAB6}"/>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BE4C-4B9F-9AE1-4365ED80EAB6}"/>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BE4C-4B9F-9AE1-4365ED80EAB6}"/>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BE4C-4B9F-9AE1-4365ED80EAB6}"/>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BE4C-4B9F-9AE1-4365ED80EAB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CMH</c:v>
                </c:pt>
                <c:pt idx="1">
                  <c:v>SLC</c:v>
                </c:pt>
                <c:pt idx="2">
                  <c:v>YVR</c:v>
                </c:pt>
                <c:pt idx="3">
                  <c:v>MSY</c:v>
                </c:pt>
                <c:pt idx="4">
                  <c:v>AUS</c:v>
                </c:pt>
                <c:pt idx="5">
                  <c:v>YLW</c:v>
                </c:pt>
                <c:pt idx="6">
                  <c:v>JAX</c:v>
                </c:pt>
                <c:pt idx="7">
                  <c:v>DFW</c:v>
                </c:pt>
                <c:pt idx="8">
                  <c:v>YYC</c:v>
                </c:pt>
                <c:pt idx="9">
                  <c:v>SFO</c:v>
                </c:pt>
                <c:pt idx="10">
                  <c:v>LAX</c:v>
                </c:pt>
                <c:pt idx="11">
                  <c:v>ATL</c:v>
                </c:pt>
                <c:pt idx="12">
                  <c:v>YUL</c:v>
                </c:pt>
                <c:pt idx="13">
                  <c:v>EWR</c:v>
                </c:pt>
                <c:pt idx="14">
                  <c:v>SEA</c:v>
                </c:pt>
                <c:pt idx="15">
                  <c:v>CRP</c:v>
                </c:pt>
                <c:pt idx="16">
                  <c:v>DEN</c:v>
                </c:pt>
                <c:pt idx="17">
                  <c:v>JFK</c:v>
                </c:pt>
                <c:pt idx="18">
                  <c:v>HOU</c:v>
                </c:pt>
                <c:pt idx="19">
                  <c:v>IAH</c:v>
                </c:pt>
              </c:strCache>
            </c:strRef>
          </c:cat>
          <c:val>
            <c:numRef>
              <c:f>Sheet1!$B$2:$B$31</c:f>
              <c:numCache>
                <c:formatCode>0.00000000</c:formatCode>
                <c:ptCount val="30"/>
                <c:pt idx="0">
                  <c:v>4.2371572225999996</c:v>
                </c:pt>
                <c:pt idx="1">
                  <c:v>4.2261160547000003</c:v>
                </c:pt>
                <c:pt idx="2">
                  <c:v>4.2159840870999998</c:v>
                </c:pt>
                <c:pt idx="3">
                  <c:v>4.2150947969999999</c:v>
                </c:pt>
                <c:pt idx="4">
                  <c:v>4.2069903680999996</c:v>
                </c:pt>
                <c:pt idx="5">
                  <c:v>4.198445564</c:v>
                </c:pt>
                <c:pt idx="6">
                  <c:v>4.1620132368</c:v>
                </c:pt>
                <c:pt idx="7">
                  <c:v>4.1603512307999999</c:v>
                </c:pt>
                <c:pt idx="8">
                  <c:v>4.1454358824000002</c:v>
                </c:pt>
                <c:pt idx="9">
                  <c:v>4.1428046849999998</c:v>
                </c:pt>
                <c:pt idx="10">
                  <c:v>4.0926417021999999</c:v>
                </c:pt>
                <c:pt idx="11">
                  <c:v>4.0627385119000001</c:v>
                </c:pt>
                <c:pt idx="12">
                  <c:v>4.0603603674000004</c:v>
                </c:pt>
                <c:pt idx="13">
                  <c:v>4.0147903520000003</c:v>
                </c:pt>
                <c:pt idx="14">
                  <c:v>3.8324512115</c:v>
                </c:pt>
                <c:pt idx="15">
                  <c:v>3.7879101819000001</c:v>
                </c:pt>
                <c:pt idx="16">
                  <c:v>3.6992285503</c:v>
                </c:pt>
                <c:pt idx="17">
                  <c:v>3.6245841100999998</c:v>
                </c:pt>
                <c:pt idx="18">
                  <c:v>3.3307890705999998</c:v>
                </c:pt>
                <c:pt idx="19">
                  <c:v>3.0041398243000002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0DC-5A4D-B07E-0C4BC16821D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AD1-C248-90FB-DB009CF7B3BE}"/>
              </c:ext>
            </c:extLst>
          </c:dPt>
          <c:dPt>
            <c:idx val="1"/>
            <c:invertIfNegative val="0"/>
            <c:bubble3D val="0"/>
            <c:spPr>
              <a:solidFill>
                <a:srgbClr val="666666"/>
              </a:solidFill>
            </c:spPr>
            <c:extLst>
              <c:ext xmlns:c16="http://schemas.microsoft.com/office/drawing/2014/chart" uri="{C3380CC4-5D6E-409C-BE32-E72D297353CC}">
                <c16:uniqueId val="{00000003-4CE1-469A-827E-6363D95DCF05}"/>
              </c:ext>
            </c:extLst>
          </c:dPt>
          <c:dPt>
            <c:idx val="2"/>
            <c:invertIfNegative val="0"/>
            <c:bubble3D val="0"/>
            <c:spPr>
              <a:solidFill>
                <a:srgbClr val="666666"/>
              </a:solidFill>
            </c:spPr>
            <c:extLst>
              <c:ext xmlns:c16="http://schemas.microsoft.com/office/drawing/2014/chart" uri="{C3380CC4-5D6E-409C-BE32-E72D297353CC}">
                <c16:uniqueId val="{00000005-4CE1-469A-827E-6363D95DCF05}"/>
              </c:ext>
            </c:extLst>
          </c:dPt>
          <c:dPt>
            <c:idx val="3"/>
            <c:invertIfNegative val="0"/>
            <c:bubble3D val="0"/>
            <c:spPr>
              <a:solidFill>
                <a:srgbClr val="666666"/>
              </a:solidFill>
            </c:spPr>
            <c:extLst>
              <c:ext xmlns:c16="http://schemas.microsoft.com/office/drawing/2014/chart" uri="{C3380CC4-5D6E-409C-BE32-E72D297353CC}">
                <c16:uniqueId val="{00000007-4CE1-469A-827E-6363D95DCF05}"/>
              </c:ext>
            </c:extLst>
          </c:dPt>
          <c:dPt>
            <c:idx val="4"/>
            <c:invertIfNegative val="0"/>
            <c:bubble3D val="0"/>
            <c:spPr>
              <a:solidFill>
                <a:srgbClr val="666666"/>
              </a:solidFill>
            </c:spPr>
            <c:extLst>
              <c:ext xmlns:c16="http://schemas.microsoft.com/office/drawing/2014/chart" uri="{C3380CC4-5D6E-409C-BE32-E72D297353CC}">
                <c16:uniqueId val="{00000009-4CE1-469A-827E-6363D95DCF05}"/>
              </c:ext>
            </c:extLst>
          </c:dPt>
          <c:dPt>
            <c:idx val="5"/>
            <c:invertIfNegative val="0"/>
            <c:bubble3D val="0"/>
            <c:spPr>
              <a:solidFill>
                <a:srgbClr val="666666"/>
              </a:solidFill>
            </c:spPr>
            <c:extLst>
              <c:ext xmlns:c16="http://schemas.microsoft.com/office/drawing/2014/chart" uri="{C3380CC4-5D6E-409C-BE32-E72D297353CC}">
                <c16:uniqueId val="{0000000B-4CE1-469A-827E-6363D95DCF05}"/>
              </c:ext>
            </c:extLst>
          </c:dPt>
          <c:dPt>
            <c:idx val="6"/>
            <c:invertIfNegative val="0"/>
            <c:bubble3D val="0"/>
            <c:spPr>
              <a:solidFill>
                <a:srgbClr val="666666"/>
              </a:solidFill>
            </c:spPr>
            <c:extLst>
              <c:ext xmlns:c16="http://schemas.microsoft.com/office/drawing/2014/chart" uri="{C3380CC4-5D6E-409C-BE32-E72D297353CC}">
                <c16:uniqueId val="{0000000D-4CE1-469A-827E-6363D95DCF05}"/>
              </c:ext>
            </c:extLst>
          </c:dPt>
          <c:dPt>
            <c:idx val="7"/>
            <c:invertIfNegative val="0"/>
            <c:bubble3D val="0"/>
            <c:spPr>
              <a:solidFill>
                <a:srgbClr val="666666"/>
              </a:solidFill>
            </c:spPr>
            <c:extLst>
              <c:ext xmlns:c16="http://schemas.microsoft.com/office/drawing/2014/chart" uri="{C3380CC4-5D6E-409C-BE32-E72D297353CC}">
                <c16:uniqueId val="{0000000F-4CE1-469A-827E-6363D95DCF05}"/>
              </c:ext>
            </c:extLst>
          </c:dPt>
          <c:dPt>
            <c:idx val="8"/>
            <c:invertIfNegative val="0"/>
            <c:bubble3D val="0"/>
            <c:spPr>
              <a:solidFill>
                <a:srgbClr val="666666"/>
              </a:solidFill>
            </c:spPr>
            <c:extLst>
              <c:ext xmlns:c16="http://schemas.microsoft.com/office/drawing/2014/chart" uri="{C3380CC4-5D6E-409C-BE32-E72D297353CC}">
                <c16:uniqueId val="{00000011-4CE1-469A-827E-6363D95DCF05}"/>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AD1-C248-90FB-DB009CF7B3BE}"/>
              </c:ext>
            </c:extLst>
          </c:dPt>
          <c:dPt>
            <c:idx val="10"/>
            <c:invertIfNegative val="0"/>
            <c:bubble3D val="0"/>
            <c:spPr>
              <a:solidFill>
                <a:srgbClr val="666666"/>
              </a:solidFill>
            </c:spPr>
            <c:extLst>
              <c:ext xmlns:c16="http://schemas.microsoft.com/office/drawing/2014/chart" uri="{C3380CC4-5D6E-409C-BE32-E72D297353CC}">
                <c16:uniqueId val="{00000015-4CE1-469A-827E-6363D95DCF05}"/>
              </c:ext>
            </c:extLst>
          </c:dPt>
          <c:dPt>
            <c:idx val="11"/>
            <c:invertIfNegative val="0"/>
            <c:bubble3D val="0"/>
            <c:spPr>
              <a:solidFill>
                <a:srgbClr val="666666"/>
              </a:solidFill>
            </c:spPr>
            <c:extLst>
              <c:ext xmlns:c16="http://schemas.microsoft.com/office/drawing/2014/chart" uri="{C3380CC4-5D6E-409C-BE32-E72D297353CC}">
                <c16:uniqueId val="{00000017-4CE1-469A-827E-6363D95DCF05}"/>
              </c:ext>
            </c:extLst>
          </c:dPt>
          <c:dPt>
            <c:idx val="12"/>
            <c:invertIfNegative val="0"/>
            <c:bubble3D val="0"/>
            <c:spPr>
              <a:solidFill>
                <a:srgbClr val="666666"/>
              </a:solidFill>
            </c:spPr>
            <c:extLst>
              <c:ext xmlns:c16="http://schemas.microsoft.com/office/drawing/2014/chart" uri="{C3380CC4-5D6E-409C-BE32-E72D297353CC}">
                <c16:uniqueId val="{00000019-4CE1-469A-827E-6363D95DCF05}"/>
              </c:ext>
            </c:extLst>
          </c:dPt>
          <c:dPt>
            <c:idx val="13"/>
            <c:invertIfNegative val="0"/>
            <c:bubble3D val="0"/>
            <c:spPr>
              <a:solidFill>
                <a:srgbClr val="666666"/>
              </a:solidFill>
            </c:spPr>
            <c:extLst>
              <c:ext xmlns:c16="http://schemas.microsoft.com/office/drawing/2014/chart" uri="{C3380CC4-5D6E-409C-BE32-E72D297353CC}">
                <c16:uniqueId val="{0000001B-4CE1-469A-827E-6363D95DCF05}"/>
              </c:ext>
            </c:extLst>
          </c:dPt>
          <c:dPt>
            <c:idx val="14"/>
            <c:invertIfNegative val="0"/>
            <c:bubble3D val="0"/>
            <c:spPr>
              <a:solidFill>
                <a:srgbClr val="666666"/>
              </a:solidFill>
            </c:spPr>
            <c:extLst>
              <c:ext xmlns:c16="http://schemas.microsoft.com/office/drawing/2014/chart" uri="{C3380CC4-5D6E-409C-BE32-E72D297353CC}">
                <c16:uniqueId val="{0000001D-4CE1-469A-827E-6363D95DCF05}"/>
              </c:ext>
            </c:extLst>
          </c:dPt>
          <c:dPt>
            <c:idx val="15"/>
            <c:invertIfNegative val="0"/>
            <c:bubble3D val="0"/>
            <c:spPr>
              <a:solidFill>
                <a:srgbClr val="C00000"/>
              </a:solidFill>
            </c:spPr>
            <c:extLst>
              <c:ext xmlns:c16="http://schemas.microsoft.com/office/drawing/2014/chart" uri="{C3380CC4-5D6E-409C-BE32-E72D297353CC}">
                <c16:uniqueId val="{0000001F-4CE1-469A-827E-6363D95DCF05}"/>
              </c:ext>
            </c:extLst>
          </c:dPt>
          <c:dPt>
            <c:idx val="16"/>
            <c:invertIfNegative val="0"/>
            <c:bubble3D val="0"/>
            <c:spPr>
              <a:solidFill>
                <a:srgbClr val="666666"/>
              </a:solidFill>
            </c:spPr>
            <c:extLst>
              <c:ext xmlns:c16="http://schemas.microsoft.com/office/drawing/2014/chart" uri="{C3380CC4-5D6E-409C-BE32-E72D297353CC}">
                <c16:uniqueId val="{00000021-4CE1-469A-827E-6363D95DCF05}"/>
              </c:ext>
            </c:extLst>
          </c:dPt>
          <c:dPt>
            <c:idx val="17"/>
            <c:invertIfNegative val="0"/>
            <c:bubble3D val="0"/>
            <c:spPr>
              <a:solidFill>
                <a:srgbClr val="666666"/>
              </a:solidFill>
            </c:spPr>
            <c:extLst>
              <c:ext xmlns:c16="http://schemas.microsoft.com/office/drawing/2014/chart" uri="{C3380CC4-5D6E-409C-BE32-E72D297353CC}">
                <c16:uniqueId val="{00000023-4CE1-469A-827E-6363D95DCF05}"/>
              </c:ext>
            </c:extLst>
          </c:dPt>
          <c:dPt>
            <c:idx val="18"/>
            <c:invertIfNegative val="0"/>
            <c:bubble3D val="0"/>
            <c:spPr>
              <a:solidFill>
                <a:srgbClr val="666666"/>
              </a:solidFill>
            </c:spPr>
            <c:extLst>
              <c:ext xmlns:c16="http://schemas.microsoft.com/office/drawing/2014/chart" uri="{C3380CC4-5D6E-409C-BE32-E72D297353CC}">
                <c16:uniqueId val="{00000025-4CE1-469A-827E-6363D95DCF05}"/>
              </c:ext>
            </c:extLst>
          </c:dPt>
          <c:dPt>
            <c:idx val="19"/>
            <c:invertIfNegative val="0"/>
            <c:bubble3D val="0"/>
            <c:spPr>
              <a:solidFill>
                <a:srgbClr val="666666"/>
              </a:solidFill>
            </c:spPr>
            <c:extLst>
              <c:ext xmlns:c16="http://schemas.microsoft.com/office/drawing/2014/chart" uri="{C3380CC4-5D6E-409C-BE32-E72D297353CC}">
                <c16:uniqueId val="{00000027-4CE1-469A-827E-6363D95DCF05}"/>
              </c:ext>
            </c:extLst>
          </c:dPt>
          <c:dPt>
            <c:idx val="20"/>
            <c:invertIfNegative val="0"/>
            <c:bubble3D val="0"/>
            <c:spPr>
              <a:solidFill>
                <a:srgbClr val="666666"/>
              </a:solidFill>
            </c:spPr>
            <c:extLst>
              <c:ext xmlns:c16="http://schemas.microsoft.com/office/drawing/2014/chart" uri="{C3380CC4-5D6E-409C-BE32-E72D297353CC}">
                <c16:uniqueId val="{00000029-4CE1-469A-827E-6363D95DCF05}"/>
              </c:ext>
            </c:extLst>
          </c:dPt>
          <c:dPt>
            <c:idx val="21"/>
            <c:invertIfNegative val="0"/>
            <c:bubble3D val="0"/>
            <c:spPr>
              <a:solidFill>
                <a:srgbClr val="666666"/>
              </a:solidFill>
            </c:spPr>
            <c:extLst>
              <c:ext xmlns:c16="http://schemas.microsoft.com/office/drawing/2014/chart" uri="{C3380CC4-5D6E-409C-BE32-E72D297353CC}">
                <c16:uniqueId val="{0000002B-4CE1-469A-827E-6363D95DCF05}"/>
              </c:ext>
            </c:extLst>
          </c:dPt>
          <c:dPt>
            <c:idx val="22"/>
            <c:invertIfNegative val="0"/>
            <c:bubble3D val="0"/>
            <c:spPr>
              <a:solidFill>
                <a:srgbClr val="666666"/>
              </a:solidFill>
            </c:spPr>
            <c:extLst>
              <c:ext xmlns:c16="http://schemas.microsoft.com/office/drawing/2014/chart" uri="{C3380CC4-5D6E-409C-BE32-E72D297353CC}">
                <c16:uniqueId val="{0000002D-4CE1-469A-827E-6363D95DCF05}"/>
              </c:ext>
            </c:extLst>
          </c:dPt>
          <c:dPt>
            <c:idx val="23"/>
            <c:invertIfNegative val="0"/>
            <c:bubble3D val="0"/>
            <c:spPr>
              <a:solidFill>
                <a:srgbClr val="666666"/>
              </a:solidFill>
            </c:spPr>
            <c:extLst>
              <c:ext xmlns:c16="http://schemas.microsoft.com/office/drawing/2014/chart" uri="{C3380CC4-5D6E-409C-BE32-E72D297353CC}">
                <c16:uniqueId val="{0000002F-4CE1-469A-827E-6363D95DCF05}"/>
              </c:ext>
            </c:extLst>
          </c:dPt>
          <c:dPt>
            <c:idx val="24"/>
            <c:invertIfNegative val="0"/>
            <c:bubble3D val="0"/>
            <c:spPr>
              <a:solidFill>
                <a:srgbClr val="666666"/>
              </a:solidFill>
            </c:spPr>
            <c:extLst>
              <c:ext xmlns:c16="http://schemas.microsoft.com/office/drawing/2014/chart" uri="{C3380CC4-5D6E-409C-BE32-E72D297353CC}">
                <c16:uniqueId val="{00000031-4CE1-469A-827E-6363D95DCF05}"/>
              </c:ext>
            </c:extLst>
          </c:dPt>
          <c:dPt>
            <c:idx val="25"/>
            <c:invertIfNegative val="0"/>
            <c:bubble3D val="0"/>
            <c:spPr>
              <a:solidFill>
                <a:srgbClr val="666666"/>
              </a:solidFill>
            </c:spPr>
            <c:extLst>
              <c:ext xmlns:c16="http://schemas.microsoft.com/office/drawing/2014/chart" uri="{C3380CC4-5D6E-409C-BE32-E72D297353CC}">
                <c16:uniqueId val="{00000033-4CE1-469A-827E-6363D95DCF05}"/>
              </c:ext>
            </c:extLst>
          </c:dPt>
          <c:dPt>
            <c:idx val="26"/>
            <c:invertIfNegative val="0"/>
            <c:bubble3D val="0"/>
            <c:spPr>
              <a:solidFill>
                <a:srgbClr val="666666"/>
              </a:solidFill>
            </c:spPr>
            <c:extLst>
              <c:ext xmlns:c16="http://schemas.microsoft.com/office/drawing/2014/chart" uri="{C3380CC4-5D6E-409C-BE32-E72D297353CC}">
                <c16:uniqueId val="{00000035-4CE1-469A-827E-6363D95DCF05}"/>
              </c:ext>
            </c:extLst>
          </c:dPt>
          <c:dPt>
            <c:idx val="27"/>
            <c:invertIfNegative val="0"/>
            <c:bubble3D val="0"/>
            <c:spPr>
              <a:solidFill>
                <a:srgbClr val="666666"/>
              </a:solidFill>
            </c:spPr>
            <c:extLst>
              <c:ext xmlns:c16="http://schemas.microsoft.com/office/drawing/2014/chart" uri="{C3380CC4-5D6E-409C-BE32-E72D297353CC}">
                <c16:uniqueId val="{00000037-4CE1-469A-827E-6363D95DCF05}"/>
              </c:ext>
            </c:extLst>
          </c:dPt>
          <c:dPt>
            <c:idx val="28"/>
            <c:invertIfNegative val="0"/>
            <c:bubble3D val="0"/>
            <c:spPr>
              <a:solidFill>
                <a:srgbClr val="666666"/>
              </a:solidFill>
            </c:spPr>
            <c:extLst>
              <c:ext xmlns:c16="http://schemas.microsoft.com/office/drawing/2014/chart" uri="{C3380CC4-5D6E-409C-BE32-E72D297353CC}">
                <c16:uniqueId val="{00000039-4CE1-469A-827E-6363D95DCF05}"/>
              </c:ext>
            </c:extLst>
          </c:dPt>
          <c:dPt>
            <c:idx val="29"/>
            <c:invertIfNegative val="0"/>
            <c:bubble3D val="0"/>
            <c:spPr>
              <a:solidFill>
                <a:srgbClr val="666666"/>
              </a:solidFill>
            </c:spPr>
            <c:extLst>
              <c:ext xmlns:c16="http://schemas.microsoft.com/office/drawing/2014/chart" uri="{C3380CC4-5D6E-409C-BE32-E72D297353CC}">
                <c16:uniqueId val="{0000003B-4CE1-469A-827E-6363D95DCF05}"/>
              </c:ext>
            </c:extLst>
          </c:dPt>
          <c:dLbls>
            <c:dLbl>
              <c:idx val="0"/>
              <c:tx>
                <c:rich>
                  <a:bodyPr/>
                  <a:lstStyle/>
                  <a:p>
                    <a:r>
                      <a:t>4.75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EAD1-C248-90FB-DB009CF7B3BE}"/>
                </c:ext>
              </c:extLst>
            </c:dLbl>
            <c:dLbl>
              <c:idx val="1"/>
              <c:tx>
                <c:rich>
                  <a:bodyPr/>
                  <a:lstStyle/>
                  <a:p>
                    <a:r>
                      <a:t>4.66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CE1-469A-827E-6363D95DCF05}"/>
                </c:ext>
              </c:extLst>
            </c:dLbl>
            <c:dLbl>
              <c:idx val="2"/>
              <c:tx>
                <c:rich>
                  <a:bodyPr/>
                  <a:lstStyle/>
                  <a:p>
                    <a:r>
                      <a:t>4.64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CE1-469A-827E-6363D95DCF05}"/>
                </c:ext>
              </c:extLst>
            </c:dLbl>
            <c:dLbl>
              <c:idx val="3"/>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CE1-469A-827E-6363D95DCF05}"/>
                </c:ext>
              </c:extLst>
            </c:dLbl>
            <c:dLbl>
              <c:idx val="4"/>
              <c:tx>
                <c:rich>
                  <a:bodyPr/>
                  <a:lstStyle/>
                  <a:p>
                    <a:r>
                      <a:t>4.57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CE1-469A-827E-6363D95DCF05}"/>
                </c:ext>
              </c:extLst>
            </c:dLbl>
            <c:dLbl>
              <c:idx val="5"/>
              <c:tx>
                <c:rich>
                  <a:bodyPr/>
                  <a:lstStyle/>
                  <a:p>
                    <a:r>
                      <a:t>4.56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CE1-469A-827E-6363D95DCF05}"/>
                </c:ext>
              </c:extLst>
            </c:dLbl>
            <c:dLbl>
              <c:idx val="6"/>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CE1-469A-827E-6363D95DCF05}"/>
                </c:ext>
              </c:extLst>
            </c:dLbl>
            <c:dLbl>
              <c:idx val="7"/>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CE1-469A-827E-6363D95DCF05}"/>
                </c:ext>
              </c:extLst>
            </c:dLbl>
            <c:dLbl>
              <c:idx val="8"/>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CE1-469A-827E-6363D95DCF05}"/>
                </c:ext>
              </c:extLst>
            </c:dLbl>
            <c:dLbl>
              <c:idx val="9"/>
              <c:tx>
                <c:rich>
                  <a:bodyPr/>
                  <a:lstStyle/>
                  <a:p>
                    <a:r>
                      <a:t>4.44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AD1-C248-90FB-DB009CF7B3BE}"/>
                </c:ext>
              </c:extLst>
            </c:dLbl>
            <c:dLbl>
              <c:idx val="10"/>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CE1-469A-827E-6363D95DCF05}"/>
                </c:ext>
              </c:extLst>
            </c:dLbl>
            <c:dLbl>
              <c:idx val="11"/>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CE1-469A-827E-6363D95DCF05}"/>
                </c:ext>
              </c:extLst>
            </c:dLbl>
            <c:dLbl>
              <c:idx val="12"/>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CE1-469A-827E-6363D95DCF05}"/>
                </c:ext>
              </c:extLst>
            </c:dLbl>
            <c:dLbl>
              <c:idx val="13"/>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CE1-469A-827E-6363D95DCF05}"/>
                </c:ext>
              </c:extLst>
            </c:dLbl>
            <c:dLbl>
              <c:idx val="14"/>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CE1-469A-827E-6363D95DCF05}"/>
                </c:ext>
              </c:extLst>
            </c:dLbl>
            <c:dLbl>
              <c:idx val="15"/>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CE1-469A-827E-6363D95DCF05}"/>
                </c:ext>
              </c:extLst>
            </c:dLbl>
            <c:dLbl>
              <c:idx val="16"/>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CE1-469A-827E-6363D95DCF05}"/>
                </c:ext>
              </c:extLst>
            </c:dLbl>
            <c:dLbl>
              <c:idx val="17"/>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CE1-469A-827E-6363D95DCF05}"/>
                </c:ext>
              </c:extLst>
            </c:dLbl>
            <c:dLbl>
              <c:idx val="18"/>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CE1-469A-827E-6363D95DCF05}"/>
                </c:ext>
              </c:extLst>
            </c:dLbl>
            <c:dLbl>
              <c:idx val="19"/>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CE1-469A-827E-6363D95DCF05}"/>
                </c:ext>
              </c:extLst>
            </c:dLbl>
            <c:dLbl>
              <c:idx val="20"/>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CE1-469A-827E-6363D95DCF05}"/>
                </c:ext>
              </c:extLst>
            </c:dLbl>
            <c:dLbl>
              <c:idx val="21"/>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CE1-469A-827E-6363D95DCF05}"/>
                </c:ext>
              </c:extLst>
            </c:dLbl>
            <c:dLbl>
              <c:idx val="22"/>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CE1-469A-827E-6363D95DCF05}"/>
                </c:ext>
              </c:extLst>
            </c:dLbl>
            <c:dLbl>
              <c:idx val="23"/>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CE1-469A-827E-6363D95DCF05}"/>
                </c:ext>
              </c:extLst>
            </c:dLbl>
            <c:dLbl>
              <c:idx val="24"/>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CE1-469A-827E-6363D95DCF05}"/>
                </c:ext>
              </c:extLst>
            </c:dLbl>
            <c:dLbl>
              <c:idx val="25"/>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4CE1-469A-827E-6363D95DCF05}"/>
                </c:ext>
              </c:extLst>
            </c:dLbl>
            <c:dLbl>
              <c:idx val="26"/>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4CE1-469A-827E-6363D95DCF05}"/>
                </c:ext>
              </c:extLst>
            </c:dLbl>
            <c:dLbl>
              <c:idx val="27"/>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4CE1-469A-827E-6363D95DCF05}"/>
                </c:ext>
              </c:extLst>
            </c:dLbl>
            <c:dLbl>
              <c:idx val="28"/>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4CE1-469A-827E-6363D95DCF05}"/>
                </c:ext>
              </c:extLst>
            </c:dLbl>
            <c:dLbl>
              <c:idx val="29"/>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4CE1-469A-827E-6363D95DCF0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GRR</c:v>
                </c:pt>
                <c:pt idx="1">
                  <c:v>PWM</c:v>
                </c:pt>
                <c:pt idx="2">
                  <c:v>YMM</c:v>
                </c:pt>
                <c:pt idx="3">
                  <c:v>BUR</c:v>
                </c:pt>
                <c:pt idx="4">
                  <c:v>MKE</c:v>
                </c:pt>
                <c:pt idx="5">
                  <c:v>OKC</c:v>
                </c:pt>
                <c:pt idx="6">
                  <c:v>YTZ</c:v>
                </c:pt>
                <c:pt idx="7">
                  <c:v>GSP</c:v>
                </c:pt>
                <c:pt idx="8">
                  <c:v>YHZ</c:v>
                </c:pt>
                <c:pt idx="9">
                  <c:v>SAT</c:v>
                </c:pt>
                <c:pt idx="10">
                  <c:v>BOI</c:v>
                </c:pt>
                <c:pt idx="11">
                  <c:v>ONT</c:v>
                </c:pt>
                <c:pt idx="12">
                  <c:v>PIT</c:v>
                </c:pt>
                <c:pt idx="13">
                  <c:v>MSP</c:v>
                </c:pt>
                <c:pt idx="14">
                  <c:v>SFB</c:v>
                </c:pt>
                <c:pt idx="15">
                  <c:v>BWI</c:v>
                </c:pt>
                <c:pt idx="16">
                  <c:v>DTW</c:v>
                </c:pt>
                <c:pt idx="17">
                  <c:v>YEG</c:v>
                </c:pt>
                <c:pt idx="18">
                  <c:v>BDL</c:v>
                </c:pt>
                <c:pt idx="19">
                  <c:v>YYZ</c:v>
                </c:pt>
                <c:pt idx="20">
                  <c:v>YYJ</c:v>
                </c:pt>
                <c:pt idx="21">
                  <c:v>TPA</c:v>
                </c:pt>
                <c:pt idx="22">
                  <c:v>SJC</c:v>
                </c:pt>
                <c:pt idx="23">
                  <c:v>YQR</c:v>
                </c:pt>
                <c:pt idx="24">
                  <c:v>YXE</c:v>
                </c:pt>
                <c:pt idx="25">
                  <c:v>DAL</c:v>
                </c:pt>
                <c:pt idx="26">
                  <c:v>YYT</c:v>
                </c:pt>
                <c:pt idx="27">
                  <c:v>LGA</c:v>
                </c:pt>
                <c:pt idx="28">
                  <c:v>CVG</c:v>
                </c:pt>
                <c:pt idx="29">
                  <c:v>CMH</c:v>
                </c:pt>
              </c:strCache>
            </c:strRef>
          </c:cat>
          <c:val>
            <c:numRef>
              <c:f>Sheet1!$B$2:$B$31</c:f>
              <c:numCache>
                <c:formatCode>0.00000000</c:formatCode>
                <c:ptCount val="30"/>
                <c:pt idx="0">
                  <c:v>4.7490958086999999</c:v>
                </c:pt>
                <c:pt idx="1">
                  <c:v>4.6626389008000002</c:v>
                </c:pt>
                <c:pt idx="2">
                  <c:v>4.6445505573999997</c:v>
                </c:pt>
                <c:pt idx="3">
                  <c:v>4.5779457088999997</c:v>
                </c:pt>
                <c:pt idx="4">
                  <c:v>4.5748967658000002</c:v>
                </c:pt>
                <c:pt idx="5">
                  <c:v>4.5622177275000002</c:v>
                </c:pt>
                <c:pt idx="6">
                  <c:v>4.5303030302999998</c:v>
                </c:pt>
                <c:pt idx="7">
                  <c:v>4.4952165034</c:v>
                </c:pt>
                <c:pt idx="8">
                  <c:v>4.4537220844999998</c:v>
                </c:pt>
                <c:pt idx="9">
                  <c:v>4.4379530403</c:v>
                </c:pt>
                <c:pt idx="10">
                  <c:v>4.4278034523000001</c:v>
                </c:pt>
                <c:pt idx="11">
                  <c:v>4.4101594126999997</c:v>
                </c:pt>
                <c:pt idx="12">
                  <c:v>4.3781531277000001</c:v>
                </c:pt>
                <c:pt idx="13">
                  <c:v>4.3569480874000002</c:v>
                </c:pt>
                <c:pt idx="14">
                  <c:v>4.3452839026000003</c:v>
                </c:pt>
                <c:pt idx="15">
                  <c:v>4.3438624299999997</c:v>
                </c:pt>
                <c:pt idx="16">
                  <c:v>4.3279176530000001</c:v>
                </c:pt>
                <c:pt idx="17">
                  <c:v>4.3255381338000003</c:v>
                </c:pt>
                <c:pt idx="18">
                  <c:v>4.3188216516000004</c:v>
                </c:pt>
                <c:pt idx="19">
                  <c:v>4.3123507984999998</c:v>
                </c:pt>
                <c:pt idx="20">
                  <c:v>4.3076970061999997</c:v>
                </c:pt>
                <c:pt idx="21">
                  <c:v>4.2357251734999997</c:v>
                </c:pt>
                <c:pt idx="22">
                  <c:v>4.2277565029000002</c:v>
                </c:pt>
                <c:pt idx="23">
                  <c:v>4.2222476582999997</c:v>
                </c:pt>
                <c:pt idx="24">
                  <c:v>4.1736975136999996</c:v>
                </c:pt>
                <c:pt idx="25">
                  <c:v>4.1710418713999999</c:v>
                </c:pt>
                <c:pt idx="26">
                  <c:v>4.1690644342000001</c:v>
                </c:pt>
                <c:pt idx="27">
                  <c:v>4.1477739310999997</c:v>
                </c:pt>
                <c:pt idx="28">
                  <c:v>4.1473869477000003</c:v>
                </c:pt>
                <c:pt idx="29">
                  <c:v>4.1466746605999996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EAD1-C248-90FB-DB009CF7B3B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D41-DC47-BE4F-C9B7FCDE5FE8}"/>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D41-DC47-BE4F-C9B7FCDE5FE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D41-DC47-BE4F-C9B7FCDE5FE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D41-DC47-BE4F-C9B7FCDE5FE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8F6-BA46-ABB9-3B59944A32C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8F6-BA46-ABB9-3B59944A32C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38F6-BA46-ABB9-3B59944A32C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CFA-4647-BDA8-0C9B5F36149D}"/>
              </c:ext>
            </c:extLst>
          </c:dPt>
          <c:dPt>
            <c:idx val="1"/>
            <c:invertIfNegative val="0"/>
            <c:bubble3D val="0"/>
            <c:spPr>
              <a:solidFill>
                <a:srgbClr val="666666"/>
              </a:solidFill>
            </c:spPr>
            <c:extLst>
              <c:ext xmlns:c16="http://schemas.microsoft.com/office/drawing/2014/chart" uri="{C3380CC4-5D6E-409C-BE32-E72D297353CC}">
                <c16:uniqueId val="{00000003-AD42-4645-AD32-69D9F3333AA2}"/>
              </c:ext>
            </c:extLst>
          </c:dPt>
          <c:dPt>
            <c:idx val="2"/>
            <c:invertIfNegative val="0"/>
            <c:bubble3D val="0"/>
            <c:spPr>
              <a:solidFill>
                <a:srgbClr val="666666"/>
              </a:solidFill>
            </c:spPr>
            <c:extLst>
              <c:ext xmlns:c16="http://schemas.microsoft.com/office/drawing/2014/chart" uri="{C3380CC4-5D6E-409C-BE32-E72D297353CC}">
                <c16:uniqueId val="{00000005-AD42-4645-AD32-69D9F3333AA2}"/>
              </c:ext>
            </c:extLst>
          </c:dPt>
          <c:dPt>
            <c:idx val="3"/>
            <c:invertIfNegative val="0"/>
            <c:bubble3D val="0"/>
            <c:spPr>
              <a:solidFill>
                <a:srgbClr val="666666"/>
              </a:solidFill>
            </c:spPr>
            <c:extLst>
              <c:ext xmlns:c16="http://schemas.microsoft.com/office/drawing/2014/chart" uri="{C3380CC4-5D6E-409C-BE32-E72D297353CC}">
                <c16:uniqueId val="{00000007-AD42-4645-AD32-69D9F3333AA2}"/>
              </c:ext>
            </c:extLst>
          </c:dPt>
          <c:dPt>
            <c:idx val="4"/>
            <c:invertIfNegative val="0"/>
            <c:bubble3D val="0"/>
            <c:spPr>
              <a:solidFill>
                <a:srgbClr val="666666"/>
              </a:solidFill>
            </c:spPr>
            <c:extLst>
              <c:ext xmlns:c16="http://schemas.microsoft.com/office/drawing/2014/chart" uri="{C3380CC4-5D6E-409C-BE32-E72D297353CC}">
                <c16:uniqueId val="{00000009-AD42-4645-AD32-69D9F3333AA2}"/>
              </c:ext>
            </c:extLst>
          </c:dPt>
          <c:dPt>
            <c:idx val="5"/>
            <c:invertIfNegative val="0"/>
            <c:bubble3D val="0"/>
            <c:spPr>
              <a:solidFill>
                <a:srgbClr val="666666"/>
              </a:solidFill>
            </c:spPr>
            <c:extLst>
              <c:ext xmlns:c16="http://schemas.microsoft.com/office/drawing/2014/chart" uri="{C3380CC4-5D6E-409C-BE32-E72D297353CC}">
                <c16:uniqueId val="{0000000B-AD42-4645-AD32-69D9F3333AA2}"/>
              </c:ext>
            </c:extLst>
          </c:dPt>
          <c:dPt>
            <c:idx val="6"/>
            <c:invertIfNegative val="0"/>
            <c:bubble3D val="0"/>
            <c:spPr>
              <a:solidFill>
                <a:srgbClr val="666666"/>
              </a:solidFill>
            </c:spPr>
            <c:extLst>
              <c:ext xmlns:c16="http://schemas.microsoft.com/office/drawing/2014/chart" uri="{C3380CC4-5D6E-409C-BE32-E72D297353CC}">
                <c16:uniqueId val="{0000000D-AD42-4645-AD32-69D9F3333AA2}"/>
              </c:ext>
            </c:extLst>
          </c:dPt>
          <c:dPt>
            <c:idx val="7"/>
            <c:invertIfNegative val="0"/>
            <c:bubble3D val="0"/>
            <c:spPr>
              <a:solidFill>
                <a:srgbClr val="666666"/>
              </a:solidFill>
            </c:spPr>
            <c:extLst>
              <c:ext xmlns:c16="http://schemas.microsoft.com/office/drawing/2014/chart" uri="{C3380CC4-5D6E-409C-BE32-E72D297353CC}">
                <c16:uniqueId val="{0000000F-AD42-4645-AD32-69D9F3333AA2}"/>
              </c:ext>
            </c:extLst>
          </c:dPt>
          <c:dPt>
            <c:idx val="8"/>
            <c:invertIfNegative val="0"/>
            <c:bubble3D val="0"/>
            <c:spPr>
              <a:solidFill>
                <a:srgbClr val="666666"/>
              </a:solidFill>
            </c:spPr>
            <c:extLst>
              <c:ext xmlns:c16="http://schemas.microsoft.com/office/drawing/2014/chart" uri="{C3380CC4-5D6E-409C-BE32-E72D297353CC}">
                <c16:uniqueId val="{00000011-AD42-4645-AD32-69D9F3333AA2}"/>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CFA-4647-BDA8-0C9B5F36149D}"/>
              </c:ext>
            </c:extLst>
          </c:dPt>
          <c:dPt>
            <c:idx val="10"/>
            <c:invertIfNegative val="0"/>
            <c:bubble3D val="0"/>
            <c:spPr>
              <a:solidFill>
                <a:srgbClr val="666666"/>
              </a:solidFill>
            </c:spPr>
            <c:extLst>
              <c:ext xmlns:c16="http://schemas.microsoft.com/office/drawing/2014/chart" uri="{C3380CC4-5D6E-409C-BE32-E72D297353CC}">
                <c16:uniqueId val="{00000015-AD42-4645-AD32-69D9F3333AA2}"/>
              </c:ext>
            </c:extLst>
          </c:dPt>
          <c:dPt>
            <c:idx val="11"/>
            <c:invertIfNegative val="0"/>
            <c:bubble3D val="0"/>
            <c:spPr>
              <a:solidFill>
                <a:srgbClr val="666666"/>
              </a:solidFill>
            </c:spPr>
            <c:extLst>
              <c:ext xmlns:c16="http://schemas.microsoft.com/office/drawing/2014/chart" uri="{C3380CC4-5D6E-409C-BE32-E72D297353CC}">
                <c16:uniqueId val="{00000017-AD42-4645-AD32-69D9F3333AA2}"/>
              </c:ext>
            </c:extLst>
          </c:dPt>
          <c:dPt>
            <c:idx val="12"/>
            <c:invertIfNegative val="0"/>
            <c:bubble3D val="0"/>
            <c:spPr>
              <a:solidFill>
                <a:srgbClr val="666666"/>
              </a:solidFill>
            </c:spPr>
            <c:extLst>
              <c:ext xmlns:c16="http://schemas.microsoft.com/office/drawing/2014/chart" uri="{C3380CC4-5D6E-409C-BE32-E72D297353CC}">
                <c16:uniqueId val="{00000019-AD42-4645-AD32-69D9F3333AA2}"/>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CFA-4647-BDA8-0C9B5F36149D}"/>
              </c:ext>
            </c:extLst>
          </c:dPt>
          <c:dPt>
            <c:idx val="14"/>
            <c:invertIfNegative val="0"/>
            <c:bubble3D val="0"/>
            <c:spPr>
              <a:solidFill>
                <a:srgbClr val="666666"/>
              </a:solidFill>
            </c:spPr>
            <c:extLst>
              <c:ext xmlns:c16="http://schemas.microsoft.com/office/drawing/2014/chart" uri="{C3380CC4-5D6E-409C-BE32-E72D297353CC}">
                <c16:uniqueId val="{0000001D-AD42-4645-AD32-69D9F3333AA2}"/>
              </c:ext>
            </c:extLst>
          </c:dPt>
          <c:dPt>
            <c:idx val="15"/>
            <c:invertIfNegative val="0"/>
            <c:bubble3D val="0"/>
            <c:spPr>
              <a:solidFill>
                <a:srgbClr val="666666"/>
              </a:solidFill>
            </c:spPr>
            <c:extLst>
              <c:ext xmlns:c16="http://schemas.microsoft.com/office/drawing/2014/chart" uri="{C3380CC4-5D6E-409C-BE32-E72D297353CC}">
                <c16:uniqueId val="{0000001F-AD42-4645-AD32-69D9F3333AA2}"/>
              </c:ext>
            </c:extLst>
          </c:dPt>
          <c:dPt>
            <c:idx val="16"/>
            <c:invertIfNegative val="0"/>
            <c:bubble3D val="0"/>
            <c:spPr>
              <a:solidFill>
                <a:srgbClr val="666666"/>
              </a:solidFill>
            </c:spPr>
            <c:extLst>
              <c:ext xmlns:c16="http://schemas.microsoft.com/office/drawing/2014/chart" uri="{C3380CC4-5D6E-409C-BE32-E72D297353CC}">
                <c16:uniqueId val="{00000021-AD42-4645-AD32-69D9F3333AA2}"/>
              </c:ext>
            </c:extLst>
          </c:dPt>
          <c:dPt>
            <c:idx val="17"/>
            <c:invertIfNegative val="0"/>
            <c:bubble3D val="0"/>
            <c:spPr>
              <a:solidFill>
                <a:srgbClr val="666666"/>
              </a:solidFill>
            </c:spPr>
            <c:extLst>
              <c:ext xmlns:c16="http://schemas.microsoft.com/office/drawing/2014/chart" uri="{C3380CC4-5D6E-409C-BE32-E72D297353CC}">
                <c16:uniqueId val="{00000023-AD42-4645-AD32-69D9F3333AA2}"/>
              </c:ext>
            </c:extLst>
          </c:dPt>
          <c:dPt>
            <c:idx val="18"/>
            <c:invertIfNegative val="0"/>
            <c:bubble3D val="0"/>
            <c:spPr>
              <a:solidFill>
                <a:srgbClr val="666666"/>
              </a:solidFill>
            </c:spPr>
            <c:extLst>
              <c:ext xmlns:c16="http://schemas.microsoft.com/office/drawing/2014/chart" uri="{C3380CC4-5D6E-409C-BE32-E72D297353CC}">
                <c16:uniqueId val="{00000025-AD42-4645-AD32-69D9F3333AA2}"/>
              </c:ext>
            </c:extLst>
          </c:dPt>
          <c:dPt>
            <c:idx val="19"/>
            <c:invertIfNegative val="0"/>
            <c:bubble3D val="0"/>
            <c:spPr>
              <a:solidFill>
                <a:srgbClr val="666666"/>
              </a:solidFill>
            </c:spPr>
            <c:extLst>
              <c:ext xmlns:c16="http://schemas.microsoft.com/office/drawing/2014/chart" uri="{C3380CC4-5D6E-409C-BE32-E72D297353CC}">
                <c16:uniqueId val="{00000027-AD42-4645-AD32-69D9F3333AA2}"/>
              </c:ext>
            </c:extLst>
          </c:dPt>
          <c:dPt>
            <c:idx val="20"/>
            <c:invertIfNegative val="0"/>
            <c:bubble3D val="0"/>
            <c:spPr>
              <a:solidFill>
                <a:srgbClr val="FFFFFF">
                  <a:alpha val="0"/>
                </a:srgbClr>
              </a:solidFill>
            </c:spPr>
            <c:extLst>
              <c:ext xmlns:c16="http://schemas.microsoft.com/office/drawing/2014/chart" uri="{C3380CC4-5D6E-409C-BE32-E72D297353CC}">
                <c16:uniqueId val="{00000029-AD42-4645-AD32-69D9F3333AA2}"/>
              </c:ext>
            </c:extLst>
          </c:dPt>
          <c:dPt>
            <c:idx val="21"/>
            <c:invertIfNegative val="0"/>
            <c:bubble3D val="0"/>
            <c:spPr>
              <a:solidFill>
                <a:srgbClr val="FFFFFF">
                  <a:alpha val="0"/>
                </a:srgbClr>
              </a:solidFill>
            </c:spPr>
            <c:extLst>
              <c:ext xmlns:c16="http://schemas.microsoft.com/office/drawing/2014/chart" uri="{C3380CC4-5D6E-409C-BE32-E72D297353CC}">
                <c16:uniqueId val="{0000002B-AD42-4645-AD32-69D9F3333AA2}"/>
              </c:ext>
            </c:extLst>
          </c:dPt>
          <c:dPt>
            <c:idx val="22"/>
            <c:invertIfNegative val="0"/>
            <c:bubble3D val="0"/>
            <c:spPr>
              <a:solidFill>
                <a:srgbClr val="FFFFFF">
                  <a:alpha val="0"/>
                </a:srgbClr>
              </a:solidFill>
            </c:spPr>
            <c:extLst>
              <c:ext xmlns:c16="http://schemas.microsoft.com/office/drawing/2014/chart" uri="{C3380CC4-5D6E-409C-BE32-E72D297353CC}">
                <c16:uniqueId val="{0000002D-AD42-4645-AD32-69D9F3333AA2}"/>
              </c:ext>
            </c:extLst>
          </c:dPt>
          <c:dPt>
            <c:idx val="23"/>
            <c:invertIfNegative val="0"/>
            <c:bubble3D val="0"/>
            <c:spPr>
              <a:solidFill>
                <a:srgbClr val="FFFFFF">
                  <a:alpha val="0"/>
                </a:srgbClr>
              </a:solidFill>
            </c:spPr>
            <c:extLst>
              <c:ext xmlns:c16="http://schemas.microsoft.com/office/drawing/2014/chart" uri="{C3380CC4-5D6E-409C-BE32-E72D297353CC}">
                <c16:uniqueId val="{0000002F-AD42-4645-AD32-69D9F3333AA2}"/>
              </c:ext>
            </c:extLst>
          </c:dPt>
          <c:dPt>
            <c:idx val="24"/>
            <c:invertIfNegative val="0"/>
            <c:bubble3D val="0"/>
            <c:spPr>
              <a:solidFill>
                <a:srgbClr val="FFFFFF">
                  <a:alpha val="0"/>
                </a:srgbClr>
              </a:solidFill>
            </c:spPr>
            <c:extLst>
              <c:ext xmlns:c16="http://schemas.microsoft.com/office/drawing/2014/chart" uri="{C3380CC4-5D6E-409C-BE32-E72D297353CC}">
                <c16:uniqueId val="{00000031-AD42-4645-AD32-69D9F3333AA2}"/>
              </c:ext>
            </c:extLst>
          </c:dPt>
          <c:dPt>
            <c:idx val="25"/>
            <c:invertIfNegative val="0"/>
            <c:bubble3D val="0"/>
            <c:spPr>
              <a:solidFill>
                <a:srgbClr val="FFFFFF">
                  <a:alpha val="0"/>
                </a:srgbClr>
              </a:solidFill>
            </c:spPr>
            <c:extLst>
              <c:ext xmlns:c16="http://schemas.microsoft.com/office/drawing/2014/chart" uri="{C3380CC4-5D6E-409C-BE32-E72D297353CC}">
                <c16:uniqueId val="{00000033-AD42-4645-AD32-69D9F3333AA2}"/>
              </c:ext>
            </c:extLst>
          </c:dPt>
          <c:dPt>
            <c:idx val="26"/>
            <c:invertIfNegative val="0"/>
            <c:bubble3D val="0"/>
            <c:spPr>
              <a:solidFill>
                <a:srgbClr val="FFFFFF">
                  <a:alpha val="0"/>
                </a:srgbClr>
              </a:solidFill>
            </c:spPr>
            <c:extLst>
              <c:ext xmlns:c16="http://schemas.microsoft.com/office/drawing/2014/chart" uri="{C3380CC4-5D6E-409C-BE32-E72D297353CC}">
                <c16:uniqueId val="{00000035-AD42-4645-AD32-69D9F3333AA2}"/>
              </c:ext>
            </c:extLst>
          </c:dPt>
          <c:dPt>
            <c:idx val="27"/>
            <c:invertIfNegative val="0"/>
            <c:bubble3D val="0"/>
            <c:spPr>
              <a:solidFill>
                <a:srgbClr val="FFFFFF">
                  <a:alpha val="0"/>
                </a:srgbClr>
              </a:solidFill>
            </c:spPr>
            <c:extLst>
              <c:ext xmlns:c16="http://schemas.microsoft.com/office/drawing/2014/chart" uri="{C3380CC4-5D6E-409C-BE32-E72D297353CC}">
                <c16:uniqueId val="{00000037-AD42-4645-AD32-69D9F3333AA2}"/>
              </c:ext>
            </c:extLst>
          </c:dPt>
          <c:dPt>
            <c:idx val="28"/>
            <c:invertIfNegative val="0"/>
            <c:bubble3D val="0"/>
            <c:spPr>
              <a:solidFill>
                <a:srgbClr val="FFFFFF">
                  <a:alpha val="0"/>
                </a:srgbClr>
              </a:solidFill>
            </c:spPr>
            <c:extLst>
              <c:ext xmlns:c16="http://schemas.microsoft.com/office/drawing/2014/chart" uri="{C3380CC4-5D6E-409C-BE32-E72D297353CC}">
                <c16:uniqueId val="{00000039-AD42-4645-AD32-69D9F3333AA2}"/>
              </c:ext>
            </c:extLst>
          </c:dPt>
          <c:dPt>
            <c:idx val="29"/>
            <c:invertIfNegative val="0"/>
            <c:bubble3D val="0"/>
            <c:spPr>
              <a:solidFill>
                <a:srgbClr val="FFFFFF">
                  <a:alpha val="0"/>
                </a:srgbClr>
              </a:solidFill>
            </c:spPr>
            <c:extLst>
              <c:ext xmlns:c16="http://schemas.microsoft.com/office/drawing/2014/chart" uri="{C3380CC4-5D6E-409C-BE32-E72D297353CC}">
                <c16:uniqueId val="{0000003B-AD42-4645-AD32-69D9F3333AA2}"/>
              </c:ext>
            </c:extLst>
          </c:dPt>
          <c:dLbls>
            <c:dLbl>
              <c:idx val="0"/>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CFA-4647-BDA8-0C9B5F36149D}"/>
                </c:ext>
              </c:extLst>
            </c:dLbl>
            <c:dLbl>
              <c:idx val="1"/>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D42-4645-AD32-69D9F3333AA2}"/>
                </c:ext>
              </c:extLst>
            </c:dLbl>
            <c:dLbl>
              <c:idx val="2"/>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D42-4645-AD32-69D9F3333AA2}"/>
                </c:ext>
              </c:extLst>
            </c:dLbl>
            <c:dLbl>
              <c:idx val="3"/>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D42-4645-AD32-69D9F3333AA2}"/>
                </c:ext>
              </c:extLst>
            </c:dLbl>
            <c:dLbl>
              <c:idx val="4"/>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D42-4645-AD32-69D9F3333AA2}"/>
                </c:ext>
              </c:extLst>
            </c:dLbl>
            <c:dLbl>
              <c:idx val="5"/>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D42-4645-AD32-69D9F3333AA2}"/>
                </c:ext>
              </c:extLst>
            </c:dLbl>
            <c:dLbl>
              <c:idx val="6"/>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D42-4645-AD32-69D9F3333AA2}"/>
                </c:ext>
              </c:extLst>
            </c:dLbl>
            <c:dLbl>
              <c:idx val="7"/>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D42-4645-AD32-69D9F3333AA2}"/>
                </c:ext>
              </c:extLst>
            </c:dLbl>
            <c:dLbl>
              <c:idx val="8"/>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D42-4645-AD32-69D9F3333AA2}"/>
                </c:ext>
              </c:extLst>
            </c:dLbl>
            <c:dLbl>
              <c:idx val="9"/>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CFA-4647-BDA8-0C9B5F36149D}"/>
                </c:ext>
              </c:extLst>
            </c:dLbl>
            <c:dLbl>
              <c:idx val="10"/>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D42-4645-AD32-69D9F3333AA2}"/>
                </c:ext>
              </c:extLst>
            </c:dLbl>
            <c:dLbl>
              <c:idx val="11"/>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D42-4645-AD32-69D9F3333AA2}"/>
                </c:ext>
              </c:extLst>
            </c:dLbl>
            <c:dLbl>
              <c:idx val="12"/>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D42-4645-AD32-69D9F3333AA2}"/>
                </c:ext>
              </c:extLst>
            </c:dLbl>
            <c:dLbl>
              <c:idx val="13"/>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CFA-4647-BDA8-0C9B5F36149D}"/>
                </c:ext>
              </c:extLst>
            </c:dLbl>
            <c:dLbl>
              <c:idx val="14"/>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D42-4645-AD32-69D9F3333AA2}"/>
                </c:ext>
              </c:extLst>
            </c:dLbl>
            <c:dLbl>
              <c:idx val="15"/>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D42-4645-AD32-69D9F3333AA2}"/>
                </c:ext>
              </c:extLst>
            </c:dLbl>
            <c:dLbl>
              <c:idx val="16"/>
              <c:tx>
                <c:rich>
                  <a:bodyPr/>
                  <a:lstStyle/>
                  <a:p>
                    <a:r>
                      <a:t>3.49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AD42-4645-AD32-69D9F3333AA2}"/>
                </c:ext>
              </c:extLst>
            </c:dLbl>
            <c:dLbl>
              <c:idx val="17"/>
              <c:tx>
                <c:rich>
                  <a:bodyPr/>
                  <a:lstStyle/>
                  <a:p>
                    <a:r>
                      <a:t>3.41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AD42-4645-AD32-69D9F3333AA2}"/>
                </c:ext>
              </c:extLst>
            </c:dLbl>
            <c:dLbl>
              <c:idx val="18"/>
              <c:tx>
                <c:rich>
                  <a:bodyPr/>
                  <a:lstStyle/>
                  <a:p>
                    <a:r>
                      <a:t>3.35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AD42-4645-AD32-69D9F3333AA2}"/>
                </c:ext>
              </c:extLst>
            </c:dLbl>
            <c:dLbl>
              <c:idx val="19"/>
              <c:tx>
                <c:rich>
                  <a:bodyPr/>
                  <a:lstStyle/>
                  <a:p>
                    <a:r>
                      <a:t>2.88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AD42-4645-AD32-69D9F3333AA2}"/>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AD42-4645-AD32-69D9F3333AA2}"/>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AD42-4645-AD32-69D9F3333AA2}"/>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AD42-4645-AD32-69D9F3333AA2}"/>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AD42-4645-AD32-69D9F3333AA2}"/>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AD42-4645-AD32-69D9F3333AA2}"/>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AD42-4645-AD32-69D9F3333AA2}"/>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AD42-4645-AD32-69D9F3333AA2}"/>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AD42-4645-AD32-69D9F3333AA2}"/>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AD42-4645-AD32-69D9F3333AA2}"/>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AD42-4645-AD32-69D9F3333AA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AUS</c:v>
                </c:pt>
                <c:pt idx="1">
                  <c:v>YLW</c:v>
                </c:pt>
                <c:pt idx="2">
                  <c:v>YVR</c:v>
                </c:pt>
                <c:pt idx="3">
                  <c:v>LAX</c:v>
                </c:pt>
                <c:pt idx="4">
                  <c:v>YYC</c:v>
                </c:pt>
                <c:pt idx="5">
                  <c:v>SFO</c:v>
                </c:pt>
                <c:pt idx="6">
                  <c:v>IND</c:v>
                </c:pt>
                <c:pt idx="7">
                  <c:v>MSY</c:v>
                </c:pt>
                <c:pt idx="8">
                  <c:v>DFW</c:v>
                </c:pt>
                <c:pt idx="9">
                  <c:v>ATL</c:v>
                </c:pt>
                <c:pt idx="10">
                  <c:v>SLC</c:v>
                </c:pt>
                <c:pt idx="11">
                  <c:v>JAX</c:v>
                </c:pt>
                <c:pt idx="12">
                  <c:v>EWR</c:v>
                </c:pt>
                <c:pt idx="13">
                  <c:v>YUL</c:v>
                </c:pt>
                <c:pt idx="14">
                  <c:v>CRP</c:v>
                </c:pt>
                <c:pt idx="15">
                  <c:v>SEA</c:v>
                </c:pt>
                <c:pt idx="16">
                  <c:v>HOU</c:v>
                </c:pt>
                <c:pt idx="17">
                  <c:v>DEN</c:v>
                </c:pt>
                <c:pt idx="18">
                  <c:v>JFK</c:v>
                </c:pt>
                <c:pt idx="19">
                  <c:v>IAH</c:v>
                </c:pt>
              </c:strCache>
            </c:strRef>
          </c:cat>
          <c:val>
            <c:numRef>
              <c:f>Sheet1!$B$2:$B$31</c:f>
              <c:numCache>
                <c:formatCode>0.00000000</c:formatCode>
                <c:ptCount val="30"/>
                <c:pt idx="0">
                  <c:v>4.1201772052000001</c:v>
                </c:pt>
                <c:pt idx="1">
                  <c:v>4.1127120755000002</c:v>
                </c:pt>
                <c:pt idx="2">
                  <c:v>4.0864220702000003</c:v>
                </c:pt>
                <c:pt idx="3">
                  <c:v>4.0663780755000003</c:v>
                </c:pt>
                <c:pt idx="4">
                  <c:v>4.0661256003000004</c:v>
                </c:pt>
                <c:pt idx="5">
                  <c:v>4.0525264650999997</c:v>
                </c:pt>
                <c:pt idx="6">
                  <c:v>4.0345690499</c:v>
                </c:pt>
                <c:pt idx="7">
                  <c:v>4.0259384497999999</c:v>
                </c:pt>
                <c:pt idx="8">
                  <c:v>3.9833760355000001</c:v>
                </c:pt>
                <c:pt idx="9">
                  <c:v>3.9321008490999998</c:v>
                </c:pt>
                <c:pt idx="10">
                  <c:v>3.9161790601000002</c:v>
                </c:pt>
                <c:pt idx="11">
                  <c:v>3.9038230543000001</c:v>
                </c:pt>
                <c:pt idx="12">
                  <c:v>3.8763688437999999</c:v>
                </c:pt>
                <c:pt idx="13">
                  <c:v>3.8581072211</c:v>
                </c:pt>
                <c:pt idx="14">
                  <c:v>3.8248169146</c:v>
                </c:pt>
                <c:pt idx="15">
                  <c:v>3.5373963908000001</c:v>
                </c:pt>
                <c:pt idx="16">
                  <c:v>3.4870071945999999</c:v>
                </c:pt>
                <c:pt idx="17">
                  <c:v>3.4103681019000001</c:v>
                </c:pt>
                <c:pt idx="18">
                  <c:v>3.3515603353999999</c:v>
                </c:pt>
                <c:pt idx="19">
                  <c:v>2.8844329549999999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CFA-4647-BDA8-0C9B5F36149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07B-4FDA-A866-E4047628A05F}"/>
              </c:ext>
            </c:extLst>
          </c:dPt>
          <c:dPt>
            <c:idx val="1"/>
            <c:invertIfNegative val="0"/>
            <c:bubble3D val="0"/>
            <c:spPr>
              <a:solidFill>
                <a:srgbClr val="003A8C"/>
              </a:solidFill>
            </c:spPr>
            <c:extLst>
              <c:ext xmlns:c16="http://schemas.microsoft.com/office/drawing/2014/chart" uri="{C3380CC4-5D6E-409C-BE32-E72D297353CC}">
                <c16:uniqueId val="{00000003-6645-4A3C-BCB4-A704159BD751}"/>
              </c:ext>
            </c:extLst>
          </c:dPt>
          <c:dPt>
            <c:idx val="2"/>
            <c:invertIfNegative val="0"/>
            <c:bubble3D val="0"/>
            <c:spPr>
              <a:solidFill>
                <a:srgbClr val="003A8C"/>
              </a:solidFill>
            </c:spPr>
            <c:extLst>
              <c:ext xmlns:c16="http://schemas.microsoft.com/office/drawing/2014/chart" uri="{C3380CC4-5D6E-409C-BE32-E72D297353CC}">
                <c16:uniqueId val="{00000005-6645-4A3C-BCB4-A704159BD751}"/>
              </c:ext>
            </c:extLst>
          </c:dPt>
          <c:dPt>
            <c:idx val="3"/>
            <c:invertIfNegative val="0"/>
            <c:bubble3D val="0"/>
            <c:spPr>
              <a:solidFill>
                <a:srgbClr val="003A8C"/>
              </a:solidFill>
            </c:spPr>
            <c:extLst>
              <c:ext xmlns:c16="http://schemas.microsoft.com/office/drawing/2014/chart" uri="{C3380CC4-5D6E-409C-BE32-E72D297353CC}">
                <c16:uniqueId val="{00000007-6645-4A3C-BCB4-A704159BD751}"/>
              </c:ext>
            </c:extLst>
          </c:dPt>
          <c:dPt>
            <c:idx val="4"/>
            <c:invertIfNegative val="0"/>
            <c:bubble3D val="0"/>
            <c:spPr>
              <a:solidFill>
                <a:srgbClr val="003A8C"/>
              </a:solidFill>
            </c:spPr>
            <c:extLst>
              <c:ext xmlns:c16="http://schemas.microsoft.com/office/drawing/2014/chart" uri="{C3380CC4-5D6E-409C-BE32-E72D297353CC}">
                <c16:uniqueId val="{00000009-6645-4A3C-BCB4-A704159BD751}"/>
              </c:ext>
            </c:extLst>
          </c:dPt>
          <c:dPt>
            <c:idx val="5"/>
            <c:invertIfNegative val="0"/>
            <c:bubble3D val="0"/>
            <c:spPr>
              <a:solidFill>
                <a:srgbClr val="FFFFFF">
                  <a:alpha val="0"/>
                </a:srgbClr>
              </a:solidFill>
            </c:spPr>
            <c:extLst>
              <c:ext xmlns:c16="http://schemas.microsoft.com/office/drawing/2014/chart" uri="{C3380CC4-5D6E-409C-BE32-E72D297353CC}">
                <c16:uniqueId val="{0000000B-6645-4A3C-BCB4-A704159BD751}"/>
              </c:ext>
            </c:extLst>
          </c:dPt>
          <c:dPt>
            <c:idx val="6"/>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07B-4FDA-A866-E4047628A05F}"/>
              </c:ext>
            </c:extLst>
          </c:dPt>
          <c:dPt>
            <c:idx val="7"/>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307B-4FDA-A866-E4047628A05F}"/>
              </c:ext>
            </c:extLst>
          </c:dPt>
          <c:dPt>
            <c:idx val="8"/>
            <c:invertIfNegative val="0"/>
            <c:bubble3D val="0"/>
            <c:spPr>
              <a:solidFill>
                <a:srgbClr val="FFFFFF">
                  <a:alpha val="0"/>
                </a:srgbClr>
              </a:solidFill>
            </c:spPr>
            <c:extLst>
              <c:ext xmlns:c16="http://schemas.microsoft.com/office/drawing/2014/chart" uri="{C3380CC4-5D6E-409C-BE32-E72D297353CC}">
                <c16:uniqueId val="{00000011-6645-4A3C-BCB4-A704159BD751}"/>
              </c:ext>
            </c:extLst>
          </c:dPt>
          <c:dPt>
            <c:idx val="9"/>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07B-4FDA-A866-E4047628A05F}"/>
              </c:ext>
            </c:extLst>
          </c:dPt>
          <c:dPt>
            <c:idx val="10"/>
            <c:invertIfNegative val="0"/>
            <c:bubble3D val="0"/>
            <c:spPr>
              <a:solidFill>
                <a:srgbClr val="FFFFFF">
                  <a:alpha val="0"/>
                </a:srgbClr>
              </a:solidFill>
            </c:spPr>
            <c:extLst>
              <c:ext xmlns:c16="http://schemas.microsoft.com/office/drawing/2014/chart" uri="{C3380CC4-5D6E-409C-BE32-E72D297353CC}">
                <c16:uniqueId val="{00000015-6645-4A3C-BCB4-A704159BD751}"/>
              </c:ext>
            </c:extLst>
          </c:dPt>
          <c:dPt>
            <c:idx val="11"/>
            <c:invertIfNegative val="0"/>
            <c:bubble3D val="0"/>
            <c:spPr>
              <a:solidFill>
                <a:srgbClr val="FFFFFF">
                  <a:alpha val="0"/>
                </a:srgbClr>
              </a:solidFill>
            </c:spPr>
            <c:extLst>
              <c:ext xmlns:c16="http://schemas.microsoft.com/office/drawing/2014/chart" uri="{C3380CC4-5D6E-409C-BE32-E72D297353CC}">
                <c16:uniqueId val="{00000017-6645-4A3C-BCB4-A704159BD751}"/>
              </c:ext>
            </c:extLst>
          </c:dPt>
          <c:dPt>
            <c:idx val="12"/>
            <c:invertIfNegative val="0"/>
            <c:bubble3D val="0"/>
            <c:spPr>
              <a:solidFill>
                <a:srgbClr val="FFFFFF">
                  <a:alpha val="0"/>
                </a:srgbClr>
              </a:solidFill>
            </c:spPr>
            <c:extLst>
              <c:ext xmlns:c16="http://schemas.microsoft.com/office/drawing/2014/chart" uri="{C3380CC4-5D6E-409C-BE32-E72D297353CC}">
                <c16:uniqueId val="{00000019-6645-4A3C-BCB4-A704159BD751}"/>
              </c:ext>
            </c:extLst>
          </c:dPt>
          <c:dPt>
            <c:idx val="13"/>
            <c:invertIfNegative val="0"/>
            <c:bubble3D val="0"/>
            <c:spPr>
              <a:solidFill>
                <a:srgbClr val="FFFFFF">
                  <a:alpha val="0"/>
                </a:srgbClr>
              </a:solidFill>
            </c:spPr>
            <c:extLst>
              <c:ext xmlns:c16="http://schemas.microsoft.com/office/drawing/2014/chart" uri="{C3380CC4-5D6E-409C-BE32-E72D297353CC}">
                <c16:uniqueId val="{0000001B-6645-4A3C-BCB4-A704159BD751}"/>
              </c:ext>
            </c:extLst>
          </c:dPt>
          <c:dPt>
            <c:idx val="14"/>
            <c:invertIfNegative val="0"/>
            <c:bubble3D val="0"/>
            <c:spPr>
              <a:solidFill>
                <a:srgbClr val="FFFFFF">
                  <a:alpha val="0"/>
                </a:srgbClr>
              </a:solidFill>
            </c:spPr>
            <c:extLst>
              <c:ext xmlns:c16="http://schemas.microsoft.com/office/drawing/2014/chart" uri="{C3380CC4-5D6E-409C-BE32-E72D297353CC}">
                <c16:uniqueId val="{0000001D-6645-4A3C-BCB4-A704159BD751}"/>
              </c:ext>
            </c:extLst>
          </c:dPt>
          <c:dPt>
            <c:idx val="15"/>
            <c:invertIfNegative val="0"/>
            <c:bubble3D val="0"/>
            <c:spPr>
              <a:solidFill>
                <a:srgbClr val="FFFFFF">
                  <a:alpha val="0"/>
                </a:srgbClr>
              </a:solidFill>
            </c:spPr>
            <c:extLst>
              <c:ext xmlns:c16="http://schemas.microsoft.com/office/drawing/2014/chart" uri="{C3380CC4-5D6E-409C-BE32-E72D297353CC}">
                <c16:uniqueId val="{0000001F-6645-4A3C-BCB4-A704159BD751}"/>
              </c:ext>
            </c:extLst>
          </c:dPt>
          <c:dPt>
            <c:idx val="16"/>
            <c:invertIfNegative val="0"/>
            <c:bubble3D val="0"/>
            <c:spPr>
              <a:solidFill>
                <a:srgbClr val="FFFFFF">
                  <a:alpha val="0"/>
                </a:srgbClr>
              </a:solidFill>
            </c:spPr>
            <c:extLst>
              <c:ext xmlns:c16="http://schemas.microsoft.com/office/drawing/2014/chart" uri="{C3380CC4-5D6E-409C-BE32-E72D297353CC}">
                <c16:uniqueId val="{00000021-6645-4A3C-BCB4-A704159BD751}"/>
              </c:ext>
            </c:extLst>
          </c:dPt>
          <c:dPt>
            <c:idx val="17"/>
            <c:invertIfNegative val="0"/>
            <c:bubble3D val="0"/>
            <c:spPr>
              <a:solidFill>
                <a:srgbClr val="FFFFFF">
                  <a:alpha val="0"/>
                </a:srgbClr>
              </a:solidFill>
            </c:spPr>
            <c:extLst>
              <c:ext xmlns:c16="http://schemas.microsoft.com/office/drawing/2014/chart" uri="{C3380CC4-5D6E-409C-BE32-E72D297353CC}">
                <c16:uniqueId val="{00000023-6645-4A3C-BCB4-A704159BD751}"/>
              </c:ext>
            </c:extLst>
          </c:dPt>
          <c:dPt>
            <c:idx val="18"/>
            <c:invertIfNegative val="0"/>
            <c:bubble3D val="0"/>
            <c:spPr>
              <a:solidFill>
                <a:srgbClr val="FFFFFF">
                  <a:alpha val="0"/>
                </a:srgbClr>
              </a:solidFill>
            </c:spPr>
            <c:extLst>
              <c:ext xmlns:c16="http://schemas.microsoft.com/office/drawing/2014/chart" uri="{C3380CC4-5D6E-409C-BE32-E72D297353CC}">
                <c16:uniqueId val="{00000025-6645-4A3C-BCB4-A704159BD751}"/>
              </c:ext>
            </c:extLst>
          </c:dPt>
          <c:dPt>
            <c:idx val="19"/>
            <c:invertIfNegative val="0"/>
            <c:bubble3D val="0"/>
            <c:spPr>
              <a:solidFill>
                <a:srgbClr val="FFFFFF">
                  <a:alpha val="0"/>
                </a:srgbClr>
              </a:solidFill>
            </c:spPr>
            <c:extLst>
              <c:ext xmlns:c16="http://schemas.microsoft.com/office/drawing/2014/chart" uri="{C3380CC4-5D6E-409C-BE32-E72D297353CC}">
                <c16:uniqueId val="{00000027-6645-4A3C-BCB4-A704159BD751}"/>
              </c:ext>
            </c:extLst>
          </c:dPt>
          <c:dPt>
            <c:idx val="20"/>
            <c:invertIfNegative val="0"/>
            <c:bubble3D val="0"/>
            <c:spPr>
              <a:solidFill>
                <a:srgbClr val="FFFFFF">
                  <a:alpha val="0"/>
                </a:srgbClr>
              </a:solidFill>
            </c:spPr>
            <c:extLst>
              <c:ext xmlns:c16="http://schemas.microsoft.com/office/drawing/2014/chart" uri="{C3380CC4-5D6E-409C-BE32-E72D297353CC}">
                <c16:uniqueId val="{00000029-6645-4A3C-BCB4-A704159BD751}"/>
              </c:ext>
            </c:extLst>
          </c:dPt>
          <c:dPt>
            <c:idx val="21"/>
            <c:invertIfNegative val="0"/>
            <c:bubble3D val="0"/>
            <c:spPr>
              <a:solidFill>
                <a:srgbClr val="FFFFFF">
                  <a:alpha val="0"/>
                </a:srgbClr>
              </a:solidFill>
            </c:spPr>
            <c:extLst>
              <c:ext xmlns:c16="http://schemas.microsoft.com/office/drawing/2014/chart" uri="{C3380CC4-5D6E-409C-BE32-E72D297353CC}">
                <c16:uniqueId val="{0000002B-6645-4A3C-BCB4-A704159BD751}"/>
              </c:ext>
            </c:extLst>
          </c:dPt>
          <c:dPt>
            <c:idx val="22"/>
            <c:invertIfNegative val="0"/>
            <c:bubble3D val="0"/>
            <c:spPr>
              <a:solidFill>
                <a:srgbClr val="FFFFFF">
                  <a:alpha val="0"/>
                </a:srgbClr>
              </a:solidFill>
            </c:spPr>
            <c:extLst>
              <c:ext xmlns:c16="http://schemas.microsoft.com/office/drawing/2014/chart" uri="{C3380CC4-5D6E-409C-BE32-E72D297353CC}">
                <c16:uniqueId val="{0000002D-6645-4A3C-BCB4-A704159BD751}"/>
              </c:ext>
            </c:extLst>
          </c:dPt>
          <c:dPt>
            <c:idx val="23"/>
            <c:invertIfNegative val="0"/>
            <c:bubble3D val="0"/>
            <c:spPr>
              <a:solidFill>
                <a:srgbClr val="FFFFFF">
                  <a:alpha val="0"/>
                </a:srgbClr>
              </a:solidFill>
            </c:spPr>
            <c:extLst>
              <c:ext xmlns:c16="http://schemas.microsoft.com/office/drawing/2014/chart" uri="{C3380CC4-5D6E-409C-BE32-E72D297353CC}">
                <c16:uniqueId val="{0000002F-6645-4A3C-BCB4-A704159BD751}"/>
              </c:ext>
            </c:extLst>
          </c:dPt>
          <c:dPt>
            <c:idx val="24"/>
            <c:invertIfNegative val="0"/>
            <c:bubble3D val="0"/>
            <c:spPr>
              <a:solidFill>
                <a:srgbClr val="FFFFFF">
                  <a:alpha val="0"/>
                </a:srgbClr>
              </a:solidFill>
            </c:spPr>
            <c:extLst>
              <c:ext xmlns:c16="http://schemas.microsoft.com/office/drawing/2014/chart" uri="{C3380CC4-5D6E-409C-BE32-E72D297353CC}">
                <c16:uniqueId val="{00000031-6645-4A3C-BCB4-A704159BD751}"/>
              </c:ext>
            </c:extLst>
          </c:dPt>
          <c:dLbls>
            <c:dLbl>
              <c:idx val="0"/>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07B-4FDA-A866-E4047628A05F}"/>
                </c:ext>
              </c:extLst>
            </c:dLbl>
            <c:dLbl>
              <c:idx val="1"/>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645-4A3C-BCB4-A704159BD751}"/>
                </c:ext>
              </c:extLst>
            </c:dLbl>
            <c:dLbl>
              <c:idx val="2"/>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645-4A3C-BCB4-A704159BD751}"/>
                </c:ext>
              </c:extLst>
            </c:dLbl>
            <c:dLbl>
              <c:idx val="3"/>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645-4A3C-BCB4-A704159BD751}"/>
                </c:ext>
              </c:extLst>
            </c:dLbl>
            <c:dLbl>
              <c:idx val="4"/>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645-4A3C-BCB4-A704159BD751}"/>
                </c:ext>
              </c:extLst>
            </c:dLbl>
            <c:dLbl>
              <c:idx val="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645-4A3C-BCB4-A704159BD751}"/>
                </c:ext>
              </c:extLst>
            </c:dLbl>
            <c:dLbl>
              <c:idx val="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07B-4FDA-A866-E4047628A05F}"/>
                </c:ext>
              </c:extLst>
            </c:dLbl>
            <c:dLbl>
              <c:idx val="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07B-4FDA-A866-E4047628A05F}"/>
                </c:ext>
              </c:extLst>
            </c:dLbl>
            <c:dLbl>
              <c:idx val="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645-4A3C-BCB4-A704159BD751}"/>
                </c:ext>
              </c:extLst>
            </c:dLbl>
            <c:dLbl>
              <c:idx val="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07B-4FDA-A866-E4047628A05F}"/>
                </c:ext>
              </c:extLst>
            </c:dLbl>
            <c:dLbl>
              <c:idx val="1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645-4A3C-BCB4-A704159BD751}"/>
                </c:ext>
              </c:extLst>
            </c:dLbl>
            <c:dLbl>
              <c:idx val="1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645-4A3C-BCB4-A704159BD751}"/>
                </c:ext>
              </c:extLst>
            </c:dLbl>
            <c:dLbl>
              <c:idx val="1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645-4A3C-BCB4-A704159BD751}"/>
                </c:ext>
              </c:extLst>
            </c:dLbl>
            <c:dLbl>
              <c:idx val="1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645-4A3C-BCB4-A704159BD751}"/>
                </c:ext>
              </c:extLst>
            </c:dLbl>
            <c:dLbl>
              <c:idx val="1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645-4A3C-BCB4-A704159BD751}"/>
                </c:ext>
              </c:extLst>
            </c:dLbl>
            <c:dLbl>
              <c:idx val="1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645-4A3C-BCB4-A704159BD751}"/>
                </c:ext>
              </c:extLst>
            </c:dLbl>
            <c:dLbl>
              <c:idx val="1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645-4A3C-BCB4-A704159BD751}"/>
                </c:ext>
              </c:extLst>
            </c:dLbl>
            <c:dLbl>
              <c:idx val="1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6645-4A3C-BCB4-A704159BD751}"/>
                </c:ext>
              </c:extLst>
            </c:dLbl>
            <c:dLbl>
              <c:idx val="1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645-4A3C-BCB4-A704159BD751}"/>
                </c:ext>
              </c:extLst>
            </c:dLbl>
            <c:dLbl>
              <c:idx val="1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645-4A3C-BCB4-A704159BD751}"/>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645-4A3C-BCB4-A704159BD751}"/>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645-4A3C-BCB4-A704159BD751}"/>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645-4A3C-BCB4-A704159BD751}"/>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645-4A3C-BCB4-A704159BD751}"/>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645-4A3C-BCB4-A704159BD75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5"/>
                <c:pt idx="0">
                  <c:v>AUH</c:v>
                </c:pt>
                <c:pt idx="1">
                  <c:v>FCO</c:v>
                </c:pt>
                <c:pt idx="2">
                  <c:v>HKG</c:v>
                </c:pt>
                <c:pt idx="3">
                  <c:v>YMM</c:v>
                </c:pt>
                <c:pt idx="4">
                  <c:v>RUH</c:v>
                </c:pt>
              </c:strCache>
            </c:strRef>
          </c:cat>
          <c:val>
            <c:numRef>
              <c:f>Sheet1!$B$2:$B$26</c:f>
              <c:numCache>
                <c:formatCode>0.00000000</c:formatCode>
                <c:ptCount val="25"/>
                <c:pt idx="0">
                  <c:v>4.5753050414000001</c:v>
                </c:pt>
                <c:pt idx="1">
                  <c:v>4.5491839103</c:v>
                </c:pt>
                <c:pt idx="2">
                  <c:v>4.5157743083000002</c:v>
                </c:pt>
                <c:pt idx="3">
                  <c:v>4.5065022193999997</c:v>
                </c:pt>
                <c:pt idx="4">
                  <c:v>4.5043647166999996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07B-4FDA-A866-E4047628A05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414-5149-93B5-BD14D292B4C2}"/>
              </c:ext>
            </c:extLst>
          </c:dPt>
          <c:dPt>
            <c:idx val="1"/>
            <c:invertIfNegative val="0"/>
            <c:bubble3D val="0"/>
            <c:spPr>
              <a:solidFill>
                <a:srgbClr val="003A8C"/>
              </a:solidFill>
            </c:spPr>
            <c:extLst>
              <c:ext xmlns:c16="http://schemas.microsoft.com/office/drawing/2014/chart" uri="{C3380CC4-5D6E-409C-BE32-E72D297353CC}">
                <c16:uniqueId val="{00000003-FAAB-4917-99C5-1642F1E675FE}"/>
              </c:ext>
            </c:extLst>
          </c:dPt>
          <c:dPt>
            <c:idx val="2"/>
            <c:invertIfNegative val="0"/>
            <c:bubble3D val="0"/>
            <c:spPr>
              <a:solidFill>
                <a:srgbClr val="003A8C"/>
              </a:solidFill>
            </c:spPr>
            <c:extLst>
              <c:ext xmlns:c16="http://schemas.microsoft.com/office/drawing/2014/chart" uri="{C3380CC4-5D6E-409C-BE32-E72D297353CC}">
                <c16:uniqueId val="{00000005-FAAB-4917-99C5-1642F1E675FE}"/>
              </c:ext>
            </c:extLst>
          </c:dPt>
          <c:dPt>
            <c:idx val="3"/>
            <c:invertIfNegative val="0"/>
            <c:bubble3D val="0"/>
            <c:spPr>
              <a:solidFill>
                <a:srgbClr val="003A8C"/>
              </a:solidFill>
            </c:spPr>
            <c:extLst>
              <c:ext xmlns:c16="http://schemas.microsoft.com/office/drawing/2014/chart" uri="{C3380CC4-5D6E-409C-BE32-E72D297353CC}">
                <c16:uniqueId val="{00000007-FAAB-4917-99C5-1642F1E675FE}"/>
              </c:ext>
            </c:extLst>
          </c:dPt>
          <c:dPt>
            <c:idx val="4"/>
            <c:invertIfNegative val="0"/>
            <c:bubble3D val="0"/>
            <c:spPr>
              <a:solidFill>
                <a:srgbClr val="003A8C"/>
              </a:solidFill>
            </c:spPr>
            <c:extLst>
              <c:ext xmlns:c16="http://schemas.microsoft.com/office/drawing/2014/chart" uri="{C3380CC4-5D6E-409C-BE32-E72D297353CC}">
                <c16:uniqueId val="{00000009-FAAB-4917-99C5-1642F1E675FE}"/>
              </c:ext>
            </c:extLst>
          </c:dPt>
          <c:dPt>
            <c:idx val="5"/>
            <c:invertIfNegative val="0"/>
            <c:bubble3D val="0"/>
            <c:spPr>
              <a:solidFill>
                <a:srgbClr val="003A8C"/>
              </a:solidFill>
            </c:spPr>
            <c:extLst>
              <c:ext xmlns:c16="http://schemas.microsoft.com/office/drawing/2014/chart" uri="{C3380CC4-5D6E-409C-BE32-E72D297353CC}">
                <c16:uniqueId val="{0000000B-FAAB-4917-99C5-1642F1E675FE}"/>
              </c:ext>
            </c:extLst>
          </c:dPt>
          <c:dPt>
            <c:idx val="6"/>
            <c:invertIfNegative val="0"/>
            <c:bubble3D val="0"/>
            <c:spPr>
              <a:solidFill>
                <a:srgbClr val="003A8C"/>
              </a:solidFill>
            </c:spPr>
            <c:extLst>
              <c:ext xmlns:c16="http://schemas.microsoft.com/office/drawing/2014/chart" uri="{C3380CC4-5D6E-409C-BE32-E72D297353CC}">
                <c16:uniqueId val="{0000000D-FAAB-4917-99C5-1642F1E675FE}"/>
              </c:ext>
            </c:extLst>
          </c:dPt>
          <c:dPt>
            <c:idx val="7"/>
            <c:invertIfNegative val="0"/>
            <c:bubble3D val="0"/>
            <c:spPr>
              <a:solidFill>
                <a:srgbClr val="003A8C"/>
              </a:solidFill>
            </c:spPr>
            <c:extLst>
              <c:ext xmlns:c16="http://schemas.microsoft.com/office/drawing/2014/chart" uri="{C3380CC4-5D6E-409C-BE32-E72D297353CC}">
                <c16:uniqueId val="{0000000F-FAAB-4917-99C5-1642F1E675FE}"/>
              </c:ext>
            </c:extLst>
          </c:dPt>
          <c:dPt>
            <c:idx val="8"/>
            <c:invertIfNegative val="0"/>
            <c:bubble3D val="0"/>
            <c:spPr>
              <a:solidFill>
                <a:srgbClr val="003A8C"/>
              </a:solidFill>
            </c:spPr>
            <c:extLst>
              <c:ext xmlns:c16="http://schemas.microsoft.com/office/drawing/2014/chart" uri="{C3380CC4-5D6E-409C-BE32-E72D297353CC}">
                <c16:uniqueId val="{00000011-FAAB-4917-99C5-1642F1E675FE}"/>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414-5149-93B5-BD14D292B4C2}"/>
              </c:ext>
            </c:extLst>
          </c:dPt>
          <c:dPt>
            <c:idx val="10"/>
            <c:invertIfNegative val="0"/>
            <c:bubble3D val="0"/>
            <c:spPr>
              <a:solidFill>
                <a:srgbClr val="003A8C"/>
              </a:solidFill>
            </c:spPr>
            <c:extLst>
              <c:ext xmlns:c16="http://schemas.microsoft.com/office/drawing/2014/chart" uri="{C3380CC4-5D6E-409C-BE32-E72D297353CC}">
                <c16:uniqueId val="{00000015-FAAB-4917-99C5-1642F1E675FE}"/>
              </c:ext>
            </c:extLst>
          </c:dPt>
          <c:dPt>
            <c:idx val="11"/>
            <c:invertIfNegative val="0"/>
            <c:bubble3D val="0"/>
            <c:spPr>
              <a:solidFill>
                <a:srgbClr val="003A8C"/>
              </a:solidFill>
            </c:spPr>
            <c:extLst>
              <c:ext xmlns:c16="http://schemas.microsoft.com/office/drawing/2014/chart" uri="{C3380CC4-5D6E-409C-BE32-E72D297353CC}">
                <c16:uniqueId val="{00000017-FAAB-4917-99C5-1642F1E675FE}"/>
              </c:ext>
            </c:extLst>
          </c:dPt>
          <c:dPt>
            <c:idx val="12"/>
            <c:invertIfNegative val="0"/>
            <c:bubble3D val="0"/>
            <c:spPr>
              <a:solidFill>
                <a:srgbClr val="003A8C"/>
              </a:solidFill>
            </c:spPr>
            <c:extLst>
              <c:ext xmlns:c16="http://schemas.microsoft.com/office/drawing/2014/chart" uri="{C3380CC4-5D6E-409C-BE32-E72D297353CC}">
                <c16:uniqueId val="{00000019-FAAB-4917-99C5-1642F1E675FE}"/>
              </c:ext>
            </c:extLst>
          </c:dPt>
          <c:dPt>
            <c:idx val="13"/>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414-5149-93B5-BD14D292B4C2}"/>
              </c:ext>
            </c:extLst>
          </c:dPt>
          <c:dPt>
            <c:idx val="14"/>
            <c:invertIfNegative val="0"/>
            <c:bubble3D val="0"/>
            <c:spPr>
              <a:solidFill>
                <a:srgbClr val="003A8C"/>
              </a:solidFill>
            </c:spPr>
            <c:extLst>
              <c:ext xmlns:c16="http://schemas.microsoft.com/office/drawing/2014/chart" uri="{C3380CC4-5D6E-409C-BE32-E72D297353CC}">
                <c16:uniqueId val="{0000001D-FAAB-4917-99C5-1642F1E675FE}"/>
              </c:ext>
            </c:extLst>
          </c:dPt>
          <c:dPt>
            <c:idx val="15"/>
            <c:invertIfNegative val="0"/>
            <c:bubble3D val="0"/>
            <c:spPr>
              <a:solidFill>
                <a:srgbClr val="003A8C"/>
              </a:solidFill>
            </c:spPr>
            <c:extLst>
              <c:ext xmlns:c16="http://schemas.microsoft.com/office/drawing/2014/chart" uri="{C3380CC4-5D6E-409C-BE32-E72D297353CC}">
                <c16:uniqueId val="{0000001F-FAAB-4917-99C5-1642F1E675FE}"/>
              </c:ext>
            </c:extLst>
          </c:dPt>
          <c:dPt>
            <c:idx val="16"/>
            <c:invertIfNegative val="0"/>
            <c:bubble3D val="0"/>
            <c:spPr>
              <a:solidFill>
                <a:srgbClr val="003A8C"/>
              </a:solidFill>
            </c:spPr>
            <c:extLst>
              <c:ext xmlns:c16="http://schemas.microsoft.com/office/drawing/2014/chart" uri="{C3380CC4-5D6E-409C-BE32-E72D297353CC}">
                <c16:uniqueId val="{00000021-FAAB-4917-99C5-1642F1E675FE}"/>
              </c:ext>
            </c:extLst>
          </c:dPt>
          <c:dPt>
            <c:idx val="1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D414-5149-93B5-BD14D292B4C2}"/>
              </c:ext>
            </c:extLst>
          </c:dPt>
          <c:dPt>
            <c:idx val="18"/>
            <c:invertIfNegative val="0"/>
            <c:bubble3D val="0"/>
            <c:spPr>
              <a:solidFill>
                <a:srgbClr val="003A8C"/>
              </a:solidFill>
            </c:spPr>
            <c:extLst>
              <c:ext xmlns:c16="http://schemas.microsoft.com/office/drawing/2014/chart" uri="{C3380CC4-5D6E-409C-BE32-E72D297353CC}">
                <c16:uniqueId val="{00000025-FAAB-4917-99C5-1642F1E675FE}"/>
              </c:ext>
            </c:extLst>
          </c:dPt>
          <c:dPt>
            <c:idx val="19"/>
            <c:invertIfNegative val="0"/>
            <c:bubble3D val="0"/>
            <c:spPr>
              <a:solidFill>
                <a:srgbClr val="003A8C"/>
              </a:solidFill>
            </c:spPr>
            <c:extLst>
              <c:ext xmlns:c16="http://schemas.microsoft.com/office/drawing/2014/chart" uri="{C3380CC4-5D6E-409C-BE32-E72D297353CC}">
                <c16:uniqueId val="{00000027-FAAB-4917-99C5-1642F1E675FE}"/>
              </c:ext>
            </c:extLst>
          </c:dPt>
          <c:dPt>
            <c:idx val="20"/>
            <c:invertIfNegative val="0"/>
            <c:bubble3D val="0"/>
            <c:spPr>
              <a:solidFill>
                <a:srgbClr val="003A8C"/>
              </a:solidFill>
            </c:spPr>
            <c:extLst>
              <c:ext xmlns:c16="http://schemas.microsoft.com/office/drawing/2014/chart" uri="{C3380CC4-5D6E-409C-BE32-E72D297353CC}">
                <c16:uniqueId val="{00000029-FAAB-4917-99C5-1642F1E675FE}"/>
              </c:ext>
            </c:extLst>
          </c:dPt>
          <c:dPt>
            <c:idx val="21"/>
            <c:invertIfNegative val="0"/>
            <c:bubble3D val="0"/>
            <c:spPr>
              <a:solidFill>
                <a:srgbClr val="003A8C"/>
              </a:solidFill>
            </c:spPr>
            <c:extLst>
              <c:ext xmlns:c16="http://schemas.microsoft.com/office/drawing/2014/chart" uri="{C3380CC4-5D6E-409C-BE32-E72D297353CC}">
                <c16:uniqueId val="{0000002B-FAAB-4917-99C5-1642F1E675FE}"/>
              </c:ext>
            </c:extLst>
          </c:dPt>
          <c:dPt>
            <c:idx val="22"/>
            <c:invertIfNegative val="0"/>
            <c:bubble3D val="0"/>
            <c:spPr>
              <a:solidFill>
                <a:srgbClr val="003A8C"/>
              </a:solidFill>
            </c:spPr>
            <c:extLst>
              <c:ext xmlns:c16="http://schemas.microsoft.com/office/drawing/2014/chart" uri="{C3380CC4-5D6E-409C-BE32-E72D297353CC}">
                <c16:uniqueId val="{0000002D-FAAB-4917-99C5-1642F1E675FE}"/>
              </c:ext>
            </c:extLst>
          </c:dPt>
          <c:dPt>
            <c:idx val="23"/>
            <c:invertIfNegative val="0"/>
            <c:bubble3D val="0"/>
            <c:spPr>
              <a:solidFill>
                <a:srgbClr val="003A8C"/>
              </a:solidFill>
            </c:spPr>
            <c:extLst>
              <c:ext xmlns:c16="http://schemas.microsoft.com/office/drawing/2014/chart" uri="{C3380CC4-5D6E-409C-BE32-E72D297353CC}">
                <c16:uniqueId val="{0000002F-FAAB-4917-99C5-1642F1E675FE}"/>
              </c:ext>
            </c:extLst>
          </c:dPt>
          <c:dPt>
            <c:idx val="24"/>
            <c:invertIfNegative val="0"/>
            <c:bubble3D val="0"/>
            <c:spPr>
              <a:solidFill>
                <a:srgbClr val="003A8C"/>
              </a:solidFill>
            </c:spPr>
            <c:extLst>
              <c:ext xmlns:c16="http://schemas.microsoft.com/office/drawing/2014/chart" uri="{C3380CC4-5D6E-409C-BE32-E72D297353CC}">
                <c16:uniqueId val="{00000031-FAAB-4917-99C5-1642F1E675FE}"/>
              </c:ext>
            </c:extLst>
          </c:dPt>
          <c:dLbls>
            <c:dLbl>
              <c:idx val="0"/>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414-5149-93B5-BD14D292B4C2}"/>
                </c:ext>
              </c:extLst>
            </c:dLbl>
            <c:dLbl>
              <c:idx val="1"/>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AAB-4917-99C5-1642F1E675FE}"/>
                </c:ext>
              </c:extLst>
            </c:dLbl>
            <c:dLbl>
              <c:idx val="2"/>
              <c:tx>
                <c:rich>
                  <a:bodyPr/>
                  <a:lstStyle/>
                  <a:p>
                    <a:r>
                      <a:t>5.00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AAB-4917-99C5-1642F1E675FE}"/>
                </c:ext>
              </c:extLst>
            </c:dLbl>
            <c:dLbl>
              <c:idx val="3"/>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AAB-4917-99C5-1642F1E675FE}"/>
                </c:ext>
              </c:extLst>
            </c:dLbl>
            <c:dLbl>
              <c:idx val="4"/>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AAB-4917-99C5-1642F1E675FE}"/>
                </c:ext>
              </c:extLst>
            </c:dLbl>
            <c:dLbl>
              <c:idx val="5"/>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AAB-4917-99C5-1642F1E675FE}"/>
                </c:ext>
              </c:extLst>
            </c:dLbl>
            <c:dLbl>
              <c:idx val="6"/>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AAB-4917-99C5-1642F1E675FE}"/>
                </c:ext>
              </c:extLst>
            </c:dLbl>
            <c:dLbl>
              <c:idx val="7"/>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AAB-4917-99C5-1642F1E675FE}"/>
                </c:ext>
              </c:extLst>
            </c:dLbl>
            <c:dLbl>
              <c:idx val="8"/>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AAB-4917-99C5-1642F1E675FE}"/>
                </c:ext>
              </c:extLst>
            </c:dLbl>
            <c:dLbl>
              <c:idx val="9"/>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414-5149-93B5-BD14D292B4C2}"/>
                </c:ext>
              </c:extLst>
            </c:dLbl>
            <c:dLbl>
              <c:idx val="10"/>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AAB-4917-99C5-1642F1E675FE}"/>
                </c:ext>
              </c:extLst>
            </c:dLbl>
            <c:dLbl>
              <c:idx val="11"/>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AAB-4917-99C5-1642F1E675FE}"/>
                </c:ext>
              </c:extLst>
            </c:dLbl>
            <c:dLbl>
              <c:idx val="12"/>
              <c:tx>
                <c:rich>
                  <a:bodyPr/>
                  <a:lstStyle/>
                  <a:p>
                    <a:r>
                      <a:t>4.99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AAB-4917-99C5-1642F1E675FE}"/>
                </c:ext>
              </c:extLst>
            </c:dLbl>
            <c:dLbl>
              <c:idx val="13"/>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414-5149-93B5-BD14D292B4C2}"/>
                </c:ext>
              </c:extLst>
            </c:dLbl>
            <c:dLbl>
              <c:idx val="14"/>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AAB-4917-99C5-1642F1E675FE}"/>
                </c:ext>
              </c:extLst>
            </c:dLbl>
            <c:dLbl>
              <c:idx val="15"/>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AAB-4917-99C5-1642F1E675FE}"/>
                </c:ext>
              </c:extLst>
            </c:dLbl>
            <c:dLbl>
              <c:idx val="16"/>
              <c:tx>
                <c:rich>
                  <a:bodyPr/>
                  <a:lstStyle/>
                  <a:p>
                    <a:r>
                      <a:t>4.97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FAAB-4917-99C5-1642F1E675FE}"/>
                </c:ext>
              </c:extLst>
            </c:dLbl>
            <c:dLbl>
              <c:idx val="17"/>
              <c:tx>
                <c:rich>
                  <a:bodyPr/>
                  <a:lstStyle/>
                  <a:p>
                    <a:r>
                      <a:t>4.97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414-5149-93B5-BD14D292B4C2}"/>
                </c:ext>
              </c:extLst>
            </c:dLbl>
            <c:dLbl>
              <c:idx val="18"/>
              <c:tx>
                <c:rich>
                  <a:bodyPr/>
                  <a:lstStyle/>
                  <a:p>
                    <a:r>
                      <a:t>4.97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FAAB-4917-99C5-1642F1E675FE}"/>
                </c:ext>
              </c:extLst>
            </c:dLbl>
            <c:dLbl>
              <c:idx val="19"/>
              <c:tx>
                <c:rich>
                  <a:bodyPr/>
                  <a:lstStyle/>
                  <a:p>
                    <a:r>
                      <a:t>4.97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FAAB-4917-99C5-1642F1E675FE}"/>
                </c:ext>
              </c:extLst>
            </c:dLbl>
            <c:dLbl>
              <c:idx val="20"/>
              <c:tx>
                <c:rich>
                  <a:bodyPr/>
                  <a:lstStyle/>
                  <a:p>
                    <a:r>
                      <a:t>4.94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FAAB-4917-99C5-1642F1E675FE}"/>
                </c:ext>
              </c:extLst>
            </c:dLbl>
            <c:dLbl>
              <c:idx val="21"/>
              <c:tx>
                <c:rich>
                  <a:bodyPr/>
                  <a:lstStyle/>
                  <a:p>
                    <a:r>
                      <a:t>4.94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FAAB-4917-99C5-1642F1E675FE}"/>
                </c:ext>
              </c:extLst>
            </c:dLbl>
            <c:dLbl>
              <c:idx val="22"/>
              <c:tx>
                <c:rich>
                  <a:bodyPr/>
                  <a:lstStyle/>
                  <a:p>
                    <a:r>
                      <a:t>4.94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FAAB-4917-99C5-1642F1E675FE}"/>
                </c:ext>
              </c:extLst>
            </c:dLbl>
            <c:dLbl>
              <c:idx val="23"/>
              <c:tx>
                <c:rich>
                  <a:bodyPr/>
                  <a:lstStyle/>
                  <a:p>
                    <a:r>
                      <a:t>4.94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FAAB-4917-99C5-1642F1E675FE}"/>
                </c:ext>
              </c:extLst>
            </c:dLbl>
            <c:dLbl>
              <c:idx val="24"/>
              <c:tx>
                <c:rich>
                  <a:bodyPr/>
                  <a:lstStyle/>
                  <a:p>
                    <a:r>
                      <a:t>4.94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FAAB-4917-99C5-1642F1E675F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SHA</c:v>
                </c:pt>
                <c:pt idx="1">
                  <c:v>PLM</c:v>
                </c:pt>
                <c:pt idx="2">
                  <c:v>SUB</c:v>
                </c:pt>
                <c:pt idx="3">
                  <c:v>AMQ</c:v>
                </c:pt>
                <c:pt idx="4">
                  <c:v>IXC</c:v>
                </c:pt>
                <c:pt idx="5">
                  <c:v>ZQZ</c:v>
                </c:pt>
                <c:pt idx="6">
                  <c:v>CGK</c:v>
                </c:pt>
                <c:pt idx="7">
                  <c:v>COK</c:v>
                </c:pt>
                <c:pt idx="8">
                  <c:v>CKG</c:v>
                </c:pt>
                <c:pt idx="9">
                  <c:v>GMP</c:v>
                </c:pt>
                <c:pt idx="10">
                  <c:v>AMD</c:v>
                </c:pt>
                <c:pt idx="11">
                  <c:v>HAK</c:v>
                </c:pt>
                <c:pt idx="12">
                  <c:v>PGK</c:v>
                </c:pt>
                <c:pt idx="13">
                  <c:v>CGQ</c:v>
                </c:pt>
                <c:pt idx="14">
                  <c:v>HRB</c:v>
                </c:pt>
                <c:pt idx="15">
                  <c:v>CTU</c:v>
                </c:pt>
                <c:pt idx="16">
                  <c:v>TPE</c:v>
                </c:pt>
                <c:pt idx="17">
                  <c:v>KHN</c:v>
                </c:pt>
                <c:pt idx="18">
                  <c:v>JAI</c:v>
                </c:pt>
                <c:pt idx="19">
                  <c:v>LKO</c:v>
                </c:pt>
                <c:pt idx="20">
                  <c:v>CDE</c:v>
                </c:pt>
                <c:pt idx="21">
                  <c:v>SHE</c:v>
                </c:pt>
                <c:pt idx="22">
                  <c:v>IDR</c:v>
                </c:pt>
                <c:pt idx="23">
                  <c:v>SLL</c:v>
                </c:pt>
                <c:pt idx="24">
                  <c:v>HGH</c:v>
                </c:pt>
              </c:strCache>
            </c:strRef>
          </c:cat>
          <c:val>
            <c:numRef>
              <c:f>Sheet1!$B$2:$B$26</c:f>
              <c:numCache>
                <c:formatCode>0.00000000</c:formatCode>
                <c:ptCount val="25"/>
                <c:pt idx="0">
                  <c:v>4.9972205937999998</c:v>
                </c:pt>
                <c:pt idx="1">
                  <c:v>4.9971284487999998</c:v>
                </c:pt>
                <c:pt idx="2">
                  <c:v>4.9968591744999999</c:v>
                </c:pt>
                <c:pt idx="3">
                  <c:v>4.9949829487999997</c:v>
                </c:pt>
                <c:pt idx="4">
                  <c:v>4.9944012072000001</c:v>
                </c:pt>
                <c:pt idx="5">
                  <c:v>4.9942840454999997</c:v>
                </c:pt>
                <c:pt idx="6">
                  <c:v>4.9941336803</c:v>
                </c:pt>
                <c:pt idx="7">
                  <c:v>4.9913507706000004</c:v>
                </c:pt>
                <c:pt idx="8">
                  <c:v>4.9902829929000001</c:v>
                </c:pt>
                <c:pt idx="9">
                  <c:v>4.9898311504999997</c:v>
                </c:pt>
                <c:pt idx="10">
                  <c:v>4.9894050687</c:v>
                </c:pt>
                <c:pt idx="11">
                  <c:v>4.9892416809000002</c:v>
                </c:pt>
                <c:pt idx="12">
                  <c:v>4.9879536005</c:v>
                </c:pt>
                <c:pt idx="13">
                  <c:v>4.9796784027000003</c:v>
                </c:pt>
                <c:pt idx="14">
                  <c:v>4.9778798259999997</c:v>
                </c:pt>
                <c:pt idx="15">
                  <c:v>4.9772922741999999</c:v>
                </c:pt>
                <c:pt idx="16">
                  <c:v>4.9709438886999999</c:v>
                </c:pt>
                <c:pt idx="17">
                  <c:v>4.9700713252000002</c:v>
                </c:pt>
                <c:pt idx="18">
                  <c:v>4.9670271104000001</c:v>
                </c:pt>
                <c:pt idx="19">
                  <c:v>4.9662649896</c:v>
                </c:pt>
                <c:pt idx="20">
                  <c:v>4.9423076923</c:v>
                </c:pt>
                <c:pt idx="21">
                  <c:v>4.9421196438999999</c:v>
                </c:pt>
                <c:pt idx="22">
                  <c:v>4.9418581036999996</c:v>
                </c:pt>
                <c:pt idx="23">
                  <c:v>4.9359140121999996</c:v>
                </c:pt>
                <c:pt idx="24">
                  <c:v>4.9351292359999999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D414-5149-93B5-BD14D292B4C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824-B544-8708-27B63C6CA421}"/>
              </c:ext>
            </c:extLst>
          </c:dPt>
          <c:dPt>
            <c:idx val="1"/>
            <c:invertIfNegative val="0"/>
            <c:bubble3D val="0"/>
            <c:spPr>
              <a:solidFill>
                <a:srgbClr val="666666"/>
              </a:solidFill>
            </c:spPr>
            <c:extLst>
              <c:ext xmlns:c16="http://schemas.microsoft.com/office/drawing/2014/chart" uri="{C3380CC4-5D6E-409C-BE32-E72D297353CC}">
                <c16:uniqueId val="{00000003-3D84-4576-BF0C-C8CC395B1557}"/>
              </c:ext>
            </c:extLst>
          </c:dPt>
          <c:dPt>
            <c:idx val="2"/>
            <c:invertIfNegative val="0"/>
            <c:bubble3D val="0"/>
            <c:spPr>
              <a:solidFill>
                <a:srgbClr val="666666"/>
              </a:solidFill>
            </c:spPr>
            <c:extLst>
              <c:ext xmlns:c16="http://schemas.microsoft.com/office/drawing/2014/chart" uri="{C3380CC4-5D6E-409C-BE32-E72D297353CC}">
                <c16:uniqueId val="{00000005-3D84-4576-BF0C-C8CC395B1557}"/>
              </c:ext>
            </c:extLst>
          </c:dPt>
          <c:dPt>
            <c:idx val="3"/>
            <c:invertIfNegative val="0"/>
            <c:bubble3D val="0"/>
            <c:spPr>
              <a:solidFill>
                <a:srgbClr val="666666"/>
              </a:solidFill>
            </c:spPr>
            <c:extLst>
              <c:ext xmlns:c16="http://schemas.microsoft.com/office/drawing/2014/chart" uri="{C3380CC4-5D6E-409C-BE32-E72D297353CC}">
                <c16:uniqueId val="{00000007-3D84-4576-BF0C-C8CC395B1557}"/>
              </c:ext>
            </c:extLst>
          </c:dPt>
          <c:dPt>
            <c:idx val="4"/>
            <c:invertIfNegative val="0"/>
            <c:bubble3D val="0"/>
            <c:spPr>
              <a:solidFill>
                <a:srgbClr val="666666"/>
              </a:solidFill>
            </c:spPr>
            <c:extLst>
              <c:ext xmlns:c16="http://schemas.microsoft.com/office/drawing/2014/chart" uri="{C3380CC4-5D6E-409C-BE32-E72D297353CC}">
                <c16:uniqueId val="{00000009-3D84-4576-BF0C-C8CC395B1557}"/>
              </c:ext>
            </c:extLst>
          </c:dPt>
          <c:dPt>
            <c:idx val="5"/>
            <c:invertIfNegative val="0"/>
            <c:bubble3D val="0"/>
            <c:spPr>
              <a:solidFill>
                <a:srgbClr val="666666"/>
              </a:solidFill>
            </c:spPr>
            <c:extLst>
              <c:ext xmlns:c16="http://schemas.microsoft.com/office/drawing/2014/chart" uri="{C3380CC4-5D6E-409C-BE32-E72D297353CC}">
                <c16:uniqueId val="{0000000B-3D84-4576-BF0C-C8CC395B1557}"/>
              </c:ext>
            </c:extLst>
          </c:dPt>
          <c:dPt>
            <c:idx val="6"/>
            <c:invertIfNegative val="0"/>
            <c:bubble3D val="0"/>
            <c:spPr>
              <a:solidFill>
                <a:srgbClr val="666666"/>
              </a:solidFill>
            </c:spPr>
            <c:extLst>
              <c:ext xmlns:c16="http://schemas.microsoft.com/office/drawing/2014/chart" uri="{C3380CC4-5D6E-409C-BE32-E72D297353CC}">
                <c16:uniqueId val="{0000000D-3D84-4576-BF0C-C8CC395B1557}"/>
              </c:ext>
            </c:extLst>
          </c:dPt>
          <c:dPt>
            <c:idx val="7"/>
            <c:invertIfNegative val="0"/>
            <c:bubble3D val="0"/>
            <c:spPr>
              <a:solidFill>
                <a:srgbClr val="666666"/>
              </a:solidFill>
            </c:spPr>
            <c:extLst>
              <c:ext xmlns:c16="http://schemas.microsoft.com/office/drawing/2014/chart" uri="{C3380CC4-5D6E-409C-BE32-E72D297353CC}">
                <c16:uniqueId val="{0000000F-3D84-4576-BF0C-C8CC395B1557}"/>
              </c:ext>
            </c:extLst>
          </c:dPt>
          <c:dPt>
            <c:idx val="8"/>
            <c:invertIfNegative val="0"/>
            <c:bubble3D val="0"/>
            <c:spPr>
              <a:solidFill>
                <a:srgbClr val="666666"/>
              </a:solidFill>
            </c:spPr>
            <c:extLst>
              <c:ext xmlns:c16="http://schemas.microsoft.com/office/drawing/2014/chart" uri="{C3380CC4-5D6E-409C-BE32-E72D297353CC}">
                <c16:uniqueId val="{00000011-3D84-4576-BF0C-C8CC395B1557}"/>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824-B544-8708-27B63C6CA421}"/>
              </c:ext>
            </c:extLst>
          </c:dPt>
          <c:dPt>
            <c:idx val="10"/>
            <c:invertIfNegative val="0"/>
            <c:bubble3D val="0"/>
            <c:spPr>
              <a:solidFill>
                <a:srgbClr val="666666"/>
              </a:solidFill>
            </c:spPr>
            <c:extLst>
              <c:ext xmlns:c16="http://schemas.microsoft.com/office/drawing/2014/chart" uri="{C3380CC4-5D6E-409C-BE32-E72D297353CC}">
                <c16:uniqueId val="{00000015-3D84-4576-BF0C-C8CC395B1557}"/>
              </c:ext>
            </c:extLst>
          </c:dPt>
          <c:dPt>
            <c:idx val="11"/>
            <c:invertIfNegative val="0"/>
            <c:bubble3D val="0"/>
            <c:spPr>
              <a:solidFill>
                <a:srgbClr val="666666"/>
              </a:solidFill>
            </c:spPr>
            <c:extLst>
              <c:ext xmlns:c16="http://schemas.microsoft.com/office/drawing/2014/chart" uri="{C3380CC4-5D6E-409C-BE32-E72D297353CC}">
                <c16:uniqueId val="{00000017-3D84-4576-BF0C-C8CC395B1557}"/>
              </c:ext>
            </c:extLst>
          </c:dPt>
          <c:dPt>
            <c:idx val="12"/>
            <c:invertIfNegative val="0"/>
            <c:bubble3D val="0"/>
            <c:spPr>
              <a:solidFill>
                <a:srgbClr val="666666"/>
              </a:solidFill>
            </c:spPr>
            <c:extLst>
              <c:ext xmlns:c16="http://schemas.microsoft.com/office/drawing/2014/chart" uri="{C3380CC4-5D6E-409C-BE32-E72D297353CC}">
                <c16:uniqueId val="{00000019-3D84-4576-BF0C-C8CC395B1557}"/>
              </c:ext>
            </c:extLst>
          </c:dPt>
          <c:dPt>
            <c:idx val="13"/>
            <c:invertIfNegative val="0"/>
            <c:bubble3D val="0"/>
            <c:spPr>
              <a:solidFill>
                <a:srgbClr val="666666"/>
              </a:solidFill>
            </c:spPr>
            <c:extLst>
              <c:ext xmlns:c16="http://schemas.microsoft.com/office/drawing/2014/chart" uri="{C3380CC4-5D6E-409C-BE32-E72D297353CC}">
                <c16:uniqueId val="{0000001B-3D84-4576-BF0C-C8CC395B1557}"/>
              </c:ext>
            </c:extLst>
          </c:dPt>
          <c:dPt>
            <c:idx val="14"/>
            <c:invertIfNegative val="0"/>
            <c:bubble3D val="0"/>
            <c:spPr>
              <a:solidFill>
                <a:srgbClr val="666666"/>
              </a:solidFill>
            </c:spPr>
            <c:extLst>
              <c:ext xmlns:c16="http://schemas.microsoft.com/office/drawing/2014/chart" uri="{C3380CC4-5D6E-409C-BE32-E72D297353CC}">
                <c16:uniqueId val="{0000001D-3D84-4576-BF0C-C8CC395B1557}"/>
              </c:ext>
            </c:extLst>
          </c:dPt>
          <c:dPt>
            <c:idx val="15"/>
            <c:invertIfNegative val="0"/>
            <c:bubble3D val="0"/>
            <c:spPr>
              <a:solidFill>
                <a:srgbClr val="666666"/>
              </a:solidFill>
            </c:spPr>
            <c:extLst>
              <c:ext xmlns:c16="http://schemas.microsoft.com/office/drawing/2014/chart" uri="{C3380CC4-5D6E-409C-BE32-E72D297353CC}">
                <c16:uniqueId val="{0000001F-3D84-4576-BF0C-C8CC395B1557}"/>
              </c:ext>
            </c:extLst>
          </c:dPt>
          <c:dPt>
            <c:idx val="16"/>
            <c:invertIfNegative val="0"/>
            <c:bubble3D val="0"/>
            <c:spPr>
              <a:solidFill>
                <a:srgbClr val="666666"/>
              </a:solidFill>
            </c:spPr>
            <c:extLst>
              <c:ext xmlns:c16="http://schemas.microsoft.com/office/drawing/2014/chart" uri="{C3380CC4-5D6E-409C-BE32-E72D297353CC}">
                <c16:uniqueId val="{00000021-3D84-4576-BF0C-C8CC395B1557}"/>
              </c:ext>
            </c:extLst>
          </c:dPt>
          <c:dPt>
            <c:idx val="17"/>
            <c:invertIfNegative val="0"/>
            <c:bubble3D val="0"/>
            <c:spPr>
              <a:solidFill>
                <a:srgbClr val="666666"/>
              </a:solidFill>
            </c:spPr>
            <c:extLst>
              <c:ext xmlns:c16="http://schemas.microsoft.com/office/drawing/2014/chart" uri="{C3380CC4-5D6E-409C-BE32-E72D297353CC}">
                <c16:uniqueId val="{00000023-3D84-4576-BF0C-C8CC395B1557}"/>
              </c:ext>
            </c:extLst>
          </c:dPt>
          <c:dPt>
            <c:idx val="18"/>
            <c:invertIfNegative val="0"/>
            <c:bubble3D val="0"/>
            <c:spPr>
              <a:solidFill>
                <a:srgbClr val="666666"/>
              </a:solidFill>
            </c:spPr>
            <c:extLst>
              <c:ext xmlns:c16="http://schemas.microsoft.com/office/drawing/2014/chart" uri="{C3380CC4-5D6E-409C-BE32-E72D297353CC}">
                <c16:uniqueId val="{00000025-3D84-4576-BF0C-C8CC395B1557}"/>
              </c:ext>
            </c:extLst>
          </c:dPt>
          <c:dPt>
            <c:idx val="19"/>
            <c:invertIfNegative val="0"/>
            <c:bubble3D val="0"/>
            <c:spPr>
              <a:solidFill>
                <a:srgbClr val="666666"/>
              </a:solidFill>
            </c:spPr>
            <c:extLst>
              <c:ext xmlns:c16="http://schemas.microsoft.com/office/drawing/2014/chart" uri="{C3380CC4-5D6E-409C-BE32-E72D297353CC}">
                <c16:uniqueId val="{00000027-3D84-4576-BF0C-C8CC395B1557}"/>
              </c:ext>
            </c:extLst>
          </c:dPt>
          <c:dPt>
            <c:idx val="20"/>
            <c:invertIfNegative val="0"/>
            <c:bubble3D val="0"/>
            <c:spPr>
              <a:solidFill>
                <a:srgbClr val="666666"/>
              </a:solidFill>
            </c:spPr>
            <c:extLst>
              <c:ext xmlns:c16="http://schemas.microsoft.com/office/drawing/2014/chart" uri="{C3380CC4-5D6E-409C-BE32-E72D297353CC}">
                <c16:uniqueId val="{00000029-3D84-4576-BF0C-C8CC395B1557}"/>
              </c:ext>
            </c:extLst>
          </c:dPt>
          <c:dPt>
            <c:idx val="21"/>
            <c:invertIfNegative val="0"/>
            <c:bubble3D val="0"/>
            <c:spPr>
              <a:solidFill>
                <a:srgbClr val="666666"/>
              </a:solidFill>
            </c:spPr>
            <c:extLst>
              <c:ext xmlns:c16="http://schemas.microsoft.com/office/drawing/2014/chart" uri="{C3380CC4-5D6E-409C-BE32-E72D297353CC}">
                <c16:uniqueId val="{0000002B-3D84-4576-BF0C-C8CC395B1557}"/>
              </c:ext>
            </c:extLst>
          </c:dPt>
          <c:dPt>
            <c:idx val="22"/>
            <c:invertIfNegative val="0"/>
            <c:bubble3D val="0"/>
            <c:spPr>
              <a:solidFill>
                <a:srgbClr val="666666"/>
              </a:solidFill>
            </c:spPr>
            <c:extLst>
              <c:ext xmlns:c16="http://schemas.microsoft.com/office/drawing/2014/chart" uri="{C3380CC4-5D6E-409C-BE32-E72D297353CC}">
                <c16:uniqueId val="{0000002D-3D84-4576-BF0C-C8CC395B1557}"/>
              </c:ext>
            </c:extLst>
          </c:dPt>
          <c:dPt>
            <c:idx val="23"/>
            <c:invertIfNegative val="0"/>
            <c:bubble3D val="0"/>
            <c:spPr>
              <a:solidFill>
                <a:srgbClr val="666666"/>
              </a:solidFill>
            </c:spPr>
            <c:extLst>
              <c:ext xmlns:c16="http://schemas.microsoft.com/office/drawing/2014/chart" uri="{C3380CC4-5D6E-409C-BE32-E72D297353CC}">
                <c16:uniqueId val="{0000002F-3D84-4576-BF0C-C8CC395B1557}"/>
              </c:ext>
            </c:extLst>
          </c:dPt>
          <c:dPt>
            <c:idx val="24"/>
            <c:invertIfNegative val="0"/>
            <c:bubble3D val="0"/>
            <c:spPr>
              <a:solidFill>
                <a:srgbClr val="666666"/>
              </a:solidFill>
            </c:spPr>
            <c:extLst>
              <c:ext xmlns:c16="http://schemas.microsoft.com/office/drawing/2014/chart" uri="{C3380CC4-5D6E-409C-BE32-E72D297353CC}">
                <c16:uniqueId val="{00000031-3D84-4576-BF0C-C8CC395B1557}"/>
              </c:ext>
            </c:extLst>
          </c:dPt>
          <c:dPt>
            <c:idx val="25"/>
            <c:invertIfNegative val="0"/>
            <c:bubble3D val="0"/>
            <c:spPr>
              <a:solidFill>
                <a:srgbClr val="666666"/>
              </a:solidFill>
            </c:spPr>
            <c:extLst>
              <c:ext xmlns:c16="http://schemas.microsoft.com/office/drawing/2014/chart" uri="{C3380CC4-5D6E-409C-BE32-E72D297353CC}">
                <c16:uniqueId val="{00000033-3D84-4576-BF0C-C8CC395B1557}"/>
              </c:ext>
            </c:extLst>
          </c:dPt>
          <c:dPt>
            <c:idx val="26"/>
            <c:invertIfNegative val="0"/>
            <c:bubble3D val="0"/>
            <c:spPr>
              <a:solidFill>
                <a:srgbClr val="666666"/>
              </a:solidFill>
            </c:spPr>
            <c:extLst>
              <c:ext xmlns:c16="http://schemas.microsoft.com/office/drawing/2014/chart" uri="{C3380CC4-5D6E-409C-BE32-E72D297353CC}">
                <c16:uniqueId val="{00000035-3D84-4576-BF0C-C8CC395B1557}"/>
              </c:ext>
            </c:extLst>
          </c:dPt>
          <c:dPt>
            <c:idx val="27"/>
            <c:invertIfNegative val="0"/>
            <c:bubble3D val="0"/>
            <c:spPr>
              <a:solidFill>
                <a:srgbClr val="666666"/>
              </a:solidFill>
            </c:spPr>
            <c:extLst>
              <c:ext xmlns:c16="http://schemas.microsoft.com/office/drawing/2014/chart" uri="{C3380CC4-5D6E-409C-BE32-E72D297353CC}">
                <c16:uniqueId val="{00000037-3D84-4576-BF0C-C8CC395B1557}"/>
              </c:ext>
            </c:extLst>
          </c:dPt>
          <c:dPt>
            <c:idx val="28"/>
            <c:invertIfNegative val="0"/>
            <c:bubble3D val="0"/>
            <c:spPr>
              <a:solidFill>
                <a:srgbClr val="C00000"/>
              </a:solidFill>
            </c:spPr>
            <c:extLst>
              <c:ext xmlns:c16="http://schemas.microsoft.com/office/drawing/2014/chart" uri="{C3380CC4-5D6E-409C-BE32-E72D297353CC}">
                <c16:uniqueId val="{00000039-3D84-4576-BF0C-C8CC395B1557}"/>
              </c:ext>
            </c:extLst>
          </c:dPt>
          <c:dPt>
            <c:idx val="29"/>
            <c:invertIfNegative val="0"/>
            <c:bubble3D val="0"/>
            <c:spPr>
              <a:solidFill>
                <a:srgbClr val="666666"/>
              </a:solidFill>
            </c:spPr>
            <c:extLst>
              <c:ext xmlns:c16="http://schemas.microsoft.com/office/drawing/2014/chart" uri="{C3380CC4-5D6E-409C-BE32-E72D297353CC}">
                <c16:uniqueId val="{0000003B-3D84-4576-BF0C-C8CC395B1557}"/>
              </c:ext>
            </c:extLst>
          </c:dPt>
          <c:dLbls>
            <c:dLbl>
              <c:idx val="0"/>
              <c:tx>
                <c:rich>
                  <a:bodyPr/>
                  <a:lstStyle/>
                  <a:p>
                    <a:r>
                      <a:t>4.68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824-B544-8708-27B63C6CA421}"/>
                </c:ext>
              </c:extLst>
            </c:dLbl>
            <c:dLbl>
              <c:idx val="1"/>
              <c:tx>
                <c:rich>
                  <a:bodyPr/>
                  <a:lstStyle/>
                  <a:p>
                    <a:r>
                      <a:t>4.65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D84-4576-BF0C-C8CC395B1557}"/>
                </c:ext>
              </c:extLst>
            </c:dLbl>
            <c:dLbl>
              <c:idx val="2"/>
              <c:tx>
                <c:rich>
                  <a:bodyPr/>
                  <a:lstStyle/>
                  <a:p>
                    <a:r>
                      <a:t>4.62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D84-4576-BF0C-C8CC395B1557}"/>
                </c:ext>
              </c:extLst>
            </c:dLbl>
            <c:dLbl>
              <c:idx val="3"/>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D84-4576-BF0C-C8CC395B1557}"/>
                </c:ext>
              </c:extLst>
            </c:dLbl>
            <c:dLbl>
              <c:idx val="4"/>
              <c:tx>
                <c:rich>
                  <a:bodyPr/>
                  <a:lstStyle/>
                  <a:p>
                    <a:r>
                      <a:t>4.54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D84-4576-BF0C-C8CC395B1557}"/>
                </c:ext>
              </c:extLst>
            </c:dLbl>
            <c:dLbl>
              <c:idx val="5"/>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D84-4576-BF0C-C8CC395B1557}"/>
                </c:ext>
              </c:extLst>
            </c:dLbl>
            <c:dLbl>
              <c:idx val="6"/>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D84-4576-BF0C-C8CC395B1557}"/>
                </c:ext>
              </c:extLst>
            </c:dLbl>
            <c:dLbl>
              <c:idx val="7"/>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D84-4576-BF0C-C8CC395B1557}"/>
                </c:ext>
              </c:extLst>
            </c:dLbl>
            <c:dLbl>
              <c:idx val="8"/>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D84-4576-BF0C-C8CC395B1557}"/>
                </c:ext>
              </c:extLst>
            </c:dLbl>
            <c:dLbl>
              <c:idx val="9"/>
              <c:tx>
                <c:rich>
                  <a:bodyPr/>
                  <a:lstStyle/>
                  <a:p>
                    <a:r>
                      <a:t>4.44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824-B544-8708-27B63C6CA421}"/>
                </c:ext>
              </c:extLst>
            </c:dLbl>
            <c:dLbl>
              <c:idx val="10"/>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D84-4576-BF0C-C8CC395B1557}"/>
                </c:ext>
              </c:extLst>
            </c:dLbl>
            <c:dLbl>
              <c:idx val="11"/>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D84-4576-BF0C-C8CC395B1557}"/>
                </c:ext>
              </c:extLst>
            </c:dLbl>
            <c:dLbl>
              <c:idx val="12"/>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D84-4576-BF0C-C8CC395B1557}"/>
                </c:ext>
              </c:extLst>
            </c:dLbl>
            <c:dLbl>
              <c:idx val="13"/>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D84-4576-BF0C-C8CC395B1557}"/>
                </c:ext>
              </c:extLst>
            </c:dLbl>
            <c:dLbl>
              <c:idx val="14"/>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D84-4576-BF0C-C8CC395B1557}"/>
                </c:ext>
              </c:extLst>
            </c:dLbl>
            <c:dLbl>
              <c:idx val="15"/>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D84-4576-BF0C-C8CC395B1557}"/>
                </c:ext>
              </c:extLst>
            </c:dLbl>
            <c:dLbl>
              <c:idx val="16"/>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D84-4576-BF0C-C8CC395B1557}"/>
                </c:ext>
              </c:extLst>
            </c:dLbl>
            <c:dLbl>
              <c:idx val="17"/>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3D84-4576-BF0C-C8CC395B1557}"/>
                </c:ext>
              </c:extLst>
            </c:dLbl>
            <c:dLbl>
              <c:idx val="18"/>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D84-4576-BF0C-C8CC395B1557}"/>
                </c:ext>
              </c:extLst>
            </c:dLbl>
            <c:dLbl>
              <c:idx val="19"/>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D84-4576-BF0C-C8CC395B1557}"/>
                </c:ext>
              </c:extLst>
            </c:dLbl>
            <c:dLbl>
              <c:idx val="20"/>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D84-4576-BF0C-C8CC395B1557}"/>
                </c:ext>
              </c:extLst>
            </c:dLbl>
            <c:dLbl>
              <c:idx val="21"/>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D84-4576-BF0C-C8CC395B1557}"/>
                </c:ext>
              </c:extLst>
            </c:dLbl>
            <c:dLbl>
              <c:idx val="22"/>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D84-4576-BF0C-C8CC395B1557}"/>
                </c:ext>
              </c:extLst>
            </c:dLbl>
            <c:dLbl>
              <c:idx val="23"/>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D84-4576-BF0C-C8CC395B1557}"/>
                </c:ext>
              </c:extLst>
            </c:dLbl>
            <c:dLbl>
              <c:idx val="24"/>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D84-4576-BF0C-C8CC395B1557}"/>
                </c:ext>
              </c:extLst>
            </c:dLbl>
            <c:dLbl>
              <c:idx val="25"/>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3D84-4576-BF0C-C8CC395B1557}"/>
                </c:ext>
              </c:extLst>
            </c:dLbl>
            <c:dLbl>
              <c:idx val="26"/>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3D84-4576-BF0C-C8CC395B1557}"/>
                </c:ext>
              </c:extLst>
            </c:dLbl>
            <c:dLbl>
              <c:idx val="27"/>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3D84-4576-BF0C-C8CC395B1557}"/>
                </c:ext>
              </c:extLst>
            </c:dLbl>
            <c:dLbl>
              <c:idx val="28"/>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3D84-4576-BF0C-C8CC395B1557}"/>
                </c:ext>
              </c:extLst>
            </c:dLbl>
            <c:dLbl>
              <c:idx val="29"/>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3D84-4576-BF0C-C8CC395B155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PWM</c:v>
                </c:pt>
                <c:pt idx="1">
                  <c:v>YMM</c:v>
                </c:pt>
                <c:pt idx="2">
                  <c:v>GRR</c:v>
                </c:pt>
                <c:pt idx="3">
                  <c:v>YTZ</c:v>
                </c:pt>
                <c:pt idx="4">
                  <c:v>GSP</c:v>
                </c:pt>
                <c:pt idx="5">
                  <c:v>OKC</c:v>
                </c:pt>
                <c:pt idx="6">
                  <c:v>BOI</c:v>
                </c:pt>
                <c:pt idx="7">
                  <c:v>SFB</c:v>
                </c:pt>
                <c:pt idx="8">
                  <c:v>MKE</c:v>
                </c:pt>
                <c:pt idx="9">
                  <c:v>YHZ</c:v>
                </c:pt>
                <c:pt idx="10">
                  <c:v>SAT</c:v>
                </c:pt>
                <c:pt idx="11">
                  <c:v>YYJ</c:v>
                </c:pt>
                <c:pt idx="12">
                  <c:v>BUR</c:v>
                </c:pt>
                <c:pt idx="13">
                  <c:v>ONT</c:v>
                </c:pt>
                <c:pt idx="14">
                  <c:v>YYT</c:v>
                </c:pt>
                <c:pt idx="15">
                  <c:v>YQR</c:v>
                </c:pt>
                <c:pt idx="16">
                  <c:v>PIT</c:v>
                </c:pt>
                <c:pt idx="17">
                  <c:v>YEG</c:v>
                </c:pt>
                <c:pt idx="18">
                  <c:v>BDL</c:v>
                </c:pt>
                <c:pt idx="19">
                  <c:v>IND</c:v>
                </c:pt>
                <c:pt idx="20">
                  <c:v>CVG</c:v>
                </c:pt>
                <c:pt idx="21">
                  <c:v>YXE</c:v>
                </c:pt>
                <c:pt idx="22">
                  <c:v>MSP</c:v>
                </c:pt>
                <c:pt idx="23">
                  <c:v>CMH</c:v>
                </c:pt>
                <c:pt idx="24">
                  <c:v>DTW</c:v>
                </c:pt>
                <c:pt idx="25">
                  <c:v>DAL</c:v>
                </c:pt>
                <c:pt idx="26">
                  <c:v>YYZ</c:v>
                </c:pt>
                <c:pt idx="27">
                  <c:v>TPA</c:v>
                </c:pt>
                <c:pt idx="28">
                  <c:v>BWI</c:v>
                </c:pt>
                <c:pt idx="29">
                  <c:v>SJC</c:v>
                </c:pt>
              </c:strCache>
            </c:strRef>
          </c:cat>
          <c:val>
            <c:numRef>
              <c:f>Sheet1!$B$2:$B$31</c:f>
              <c:numCache>
                <c:formatCode>0.00000000</c:formatCode>
                <c:ptCount val="30"/>
                <c:pt idx="0">
                  <c:v>4.6815240372</c:v>
                </c:pt>
                <c:pt idx="1">
                  <c:v>4.6471669666000004</c:v>
                </c:pt>
                <c:pt idx="2">
                  <c:v>4.6158535498999997</c:v>
                </c:pt>
                <c:pt idx="3">
                  <c:v>4.5909090909000003</c:v>
                </c:pt>
                <c:pt idx="4">
                  <c:v>4.5427815123000004</c:v>
                </c:pt>
                <c:pt idx="5">
                  <c:v>4.5330839549000004</c:v>
                </c:pt>
                <c:pt idx="6">
                  <c:v>4.4638808710999998</c:v>
                </c:pt>
                <c:pt idx="7">
                  <c:v>4.4533442359000004</c:v>
                </c:pt>
                <c:pt idx="8">
                  <c:v>4.4474541601000004</c:v>
                </c:pt>
                <c:pt idx="9">
                  <c:v>4.4378043827000004</c:v>
                </c:pt>
                <c:pt idx="10">
                  <c:v>4.4227928259000002</c:v>
                </c:pt>
                <c:pt idx="11">
                  <c:v>4.4135940729999996</c:v>
                </c:pt>
                <c:pt idx="12">
                  <c:v>4.4085452004999999</c:v>
                </c:pt>
                <c:pt idx="13">
                  <c:v>4.4033582340999997</c:v>
                </c:pt>
                <c:pt idx="14">
                  <c:v>4.3969849126999998</c:v>
                </c:pt>
                <c:pt idx="15">
                  <c:v>4.3747435052999997</c:v>
                </c:pt>
                <c:pt idx="16">
                  <c:v>4.3738030718000003</c:v>
                </c:pt>
                <c:pt idx="17">
                  <c:v>4.3654199668000002</c:v>
                </c:pt>
                <c:pt idx="18">
                  <c:v>4.3355109810999997</c:v>
                </c:pt>
                <c:pt idx="19">
                  <c:v>4.3242141426999998</c:v>
                </c:pt>
                <c:pt idx="20">
                  <c:v>4.3205634680999996</c:v>
                </c:pt>
                <c:pt idx="21">
                  <c:v>4.3059477839999998</c:v>
                </c:pt>
                <c:pt idx="22">
                  <c:v>4.3045879897999999</c:v>
                </c:pt>
                <c:pt idx="23">
                  <c:v>4.2745133338999999</c:v>
                </c:pt>
                <c:pt idx="24">
                  <c:v>4.2732621869000003</c:v>
                </c:pt>
                <c:pt idx="25">
                  <c:v>4.2586846913</c:v>
                </c:pt>
                <c:pt idx="26">
                  <c:v>4.2482128145000004</c:v>
                </c:pt>
                <c:pt idx="27">
                  <c:v>4.2442686208999998</c:v>
                </c:pt>
                <c:pt idx="28">
                  <c:v>4.2425879786999996</c:v>
                </c:pt>
                <c:pt idx="29">
                  <c:v>4.2276396788000001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D824-B544-8708-27B63C6CA42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F54-5C4E-8E37-828CAAFC447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F54-5C4E-8E37-828CAAFC447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F54-5C4E-8E37-828CAAFC447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F54-5C4E-8E37-828CAAFC447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CC2-A742-863D-A122F8D65D5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CC2-A742-863D-A122F8D65D5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CC2-A742-863D-A122F8D65D5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C0B-364B-88C0-276F2CCE72C0}"/>
              </c:ext>
            </c:extLst>
          </c:dPt>
          <c:dPt>
            <c:idx val="1"/>
            <c:invertIfNegative val="0"/>
            <c:bubble3D val="0"/>
            <c:spPr>
              <a:solidFill>
                <a:srgbClr val="666666"/>
              </a:solidFill>
            </c:spPr>
            <c:extLst>
              <c:ext xmlns:c16="http://schemas.microsoft.com/office/drawing/2014/chart" uri="{C3380CC4-5D6E-409C-BE32-E72D297353CC}">
                <c16:uniqueId val="{00000003-0DAB-410B-A507-70F8A66844A1}"/>
              </c:ext>
            </c:extLst>
          </c:dPt>
          <c:dPt>
            <c:idx val="2"/>
            <c:invertIfNegative val="0"/>
            <c:bubble3D val="0"/>
            <c:spPr>
              <a:solidFill>
                <a:srgbClr val="666666"/>
              </a:solidFill>
            </c:spPr>
            <c:extLst>
              <c:ext xmlns:c16="http://schemas.microsoft.com/office/drawing/2014/chart" uri="{C3380CC4-5D6E-409C-BE32-E72D297353CC}">
                <c16:uniqueId val="{00000005-0DAB-410B-A507-70F8A66844A1}"/>
              </c:ext>
            </c:extLst>
          </c:dPt>
          <c:dPt>
            <c:idx val="3"/>
            <c:invertIfNegative val="0"/>
            <c:bubble3D val="0"/>
            <c:spPr>
              <a:solidFill>
                <a:srgbClr val="666666"/>
              </a:solidFill>
            </c:spPr>
            <c:extLst>
              <c:ext xmlns:c16="http://schemas.microsoft.com/office/drawing/2014/chart" uri="{C3380CC4-5D6E-409C-BE32-E72D297353CC}">
                <c16:uniqueId val="{00000007-0DAB-410B-A507-70F8A66844A1}"/>
              </c:ext>
            </c:extLst>
          </c:dPt>
          <c:dPt>
            <c:idx val="4"/>
            <c:invertIfNegative val="0"/>
            <c:bubble3D val="0"/>
            <c:spPr>
              <a:solidFill>
                <a:srgbClr val="666666"/>
              </a:solidFill>
            </c:spPr>
            <c:extLst>
              <c:ext xmlns:c16="http://schemas.microsoft.com/office/drawing/2014/chart" uri="{C3380CC4-5D6E-409C-BE32-E72D297353CC}">
                <c16:uniqueId val="{00000009-0DAB-410B-A507-70F8A66844A1}"/>
              </c:ext>
            </c:extLst>
          </c:dPt>
          <c:dPt>
            <c:idx val="5"/>
            <c:invertIfNegative val="0"/>
            <c:bubble3D val="0"/>
            <c:spPr>
              <a:solidFill>
                <a:srgbClr val="666666"/>
              </a:solidFill>
            </c:spPr>
            <c:extLst>
              <c:ext xmlns:c16="http://schemas.microsoft.com/office/drawing/2014/chart" uri="{C3380CC4-5D6E-409C-BE32-E72D297353CC}">
                <c16:uniqueId val="{0000000B-0DAB-410B-A507-70F8A66844A1}"/>
              </c:ext>
            </c:extLst>
          </c:dPt>
          <c:dPt>
            <c:idx val="6"/>
            <c:invertIfNegative val="0"/>
            <c:bubble3D val="0"/>
            <c:spPr>
              <a:solidFill>
                <a:srgbClr val="666666"/>
              </a:solidFill>
            </c:spPr>
            <c:extLst>
              <c:ext xmlns:c16="http://schemas.microsoft.com/office/drawing/2014/chart" uri="{C3380CC4-5D6E-409C-BE32-E72D297353CC}">
                <c16:uniqueId val="{0000000D-0DAB-410B-A507-70F8A66844A1}"/>
              </c:ext>
            </c:extLst>
          </c:dPt>
          <c:dPt>
            <c:idx val="7"/>
            <c:invertIfNegative val="0"/>
            <c:bubble3D val="0"/>
            <c:spPr>
              <a:solidFill>
                <a:srgbClr val="666666"/>
              </a:solidFill>
            </c:spPr>
            <c:extLst>
              <c:ext xmlns:c16="http://schemas.microsoft.com/office/drawing/2014/chart" uri="{C3380CC4-5D6E-409C-BE32-E72D297353CC}">
                <c16:uniqueId val="{0000000F-0DAB-410B-A507-70F8A66844A1}"/>
              </c:ext>
            </c:extLst>
          </c:dPt>
          <c:dPt>
            <c:idx val="8"/>
            <c:invertIfNegative val="0"/>
            <c:bubble3D val="0"/>
            <c:spPr>
              <a:solidFill>
                <a:srgbClr val="666666"/>
              </a:solidFill>
            </c:spPr>
            <c:extLst>
              <c:ext xmlns:c16="http://schemas.microsoft.com/office/drawing/2014/chart" uri="{C3380CC4-5D6E-409C-BE32-E72D297353CC}">
                <c16:uniqueId val="{00000011-0DAB-410B-A507-70F8A66844A1}"/>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C0B-364B-88C0-276F2CCE72C0}"/>
              </c:ext>
            </c:extLst>
          </c:dPt>
          <c:dPt>
            <c:idx val="10"/>
            <c:invertIfNegative val="0"/>
            <c:bubble3D val="0"/>
            <c:spPr>
              <a:solidFill>
                <a:srgbClr val="666666"/>
              </a:solidFill>
            </c:spPr>
            <c:extLst>
              <c:ext xmlns:c16="http://schemas.microsoft.com/office/drawing/2014/chart" uri="{C3380CC4-5D6E-409C-BE32-E72D297353CC}">
                <c16:uniqueId val="{00000015-0DAB-410B-A507-70F8A66844A1}"/>
              </c:ext>
            </c:extLst>
          </c:dPt>
          <c:dPt>
            <c:idx val="11"/>
            <c:invertIfNegative val="0"/>
            <c:bubble3D val="0"/>
            <c:spPr>
              <a:solidFill>
                <a:srgbClr val="666666"/>
              </a:solidFill>
            </c:spPr>
            <c:extLst>
              <c:ext xmlns:c16="http://schemas.microsoft.com/office/drawing/2014/chart" uri="{C3380CC4-5D6E-409C-BE32-E72D297353CC}">
                <c16:uniqueId val="{00000017-0DAB-410B-A507-70F8A66844A1}"/>
              </c:ext>
            </c:extLst>
          </c:dPt>
          <c:dPt>
            <c:idx val="12"/>
            <c:invertIfNegative val="0"/>
            <c:bubble3D val="0"/>
            <c:spPr>
              <a:solidFill>
                <a:srgbClr val="666666"/>
              </a:solidFill>
            </c:spPr>
            <c:extLst>
              <c:ext xmlns:c16="http://schemas.microsoft.com/office/drawing/2014/chart" uri="{C3380CC4-5D6E-409C-BE32-E72D297353CC}">
                <c16:uniqueId val="{00000019-0DAB-410B-A507-70F8A66844A1}"/>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C0B-364B-88C0-276F2CCE72C0}"/>
              </c:ext>
            </c:extLst>
          </c:dPt>
          <c:dPt>
            <c:idx val="14"/>
            <c:invertIfNegative val="0"/>
            <c:bubble3D val="0"/>
            <c:spPr>
              <a:solidFill>
                <a:srgbClr val="666666"/>
              </a:solidFill>
            </c:spPr>
            <c:extLst>
              <c:ext xmlns:c16="http://schemas.microsoft.com/office/drawing/2014/chart" uri="{C3380CC4-5D6E-409C-BE32-E72D297353CC}">
                <c16:uniqueId val="{0000001D-0DAB-410B-A507-70F8A66844A1}"/>
              </c:ext>
            </c:extLst>
          </c:dPt>
          <c:dPt>
            <c:idx val="15"/>
            <c:invertIfNegative val="0"/>
            <c:bubble3D val="0"/>
            <c:spPr>
              <a:solidFill>
                <a:srgbClr val="666666"/>
              </a:solidFill>
            </c:spPr>
            <c:extLst>
              <c:ext xmlns:c16="http://schemas.microsoft.com/office/drawing/2014/chart" uri="{C3380CC4-5D6E-409C-BE32-E72D297353CC}">
                <c16:uniqueId val="{0000001F-0DAB-410B-A507-70F8A66844A1}"/>
              </c:ext>
            </c:extLst>
          </c:dPt>
          <c:dPt>
            <c:idx val="16"/>
            <c:invertIfNegative val="0"/>
            <c:bubble3D val="0"/>
            <c:spPr>
              <a:solidFill>
                <a:srgbClr val="666666"/>
              </a:solidFill>
            </c:spPr>
            <c:extLst>
              <c:ext xmlns:c16="http://schemas.microsoft.com/office/drawing/2014/chart" uri="{C3380CC4-5D6E-409C-BE32-E72D297353CC}">
                <c16:uniqueId val="{00000021-0DAB-410B-A507-70F8A66844A1}"/>
              </c:ext>
            </c:extLst>
          </c:dPt>
          <c:dPt>
            <c:idx val="17"/>
            <c:invertIfNegative val="0"/>
            <c:bubble3D val="0"/>
            <c:spPr>
              <a:solidFill>
                <a:srgbClr val="666666"/>
              </a:solidFill>
            </c:spPr>
            <c:extLst>
              <c:ext xmlns:c16="http://schemas.microsoft.com/office/drawing/2014/chart" uri="{C3380CC4-5D6E-409C-BE32-E72D297353CC}">
                <c16:uniqueId val="{00000023-0DAB-410B-A507-70F8A66844A1}"/>
              </c:ext>
            </c:extLst>
          </c:dPt>
          <c:dPt>
            <c:idx val="18"/>
            <c:invertIfNegative val="0"/>
            <c:bubble3D val="0"/>
            <c:spPr>
              <a:solidFill>
                <a:srgbClr val="666666"/>
              </a:solidFill>
            </c:spPr>
            <c:extLst>
              <c:ext xmlns:c16="http://schemas.microsoft.com/office/drawing/2014/chart" uri="{C3380CC4-5D6E-409C-BE32-E72D297353CC}">
                <c16:uniqueId val="{00000025-0DAB-410B-A507-70F8A66844A1}"/>
              </c:ext>
            </c:extLst>
          </c:dPt>
          <c:dPt>
            <c:idx val="19"/>
            <c:invertIfNegative val="0"/>
            <c:bubble3D val="0"/>
            <c:spPr>
              <a:solidFill>
                <a:srgbClr val="666666"/>
              </a:solidFill>
            </c:spPr>
            <c:extLst>
              <c:ext xmlns:c16="http://schemas.microsoft.com/office/drawing/2014/chart" uri="{C3380CC4-5D6E-409C-BE32-E72D297353CC}">
                <c16:uniqueId val="{00000027-0DAB-410B-A507-70F8A66844A1}"/>
              </c:ext>
            </c:extLst>
          </c:dPt>
          <c:dPt>
            <c:idx val="20"/>
            <c:invertIfNegative val="0"/>
            <c:bubble3D val="0"/>
            <c:spPr>
              <a:solidFill>
                <a:srgbClr val="FFFFFF">
                  <a:alpha val="0"/>
                </a:srgbClr>
              </a:solidFill>
            </c:spPr>
            <c:extLst>
              <c:ext xmlns:c16="http://schemas.microsoft.com/office/drawing/2014/chart" uri="{C3380CC4-5D6E-409C-BE32-E72D297353CC}">
                <c16:uniqueId val="{00000029-0DAB-410B-A507-70F8A66844A1}"/>
              </c:ext>
            </c:extLst>
          </c:dPt>
          <c:dPt>
            <c:idx val="21"/>
            <c:invertIfNegative val="0"/>
            <c:bubble3D val="0"/>
            <c:spPr>
              <a:solidFill>
                <a:srgbClr val="FFFFFF">
                  <a:alpha val="0"/>
                </a:srgbClr>
              </a:solidFill>
            </c:spPr>
            <c:extLst>
              <c:ext xmlns:c16="http://schemas.microsoft.com/office/drawing/2014/chart" uri="{C3380CC4-5D6E-409C-BE32-E72D297353CC}">
                <c16:uniqueId val="{0000002B-0DAB-410B-A507-70F8A66844A1}"/>
              </c:ext>
            </c:extLst>
          </c:dPt>
          <c:dPt>
            <c:idx val="22"/>
            <c:invertIfNegative val="0"/>
            <c:bubble3D val="0"/>
            <c:spPr>
              <a:solidFill>
                <a:srgbClr val="FFFFFF">
                  <a:alpha val="0"/>
                </a:srgbClr>
              </a:solidFill>
            </c:spPr>
            <c:extLst>
              <c:ext xmlns:c16="http://schemas.microsoft.com/office/drawing/2014/chart" uri="{C3380CC4-5D6E-409C-BE32-E72D297353CC}">
                <c16:uniqueId val="{0000002D-0DAB-410B-A507-70F8A66844A1}"/>
              </c:ext>
            </c:extLst>
          </c:dPt>
          <c:dPt>
            <c:idx val="23"/>
            <c:invertIfNegative val="0"/>
            <c:bubble3D val="0"/>
            <c:spPr>
              <a:solidFill>
                <a:srgbClr val="FFFFFF">
                  <a:alpha val="0"/>
                </a:srgbClr>
              </a:solidFill>
            </c:spPr>
            <c:extLst>
              <c:ext xmlns:c16="http://schemas.microsoft.com/office/drawing/2014/chart" uri="{C3380CC4-5D6E-409C-BE32-E72D297353CC}">
                <c16:uniqueId val="{0000002F-0DAB-410B-A507-70F8A66844A1}"/>
              </c:ext>
            </c:extLst>
          </c:dPt>
          <c:dPt>
            <c:idx val="24"/>
            <c:invertIfNegative val="0"/>
            <c:bubble3D val="0"/>
            <c:spPr>
              <a:solidFill>
                <a:srgbClr val="FFFFFF">
                  <a:alpha val="0"/>
                </a:srgbClr>
              </a:solidFill>
            </c:spPr>
            <c:extLst>
              <c:ext xmlns:c16="http://schemas.microsoft.com/office/drawing/2014/chart" uri="{C3380CC4-5D6E-409C-BE32-E72D297353CC}">
                <c16:uniqueId val="{00000031-0DAB-410B-A507-70F8A66844A1}"/>
              </c:ext>
            </c:extLst>
          </c:dPt>
          <c:dPt>
            <c:idx val="25"/>
            <c:invertIfNegative val="0"/>
            <c:bubble3D val="0"/>
            <c:spPr>
              <a:solidFill>
                <a:srgbClr val="FFFFFF">
                  <a:alpha val="0"/>
                </a:srgbClr>
              </a:solidFill>
            </c:spPr>
            <c:extLst>
              <c:ext xmlns:c16="http://schemas.microsoft.com/office/drawing/2014/chart" uri="{C3380CC4-5D6E-409C-BE32-E72D297353CC}">
                <c16:uniqueId val="{00000033-0DAB-410B-A507-70F8A66844A1}"/>
              </c:ext>
            </c:extLst>
          </c:dPt>
          <c:dPt>
            <c:idx val="26"/>
            <c:invertIfNegative val="0"/>
            <c:bubble3D val="0"/>
            <c:spPr>
              <a:solidFill>
                <a:srgbClr val="FFFFFF">
                  <a:alpha val="0"/>
                </a:srgbClr>
              </a:solidFill>
            </c:spPr>
            <c:extLst>
              <c:ext xmlns:c16="http://schemas.microsoft.com/office/drawing/2014/chart" uri="{C3380CC4-5D6E-409C-BE32-E72D297353CC}">
                <c16:uniqueId val="{00000035-0DAB-410B-A507-70F8A66844A1}"/>
              </c:ext>
            </c:extLst>
          </c:dPt>
          <c:dPt>
            <c:idx val="27"/>
            <c:invertIfNegative val="0"/>
            <c:bubble3D val="0"/>
            <c:spPr>
              <a:solidFill>
                <a:srgbClr val="FFFFFF">
                  <a:alpha val="0"/>
                </a:srgbClr>
              </a:solidFill>
            </c:spPr>
            <c:extLst>
              <c:ext xmlns:c16="http://schemas.microsoft.com/office/drawing/2014/chart" uri="{C3380CC4-5D6E-409C-BE32-E72D297353CC}">
                <c16:uniqueId val="{00000037-0DAB-410B-A507-70F8A66844A1}"/>
              </c:ext>
            </c:extLst>
          </c:dPt>
          <c:dPt>
            <c:idx val="28"/>
            <c:invertIfNegative val="0"/>
            <c:bubble3D val="0"/>
            <c:spPr>
              <a:solidFill>
                <a:srgbClr val="FFFFFF">
                  <a:alpha val="0"/>
                </a:srgbClr>
              </a:solidFill>
            </c:spPr>
            <c:extLst>
              <c:ext xmlns:c16="http://schemas.microsoft.com/office/drawing/2014/chart" uri="{C3380CC4-5D6E-409C-BE32-E72D297353CC}">
                <c16:uniqueId val="{00000039-0DAB-410B-A507-70F8A66844A1}"/>
              </c:ext>
            </c:extLst>
          </c:dPt>
          <c:dPt>
            <c:idx val="29"/>
            <c:invertIfNegative val="0"/>
            <c:bubble3D val="0"/>
            <c:spPr>
              <a:solidFill>
                <a:srgbClr val="FFFFFF">
                  <a:alpha val="0"/>
                </a:srgbClr>
              </a:solidFill>
            </c:spPr>
            <c:extLst>
              <c:ext xmlns:c16="http://schemas.microsoft.com/office/drawing/2014/chart" uri="{C3380CC4-5D6E-409C-BE32-E72D297353CC}">
                <c16:uniqueId val="{0000003B-0DAB-410B-A507-70F8A66844A1}"/>
              </c:ext>
            </c:extLst>
          </c:dPt>
          <c:dLbls>
            <c:dLbl>
              <c:idx val="0"/>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9C0B-364B-88C0-276F2CCE72C0}"/>
                </c:ext>
              </c:extLst>
            </c:dLbl>
            <c:dLbl>
              <c:idx val="1"/>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DAB-410B-A507-70F8A66844A1}"/>
                </c:ext>
              </c:extLst>
            </c:dLbl>
            <c:dLbl>
              <c:idx val="2"/>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DAB-410B-A507-70F8A66844A1}"/>
                </c:ext>
              </c:extLst>
            </c:dLbl>
            <c:dLbl>
              <c:idx val="3"/>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DAB-410B-A507-70F8A66844A1}"/>
                </c:ext>
              </c:extLst>
            </c:dLbl>
            <c:dLbl>
              <c:idx val="4"/>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DAB-410B-A507-70F8A66844A1}"/>
                </c:ext>
              </c:extLst>
            </c:dLbl>
            <c:dLbl>
              <c:idx val="5"/>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DAB-410B-A507-70F8A66844A1}"/>
                </c:ext>
              </c:extLst>
            </c:dLbl>
            <c:dLbl>
              <c:idx val="6"/>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DAB-410B-A507-70F8A66844A1}"/>
                </c:ext>
              </c:extLst>
            </c:dLbl>
            <c:dLbl>
              <c:idx val="7"/>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DAB-410B-A507-70F8A66844A1}"/>
                </c:ext>
              </c:extLst>
            </c:dLbl>
            <c:dLbl>
              <c:idx val="8"/>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DAB-410B-A507-70F8A66844A1}"/>
                </c:ext>
              </c:extLst>
            </c:dLbl>
            <c:dLbl>
              <c:idx val="9"/>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C0B-364B-88C0-276F2CCE72C0}"/>
                </c:ext>
              </c:extLst>
            </c:dLbl>
            <c:dLbl>
              <c:idx val="10"/>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DAB-410B-A507-70F8A66844A1}"/>
                </c:ext>
              </c:extLst>
            </c:dLbl>
            <c:dLbl>
              <c:idx val="11"/>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DAB-410B-A507-70F8A66844A1}"/>
                </c:ext>
              </c:extLst>
            </c:dLbl>
            <c:dLbl>
              <c:idx val="12"/>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DAB-410B-A507-70F8A66844A1}"/>
                </c:ext>
              </c:extLst>
            </c:dLbl>
            <c:dLbl>
              <c:idx val="13"/>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C0B-364B-88C0-276F2CCE72C0}"/>
                </c:ext>
              </c:extLst>
            </c:dLbl>
            <c:dLbl>
              <c:idx val="14"/>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DAB-410B-A507-70F8A66844A1}"/>
                </c:ext>
              </c:extLst>
            </c:dLbl>
            <c:dLbl>
              <c:idx val="15"/>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DAB-410B-A507-70F8A66844A1}"/>
                </c:ext>
              </c:extLst>
            </c:dLbl>
            <c:dLbl>
              <c:idx val="16"/>
              <c:tx>
                <c:rich>
                  <a:bodyPr/>
                  <a:lstStyle/>
                  <a:p>
                    <a:r>
                      <a:t>3.51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DAB-410B-A507-70F8A66844A1}"/>
                </c:ext>
              </c:extLst>
            </c:dLbl>
            <c:dLbl>
              <c:idx val="17"/>
              <c:tx>
                <c:rich>
                  <a:bodyPr/>
                  <a:lstStyle/>
                  <a:p>
                    <a:r>
                      <a:t>3.48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DAB-410B-A507-70F8A66844A1}"/>
                </c:ext>
              </c:extLst>
            </c:dLbl>
            <c:dLbl>
              <c:idx val="18"/>
              <c:tx>
                <c:rich>
                  <a:bodyPr/>
                  <a:lstStyle/>
                  <a:p>
                    <a:r>
                      <a:t>3.04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DAB-410B-A507-70F8A66844A1}"/>
                </c:ext>
              </c:extLst>
            </c:dLbl>
            <c:dLbl>
              <c:idx val="19"/>
              <c:tx>
                <c:rich>
                  <a:bodyPr/>
                  <a:lstStyle/>
                  <a:p>
                    <a:r>
                      <a:t>2.79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DAB-410B-A507-70F8A66844A1}"/>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DAB-410B-A507-70F8A66844A1}"/>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DAB-410B-A507-70F8A66844A1}"/>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DAB-410B-A507-70F8A66844A1}"/>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DAB-410B-A507-70F8A66844A1}"/>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DAB-410B-A507-70F8A66844A1}"/>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0DAB-410B-A507-70F8A66844A1}"/>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0DAB-410B-A507-70F8A66844A1}"/>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0DAB-410B-A507-70F8A66844A1}"/>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0DAB-410B-A507-70F8A66844A1}"/>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0DAB-410B-A507-70F8A66844A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AUS</c:v>
                </c:pt>
                <c:pt idx="1">
                  <c:v>YLW</c:v>
                </c:pt>
                <c:pt idx="2">
                  <c:v>YVR</c:v>
                </c:pt>
                <c:pt idx="3">
                  <c:v>YYC</c:v>
                </c:pt>
                <c:pt idx="4">
                  <c:v>LGA</c:v>
                </c:pt>
                <c:pt idx="5">
                  <c:v>JAX</c:v>
                </c:pt>
                <c:pt idx="6">
                  <c:v>MSY</c:v>
                </c:pt>
                <c:pt idx="7">
                  <c:v>YUL</c:v>
                </c:pt>
                <c:pt idx="8">
                  <c:v>SLC</c:v>
                </c:pt>
                <c:pt idx="9">
                  <c:v>SFO</c:v>
                </c:pt>
                <c:pt idx="10">
                  <c:v>DFW</c:v>
                </c:pt>
                <c:pt idx="11">
                  <c:v>ATL</c:v>
                </c:pt>
                <c:pt idx="12">
                  <c:v>LAX</c:v>
                </c:pt>
                <c:pt idx="13">
                  <c:v>EWR</c:v>
                </c:pt>
                <c:pt idx="14">
                  <c:v>SEA</c:v>
                </c:pt>
                <c:pt idx="15">
                  <c:v>DEN</c:v>
                </c:pt>
                <c:pt idx="16">
                  <c:v>JFK</c:v>
                </c:pt>
                <c:pt idx="17">
                  <c:v>CRP</c:v>
                </c:pt>
                <c:pt idx="18">
                  <c:v>HOU</c:v>
                </c:pt>
                <c:pt idx="19">
                  <c:v>IAH</c:v>
                </c:pt>
              </c:strCache>
            </c:strRef>
          </c:cat>
          <c:val>
            <c:numRef>
              <c:f>Sheet1!$B$2:$B$31</c:f>
              <c:numCache>
                <c:formatCode>0.00000000</c:formatCode>
                <c:ptCount val="30"/>
                <c:pt idx="0">
                  <c:v>4.2261236429000002</c:v>
                </c:pt>
                <c:pt idx="1">
                  <c:v>4.2116088017999997</c:v>
                </c:pt>
                <c:pt idx="2">
                  <c:v>4.2058703140000002</c:v>
                </c:pt>
                <c:pt idx="3">
                  <c:v>4.1537718161999999</c:v>
                </c:pt>
                <c:pt idx="4">
                  <c:v>4.1420644821000003</c:v>
                </c:pt>
                <c:pt idx="5">
                  <c:v>4.1368929266999999</c:v>
                </c:pt>
                <c:pt idx="6">
                  <c:v>4.1093301032999996</c:v>
                </c:pt>
                <c:pt idx="7">
                  <c:v>4.0895923389000002</c:v>
                </c:pt>
                <c:pt idx="8">
                  <c:v>4.0823054438000002</c:v>
                </c:pt>
                <c:pt idx="9">
                  <c:v>4.0685909912999998</c:v>
                </c:pt>
                <c:pt idx="10">
                  <c:v>4.0453921914000004</c:v>
                </c:pt>
                <c:pt idx="11">
                  <c:v>4.0427905082000004</c:v>
                </c:pt>
                <c:pt idx="12">
                  <c:v>4.0354401032</c:v>
                </c:pt>
                <c:pt idx="13">
                  <c:v>3.9434863870000001</c:v>
                </c:pt>
                <c:pt idx="14">
                  <c:v>3.9223182192000001</c:v>
                </c:pt>
                <c:pt idx="15">
                  <c:v>3.817078456</c:v>
                </c:pt>
                <c:pt idx="16">
                  <c:v>3.5147219801</c:v>
                </c:pt>
                <c:pt idx="17">
                  <c:v>3.4759746686000002</c:v>
                </c:pt>
                <c:pt idx="18">
                  <c:v>3.0359764966</c:v>
                </c:pt>
                <c:pt idx="19">
                  <c:v>2.7943073005999999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C0B-364B-88C0-276F2CCE72C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E22-5C46-9261-EDFD9F4878A8}"/>
              </c:ext>
            </c:extLst>
          </c:dPt>
          <c:dPt>
            <c:idx val="1"/>
            <c:invertIfNegative val="0"/>
            <c:bubble3D val="0"/>
            <c:spPr>
              <a:solidFill>
                <a:srgbClr val="666666"/>
              </a:solidFill>
            </c:spPr>
            <c:extLst>
              <c:ext xmlns:c16="http://schemas.microsoft.com/office/drawing/2014/chart" uri="{C3380CC4-5D6E-409C-BE32-E72D297353CC}">
                <c16:uniqueId val="{00000003-2EF2-4A3A-9A15-0F76F610620E}"/>
              </c:ext>
            </c:extLst>
          </c:dPt>
          <c:dPt>
            <c:idx val="2"/>
            <c:invertIfNegative val="0"/>
            <c:bubble3D val="0"/>
            <c:spPr>
              <a:solidFill>
                <a:srgbClr val="666666"/>
              </a:solidFill>
            </c:spPr>
            <c:extLst>
              <c:ext xmlns:c16="http://schemas.microsoft.com/office/drawing/2014/chart" uri="{C3380CC4-5D6E-409C-BE32-E72D297353CC}">
                <c16:uniqueId val="{00000005-2EF2-4A3A-9A15-0F76F610620E}"/>
              </c:ext>
            </c:extLst>
          </c:dPt>
          <c:dPt>
            <c:idx val="3"/>
            <c:invertIfNegative val="0"/>
            <c:bubble3D val="0"/>
            <c:spPr>
              <a:solidFill>
                <a:srgbClr val="666666"/>
              </a:solidFill>
            </c:spPr>
            <c:extLst>
              <c:ext xmlns:c16="http://schemas.microsoft.com/office/drawing/2014/chart" uri="{C3380CC4-5D6E-409C-BE32-E72D297353CC}">
                <c16:uniqueId val="{00000007-2EF2-4A3A-9A15-0F76F610620E}"/>
              </c:ext>
            </c:extLst>
          </c:dPt>
          <c:dPt>
            <c:idx val="4"/>
            <c:invertIfNegative val="0"/>
            <c:bubble3D val="0"/>
            <c:spPr>
              <a:solidFill>
                <a:srgbClr val="666666"/>
              </a:solidFill>
            </c:spPr>
            <c:extLst>
              <c:ext xmlns:c16="http://schemas.microsoft.com/office/drawing/2014/chart" uri="{C3380CC4-5D6E-409C-BE32-E72D297353CC}">
                <c16:uniqueId val="{00000009-2EF2-4A3A-9A15-0F76F610620E}"/>
              </c:ext>
            </c:extLst>
          </c:dPt>
          <c:dPt>
            <c:idx val="5"/>
            <c:invertIfNegative val="0"/>
            <c:bubble3D val="0"/>
            <c:spPr>
              <a:solidFill>
                <a:srgbClr val="666666"/>
              </a:solidFill>
            </c:spPr>
            <c:extLst>
              <c:ext xmlns:c16="http://schemas.microsoft.com/office/drawing/2014/chart" uri="{C3380CC4-5D6E-409C-BE32-E72D297353CC}">
                <c16:uniqueId val="{0000000B-2EF2-4A3A-9A15-0F76F610620E}"/>
              </c:ext>
            </c:extLst>
          </c:dPt>
          <c:dPt>
            <c:idx val="6"/>
            <c:invertIfNegative val="0"/>
            <c:bubble3D val="0"/>
            <c:spPr>
              <a:solidFill>
                <a:srgbClr val="666666"/>
              </a:solidFill>
            </c:spPr>
            <c:extLst>
              <c:ext xmlns:c16="http://schemas.microsoft.com/office/drawing/2014/chart" uri="{C3380CC4-5D6E-409C-BE32-E72D297353CC}">
                <c16:uniqueId val="{0000000D-2EF2-4A3A-9A15-0F76F610620E}"/>
              </c:ext>
            </c:extLst>
          </c:dPt>
          <c:dPt>
            <c:idx val="7"/>
            <c:invertIfNegative val="0"/>
            <c:bubble3D val="0"/>
            <c:spPr>
              <a:solidFill>
                <a:srgbClr val="666666"/>
              </a:solidFill>
            </c:spPr>
            <c:extLst>
              <c:ext xmlns:c16="http://schemas.microsoft.com/office/drawing/2014/chart" uri="{C3380CC4-5D6E-409C-BE32-E72D297353CC}">
                <c16:uniqueId val="{0000000F-2EF2-4A3A-9A15-0F76F610620E}"/>
              </c:ext>
            </c:extLst>
          </c:dPt>
          <c:dPt>
            <c:idx val="8"/>
            <c:invertIfNegative val="0"/>
            <c:bubble3D val="0"/>
            <c:spPr>
              <a:solidFill>
                <a:srgbClr val="666666"/>
              </a:solidFill>
            </c:spPr>
            <c:extLst>
              <c:ext xmlns:c16="http://schemas.microsoft.com/office/drawing/2014/chart" uri="{C3380CC4-5D6E-409C-BE32-E72D297353CC}">
                <c16:uniqueId val="{00000011-2EF2-4A3A-9A15-0F76F610620E}"/>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E22-5C46-9261-EDFD9F4878A8}"/>
              </c:ext>
            </c:extLst>
          </c:dPt>
          <c:dPt>
            <c:idx val="10"/>
            <c:invertIfNegative val="0"/>
            <c:bubble3D val="0"/>
            <c:spPr>
              <a:solidFill>
                <a:srgbClr val="666666"/>
              </a:solidFill>
            </c:spPr>
            <c:extLst>
              <c:ext xmlns:c16="http://schemas.microsoft.com/office/drawing/2014/chart" uri="{C3380CC4-5D6E-409C-BE32-E72D297353CC}">
                <c16:uniqueId val="{00000015-2EF2-4A3A-9A15-0F76F610620E}"/>
              </c:ext>
            </c:extLst>
          </c:dPt>
          <c:dPt>
            <c:idx val="11"/>
            <c:invertIfNegative val="0"/>
            <c:bubble3D val="0"/>
            <c:spPr>
              <a:solidFill>
                <a:srgbClr val="666666"/>
              </a:solidFill>
            </c:spPr>
            <c:extLst>
              <c:ext xmlns:c16="http://schemas.microsoft.com/office/drawing/2014/chart" uri="{C3380CC4-5D6E-409C-BE32-E72D297353CC}">
                <c16:uniqueId val="{00000017-2EF2-4A3A-9A15-0F76F610620E}"/>
              </c:ext>
            </c:extLst>
          </c:dPt>
          <c:dPt>
            <c:idx val="12"/>
            <c:invertIfNegative val="0"/>
            <c:bubble3D val="0"/>
            <c:spPr>
              <a:solidFill>
                <a:srgbClr val="C00000"/>
              </a:solidFill>
            </c:spPr>
            <c:extLst>
              <c:ext xmlns:c16="http://schemas.microsoft.com/office/drawing/2014/chart" uri="{C3380CC4-5D6E-409C-BE32-E72D297353CC}">
                <c16:uniqueId val="{00000019-2EF2-4A3A-9A15-0F76F610620E}"/>
              </c:ext>
            </c:extLst>
          </c:dPt>
          <c:dPt>
            <c:idx val="13"/>
            <c:invertIfNegative val="0"/>
            <c:bubble3D val="0"/>
            <c:spPr>
              <a:solidFill>
                <a:srgbClr val="666666"/>
              </a:solidFill>
            </c:spPr>
            <c:extLst>
              <c:ext xmlns:c16="http://schemas.microsoft.com/office/drawing/2014/chart" uri="{C3380CC4-5D6E-409C-BE32-E72D297353CC}">
                <c16:uniqueId val="{0000001B-2EF2-4A3A-9A15-0F76F610620E}"/>
              </c:ext>
            </c:extLst>
          </c:dPt>
          <c:dPt>
            <c:idx val="14"/>
            <c:invertIfNegative val="0"/>
            <c:bubble3D val="0"/>
            <c:spPr>
              <a:solidFill>
                <a:srgbClr val="666666"/>
              </a:solidFill>
            </c:spPr>
            <c:extLst>
              <c:ext xmlns:c16="http://schemas.microsoft.com/office/drawing/2014/chart" uri="{C3380CC4-5D6E-409C-BE32-E72D297353CC}">
                <c16:uniqueId val="{0000001D-2EF2-4A3A-9A15-0F76F610620E}"/>
              </c:ext>
            </c:extLst>
          </c:dPt>
          <c:dPt>
            <c:idx val="15"/>
            <c:invertIfNegative val="0"/>
            <c:bubble3D val="0"/>
            <c:spPr>
              <a:solidFill>
                <a:srgbClr val="666666"/>
              </a:solidFill>
            </c:spPr>
            <c:extLst>
              <c:ext xmlns:c16="http://schemas.microsoft.com/office/drawing/2014/chart" uri="{C3380CC4-5D6E-409C-BE32-E72D297353CC}">
                <c16:uniqueId val="{0000001F-2EF2-4A3A-9A15-0F76F610620E}"/>
              </c:ext>
            </c:extLst>
          </c:dPt>
          <c:dPt>
            <c:idx val="16"/>
            <c:invertIfNegative val="0"/>
            <c:bubble3D val="0"/>
            <c:spPr>
              <a:solidFill>
                <a:srgbClr val="666666"/>
              </a:solidFill>
            </c:spPr>
            <c:extLst>
              <c:ext xmlns:c16="http://schemas.microsoft.com/office/drawing/2014/chart" uri="{C3380CC4-5D6E-409C-BE32-E72D297353CC}">
                <c16:uniqueId val="{00000021-2EF2-4A3A-9A15-0F76F610620E}"/>
              </c:ext>
            </c:extLst>
          </c:dPt>
          <c:dPt>
            <c:idx val="17"/>
            <c:invertIfNegative val="0"/>
            <c:bubble3D val="0"/>
            <c:spPr>
              <a:solidFill>
                <a:srgbClr val="666666"/>
              </a:solidFill>
            </c:spPr>
            <c:extLst>
              <c:ext xmlns:c16="http://schemas.microsoft.com/office/drawing/2014/chart" uri="{C3380CC4-5D6E-409C-BE32-E72D297353CC}">
                <c16:uniqueId val="{00000023-2EF2-4A3A-9A15-0F76F610620E}"/>
              </c:ext>
            </c:extLst>
          </c:dPt>
          <c:dPt>
            <c:idx val="18"/>
            <c:invertIfNegative val="0"/>
            <c:bubble3D val="0"/>
            <c:spPr>
              <a:solidFill>
                <a:srgbClr val="666666"/>
              </a:solidFill>
            </c:spPr>
            <c:extLst>
              <c:ext xmlns:c16="http://schemas.microsoft.com/office/drawing/2014/chart" uri="{C3380CC4-5D6E-409C-BE32-E72D297353CC}">
                <c16:uniqueId val="{00000025-2EF2-4A3A-9A15-0F76F610620E}"/>
              </c:ext>
            </c:extLst>
          </c:dPt>
          <c:dPt>
            <c:idx val="19"/>
            <c:invertIfNegative val="0"/>
            <c:bubble3D val="0"/>
            <c:spPr>
              <a:solidFill>
                <a:srgbClr val="666666"/>
              </a:solidFill>
            </c:spPr>
            <c:extLst>
              <c:ext xmlns:c16="http://schemas.microsoft.com/office/drawing/2014/chart" uri="{C3380CC4-5D6E-409C-BE32-E72D297353CC}">
                <c16:uniqueId val="{00000027-2EF2-4A3A-9A15-0F76F610620E}"/>
              </c:ext>
            </c:extLst>
          </c:dPt>
          <c:dPt>
            <c:idx val="20"/>
            <c:invertIfNegative val="0"/>
            <c:bubble3D val="0"/>
            <c:spPr>
              <a:solidFill>
                <a:srgbClr val="666666"/>
              </a:solidFill>
            </c:spPr>
            <c:extLst>
              <c:ext xmlns:c16="http://schemas.microsoft.com/office/drawing/2014/chart" uri="{C3380CC4-5D6E-409C-BE32-E72D297353CC}">
                <c16:uniqueId val="{00000029-2EF2-4A3A-9A15-0F76F610620E}"/>
              </c:ext>
            </c:extLst>
          </c:dPt>
          <c:dPt>
            <c:idx val="21"/>
            <c:invertIfNegative val="0"/>
            <c:bubble3D val="0"/>
            <c:spPr>
              <a:solidFill>
                <a:srgbClr val="666666"/>
              </a:solidFill>
            </c:spPr>
            <c:extLst>
              <c:ext xmlns:c16="http://schemas.microsoft.com/office/drawing/2014/chart" uri="{C3380CC4-5D6E-409C-BE32-E72D297353CC}">
                <c16:uniqueId val="{0000002B-2EF2-4A3A-9A15-0F76F610620E}"/>
              </c:ext>
            </c:extLst>
          </c:dPt>
          <c:dPt>
            <c:idx val="22"/>
            <c:invertIfNegative val="0"/>
            <c:bubble3D val="0"/>
            <c:spPr>
              <a:solidFill>
                <a:srgbClr val="666666"/>
              </a:solidFill>
            </c:spPr>
            <c:extLst>
              <c:ext xmlns:c16="http://schemas.microsoft.com/office/drawing/2014/chart" uri="{C3380CC4-5D6E-409C-BE32-E72D297353CC}">
                <c16:uniqueId val="{0000002D-2EF2-4A3A-9A15-0F76F610620E}"/>
              </c:ext>
            </c:extLst>
          </c:dPt>
          <c:dPt>
            <c:idx val="23"/>
            <c:invertIfNegative val="0"/>
            <c:bubble3D val="0"/>
            <c:spPr>
              <a:solidFill>
                <a:srgbClr val="666666"/>
              </a:solidFill>
            </c:spPr>
            <c:extLst>
              <c:ext xmlns:c16="http://schemas.microsoft.com/office/drawing/2014/chart" uri="{C3380CC4-5D6E-409C-BE32-E72D297353CC}">
                <c16:uniqueId val="{0000002F-2EF2-4A3A-9A15-0F76F610620E}"/>
              </c:ext>
            </c:extLst>
          </c:dPt>
          <c:dPt>
            <c:idx val="24"/>
            <c:invertIfNegative val="0"/>
            <c:bubble3D val="0"/>
            <c:spPr>
              <a:solidFill>
                <a:srgbClr val="666666"/>
              </a:solidFill>
            </c:spPr>
            <c:extLst>
              <c:ext xmlns:c16="http://schemas.microsoft.com/office/drawing/2014/chart" uri="{C3380CC4-5D6E-409C-BE32-E72D297353CC}">
                <c16:uniqueId val="{00000031-2EF2-4A3A-9A15-0F76F610620E}"/>
              </c:ext>
            </c:extLst>
          </c:dPt>
          <c:dPt>
            <c:idx val="28"/>
            <c:invertIfNegative val="0"/>
            <c:bubble3D val="0"/>
            <c:spPr>
              <a:solidFill>
                <a:srgbClr val="FFFFFF">
                  <a:alpha val="0"/>
                </a:srgbClr>
              </a:solidFill>
            </c:spPr>
            <c:extLst>
              <c:ext xmlns:c16="http://schemas.microsoft.com/office/drawing/2014/chart" uri="{C3380CC4-5D6E-409C-BE32-E72D297353CC}">
                <c16:uniqueId val="{00000033-2EF2-4A3A-9A15-0F76F610620E}"/>
              </c:ext>
            </c:extLst>
          </c:dPt>
          <c:dPt>
            <c:idx val="29"/>
            <c:invertIfNegative val="0"/>
            <c:bubble3D val="0"/>
            <c:spPr>
              <a:solidFill>
                <a:srgbClr val="FFFFFF">
                  <a:alpha val="0"/>
                </a:srgbClr>
              </a:solidFill>
            </c:spPr>
            <c:extLst>
              <c:ext xmlns:c16="http://schemas.microsoft.com/office/drawing/2014/chart" uri="{C3380CC4-5D6E-409C-BE32-E72D297353CC}">
                <c16:uniqueId val="{00000035-2EF2-4A3A-9A15-0F76F610620E}"/>
              </c:ext>
            </c:extLst>
          </c:dPt>
          <c:dLbls>
            <c:dLbl>
              <c:idx val="0"/>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9E22-5C46-9261-EDFD9F4878A8}"/>
                </c:ext>
              </c:extLst>
            </c:dLbl>
            <c:dLbl>
              <c:idx val="1"/>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EF2-4A3A-9A15-0F76F610620E}"/>
                </c:ext>
              </c:extLst>
            </c:dLbl>
            <c:dLbl>
              <c:idx val="2"/>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EF2-4A3A-9A15-0F76F610620E}"/>
                </c:ext>
              </c:extLst>
            </c:dLbl>
            <c:dLbl>
              <c:idx val="3"/>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EF2-4A3A-9A15-0F76F610620E}"/>
                </c:ext>
              </c:extLst>
            </c:dLbl>
            <c:dLbl>
              <c:idx val="4"/>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EF2-4A3A-9A15-0F76F610620E}"/>
                </c:ext>
              </c:extLst>
            </c:dLbl>
            <c:dLbl>
              <c:idx val="5"/>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EF2-4A3A-9A15-0F76F610620E}"/>
                </c:ext>
              </c:extLst>
            </c:dLbl>
            <c:dLbl>
              <c:idx val="6"/>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EF2-4A3A-9A15-0F76F610620E}"/>
                </c:ext>
              </c:extLst>
            </c:dLbl>
            <c:dLbl>
              <c:idx val="7"/>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EF2-4A3A-9A15-0F76F610620E}"/>
                </c:ext>
              </c:extLst>
            </c:dLbl>
            <c:dLbl>
              <c:idx val="8"/>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EF2-4A3A-9A15-0F76F610620E}"/>
                </c:ext>
              </c:extLst>
            </c:dLbl>
            <c:dLbl>
              <c:idx val="9"/>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E22-5C46-9261-EDFD9F4878A8}"/>
                </c:ext>
              </c:extLst>
            </c:dLbl>
            <c:dLbl>
              <c:idx val="10"/>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EF2-4A3A-9A15-0F76F610620E}"/>
                </c:ext>
              </c:extLst>
            </c:dLbl>
            <c:dLbl>
              <c:idx val="11"/>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EF2-4A3A-9A15-0F76F610620E}"/>
                </c:ext>
              </c:extLst>
            </c:dLbl>
            <c:dLbl>
              <c:idx val="12"/>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EF2-4A3A-9A15-0F76F610620E}"/>
                </c:ext>
              </c:extLst>
            </c:dLbl>
            <c:dLbl>
              <c:idx val="13"/>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EF2-4A3A-9A15-0F76F610620E}"/>
                </c:ext>
              </c:extLst>
            </c:dLbl>
            <c:dLbl>
              <c:idx val="14"/>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EF2-4A3A-9A15-0F76F610620E}"/>
                </c:ext>
              </c:extLst>
            </c:dLbl>
            <c:dLbl>
              <c:idx val="15"/>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EF2-4A3A-9A15-0F76F610620E}"/>
                </c:ext>
              </c:extLst>
            </c:dLbl>
            <c:dLbl>
              <c:idx val="16"/>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2EF2-4A3A-9A15-0F76F610620E}"/>
                </c:ext>
              </c:extLst>
            </c:dLbl>
            <c:dLbl>
              <c:idx val="17"/>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2EF2-4A3A-9A15-0F76F610620E}"/>
                </c:ext>
              </c:extLst>
            </c:dLbl>
            <c:dLbl>
              <c:idx val="18"/>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2EF2-4A3A-9A15-0F76F610620E}"/>
                </c:ext>
              </c:extLst>
            </c:dLbl>
            <c:dLbl>
              <c:idx val="19"/>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2EF2-4A3A-9A15-0F76F610620E}"/>
                </c:ext>
              </c:extLst>
            </c:dLbl>
            <c:dLbl>
              <c:idx val="20"/>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2EF2-4A3A-9A15-0F76F610620E}"/>
                </c:ext>
              </c:extLst>
            </c:dLbl>
            <c:dLbl>
              <c:idx val="21"/>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2EF2-4A3A-9A15-0F76F610620E}"/>
                </c:ext>
              </c:extLst>
            </c:dLbl>
            <c:dLbl>
              <c:idx val="22"/>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2EF2-4A3A-9A15-0F76F610620E}"/>
                </c:ext>
              </c:extLst>
            </c:dLbl>
            <c:dLbl>
              <c:idx val="23"/>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2EF2-4A3A-9A15-0F76F610620E}"/>
                </c:ext>
              </c:extLst>
            </c:dLbl>
            <c:dLbl>
              <c:idx val="24"/>
              <c:tx>
                <c:rich>
                  <a:bodyPr/>
                  <a:lstStyle/>
                  <a:p>
                    <a:r>
                      <a:t>3.60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2EF2-4A3A-9A15-0F76F610620E}"/>
                </c:ext>
              </c:extLst>
            </c:dLbl>
            <c:dLbl>
              <c:idx val="25"/>
              <c:tx>
                <c:rich>
                  <a:bodyPr/>
                  <a:lstStyle/>
                  <a:p>
                    <a:r>
                      <a:t>^</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6-2EF2-4A3A-9A15-0F76F610620E}"/>
                </c:ext>
              </c:extLst>
            </c:dLbl>
            <c:dLbl>
              <c:idx val="26"/>
              <c:tx>
                <c:rich>
                  <a:bodyPr/>
                  <a:lstStyle/>
                  <a:p>
                    <a:r>
                      <a:t>^</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2EF2-4A3A-9A15-0F76F610620E}"/>
                </c:ext>
              </c:extLst>
            </c:dLbl>
            <c:dLbl>
              <c:idx val="27"/>
              <c:tx>
                <c:rich>
                  <a:bodyPr/>
                  <a:lstStyle/>
                  <a:p>
                    <a:r>
                      <a:t>^</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8-2EF2-4A3A-9A15-0F76F610620E}"/>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2EF2-4A3A-9A15-0F76F610620E}"/>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2EF2-4A3A-9A15-0F76F610620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8"/>
                <c:pt idx="0">
                  <c:v>BOI</c:v>
                </c:pt>
                <c:pt idx="1">
                  <c:v>PWM</c:v>
                </c:pt>
                <c:pt idx="2">
                  <c:v>YHZ</c:v>
                </c:pt>
                <c:pt idx="3">
                  <c:v>IND</c:v>
                </c:pt>
                <c:pt idx="4">
                  <c:v>MSP</c:v>
                </c:pt>
                <c:pt idx="5">
                  <c:v>DAL</c:v>
                </c:pt>
                <c:pt idx="6">
                  <c:v>YVR</c:v>
                </c:pt>
                <c:pt idx="7">
                  <c:v>YEG</c:v>
                </c:pt>
                <c:pt idx="8">
                  <c:v>YYC</c:v>
                </c:pt>
                <c:pt idx="9">
                  <c:v>YYT</c:v>
                </c:pt>
                <c:pt idx="10">
                  <c:v>DTW</c:v>
                </c:pt>
                <c:pt idx="11">
                  <c:v>YXE</c:v>
                </c:pt>
                <c:pt idx="12">
                  <c:v>BWI</c:v>
                </c:pt>
                <c:pt idx="13">
                  <c:v>ATL</c:v>
                </c:pt>
                <c:pt idx="14">
                  <c:v>SJC</c:v>
                </c:pt>
                <c:pt idx="15">
                  <c:v>YUL</c:v>
                </c:pt>
                <c:pt idx="16">
                  <c:v>YYZ</c:v>
                </c:pt>
                <c:pt idx="17">
                  <c:v>YLW</c:v>
                </c:pt>
                <c:pt idx="18">
                  <c:v>LAX</c:v>
                </c:pt>
                <c:pt idx="19">
                  <c:v>EWR</c:v>
                </c:pt>
                <c:pt idx="20">
                  <c:v>HOU</c:v>
                </c:pt>
                <c:pt idx="21">
                  <c:v>SFO</c:v>
                </c:pt>
                <c:pt idx="22">
                  <c:v>DEN</c:v>
                </c:pt>
                <c:pt idx="23">
                  <c:v>SEA</c:v>
                </c:pt>
                <c:pt idx="24">
                  <c:v>JFK</c:v>
                </c:pt>
                <c:pt idx="25">
                  <c:v>IAH</c:v>
                </c:pt>
                <c:pt idx="26">
                  <c:v>SLC</c:v>
                </c:pt>
                <c:pt idx="27">
                  <c:v>YTZ</c:v>
                </c:pt>
              </c:strCache>
            </c:strRef>
          </c:cat>
          <c:val>
            <c:numRef>
              <c:f>Sheet1!$B$2:$B$31</c:f>
              <c:numCache>
                <c:formatCode>0.00000000</c:formatCode>
                <c:ptCount val="30"/>
                <c:pt idx="0">
                  <c:v>4.6256134347</c:v>
                </c:pt>
                <c:pt idx="1">
                  <c:v>4.5273788629</c:v>
                </c:pt>
                <c:pt idx="2">
                  <c:v>4.4348821185</c:v>
                </c:pt>
                <c:pt idx="3">
                  <c:v>4.4009229505</c:v>
                </c:pt>
                <c:pt idx="4">
                  <c:v>4.3936816610999996</c:v>
                </c:pt>
                <c:pt idx="5">
                  <c:v>4.3739102042000004</c:v>
                </c:pt>
                <c:pt idx="6">
                  <c:v>4.3535784378000004</c:v>
                </c:pt>
                <c:pt idx="7">
                  <c:v>4.3452222407000001</c:v>
                </c:pt>
                <c:pt idx="8">
                  <c:v>4.3067196244000003</c:v>
                </c:pt>
                <c:pt idx="9">
                  <c:v>4.3016207947999998</c:v>
                </c:pt>
                <c:pt idx="10">
                  <c:v>4.3010709593999996</c:v>
                </c:pt>
                <c:pt idx="11">
                  <c:v>4.2528075737000002</c:v>
                </c:pt>
                <c:pt idx="12">
                  <c:v>4.2086335282</c:v>
                </c:pt>
                <c:pt idx="13">
                  <c:v>4.2031549139999997</c:v>
                </c:pt>
                <c:pt idx="14">
                  <c:v>4.1700551569000002</c:v>
                </c:pt>
                <c:pt idx="15">
                  <c:v>4.1424346786999999</c:v>
                </c:pt>
                <c:pt idx="16">
                  <c:v>4.1255789330999999</c:v>
                </c:pt>
                <c:pt idx="17">
                  <c:v>4.0890312890000002</c:v>
                </c:pt>
                <c:pt idx="18">
                  <c:v>4.0824432089</c:v>
                </c:pt>
                <c:pt idx="19">
                  <c:v>4.0258237206</c:v>
                </c:pt>
                <c:pt idx="20">
                  <c:v>4</c:v>
                </c:pt>
                <c:pt idx="21">
                  <c:v>3.9736003584000001</c:v>
                </c:pt>
                <c:pt idx="22">
                  <c:v>3.9471806532999998</c:v>
                </c:pt>
                <c:pt idx="23">
                  <c:v>3.9143616540999999</c:v>
                </c:pt>
                <c:pt idx="24">
                  <c:v>3.6019361579</c:v>
                </c:pt>
                <c:pt idx="25">
                  <c:v>0</c:v>
                </c:pt>
                <c:pt idx="26">
                  <c:v>0</c:v>
                </c:pt>
                <c:pt idx="27">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9E22-5C46-9261-EDFD9F4878A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2EA-5547-A125-9FA2FF061D22}"/>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2EA-5547-A125-9FA2FF061D2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2EA-5547-A125-9FA2FF061D2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2EA-5547-A125-9FA2FF061D2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B78-7F46-9AFB-208BFA690E2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B78-7F46-9AFB-208BFA690E2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DB78-7F46-9AFB-208BFA690E2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0CB-104E-AE80-45DA6B4C072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0CB-104E-AE80-45DA6B4C0723}"/>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0CB-104E-AE80-45DA6B4C072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0CB-104E-AE80-45DA6B4C072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6D8-A741-A11C-2B0C60A91855}"/>
              </c:ext>
            </c:extLst>
          </c:dPt>
          <c:dPt>
            <c:idx val="1"/>
            <c:invertIfNegative val="0"/>
            <c:bubble3D val="0"/>
            <c:spPr>
              <a:solidFill>
                <a:srgbClr val="666666"/>
              </a:solidFill>
            </c:spPr>
            <c:extLst>
              <c:ext xmlns:c16="http://schemas.microsoft.com/office/drawing/2014/chart" uri="{C3380CC4-5D6E-409C-BE32-E72D297353CC}">
                <c16:uniqueId val="{00000003-E98C-4B41-A6EA-4B06166521CD}"/>
              </c:ext>
            </c:extLst>
          </c:dPt>
          <c:dPt>
            <c:idx val="2"/>
            <c:invertIfNegative val="0"/>
            <c:bubble3D val="0"/>
            <c:spPr>
              <a:solidFill>
                <a:srgbClr val="666666"/>
              </a:solidFill>
            </c:spPr>
            <c:extLst>
              <c:ext xmlns:c16="http://schemas.microsoft.com/office/drawing/2014/chart" uri="{C3380CC4-5D6E-409C-BE32-E72D297353CC}">
                <c16:uniqueId val="{00000005-E98C-4B41-A6EA-4B06166521CD}"/>
              </c:ext>
            </c:extLst>
          </c:dPt>
          <c:dPt>
            <c:idx val="3"/>
            <c:invertIfNegative val="0"/>
            <c:bubble3D val="0"/>
            <c:spPr>
              <a:solidFill>
                <a:srgbClr val="666666"/>
              </a:solidFill>
            </c:spPr>
            <c:extLst>
              <c:ext xmlns:c16="http://schemas.microsoft.com/office/drawing/2014/chart" uri="{C3380CC4-5D6E-409C-BE32-E72D297353CC}">
                <c16:uniqueId val="{00000007-E98C-4B41-A6EA-4B06166521CD}"/>
              </c:ext>
            </c:extLst>
          </c:dPt>
          <c:dPt>
            <c:idx val="4"/>
            <c:invertIfNegative val="0"/>
            <c:bubble3D val="0"/>
            <c:spPr>
              <a:solidFill>
                <a:srgbClr val="666666"/>
              </a:solidFill>
            </c:spPr>
            <c:extLst>
              <c:ext xmlns:c16="http://schemas.microsoft.com/office/drawing/2014/chart" uri="{C3380CC4-5D6E-409C-BE32-E72D297353CC}">
                <c16:uniqueId val="{00000009-E98C-4B41-A6EA-4B06166521CD}"/>
              </c:ext>
            </c:extLst>
          </c:dPt>
          <c:dPt>
            <c:idx val="5"/>
            <c:invertIfNegative val="0"/>
            <c:bubble3D val="0"/>
            <c:spPr>
              <a:solidFill>
                <a:srgbClr val="666666"/>
              </a:solidFill>
            </c:spPr>
            <c:extLst>
              <c:ext xmlns:c16="http://schemas.microsoft.com/office/drawing/2014/chart" uri="{C3380CC4-5D6E-409C-BE32-E72D297353CC}">
                <c16:uniqueId val="{0000000B-E98C-4B41-A6EA-4B06166521CD}"/>
              </c:ext>
            </c:extLst>
          </c:dPt>
          <c:dPt>
            <c:idx val="6"/>
            <c:invertIfNegative val="0"/>
            <c:bubble3D val="0"/>
            <c:spPr>
              <a:solidFill>
                <a:srgbClr val="666666"/>
              </a:solidFill>
            </c:spPr>
            <c:extLst>
              <c:ext xmlns:c16="http://schemas.microsoft.com/office/drawing/2014/chart" uri="{C3380CC4-5D6E-409C-BE32-E72D297353CC}">
                <c16:uniqueId val="{0000000D-E98C-4B41-A6EA-4B06166521CD}"/>
              </c:ext>
            </c:extLst>
          </c:dPt>
          <c:dPt>
            <c:idx val="7"/>
            <c:invertIfNegative val="0"/>
            <c:bubble3D val="0"/>
            <c:spPr>
              <a:solidFill>
                <a:srgbClr val="666666"/>
              </a:solidFill>
            </c:spPr>
            <c:extLst>
              <c:ext xmlns:c16="http://schemas.microsoft.com/office/drawing/2014/chart" uri="{C3380CC4-5D6E-409C-BE32-E72D297353CC}">
                <c16:uniqueId val="{0000000F-E98C-4B41-A6EA-4B06166521CD}"/>
              </c:ext>
            </c:extLst>
          </c:dPt>
          <c:dPt>
            <c:idx val="8"/>
            <c:invertIfNegative val="0"/>
            <c:bubble3D val="0"/>
            <c:spPr>
              <a:solidFill>
                <a:srgbClr val="666666"/>
              </a:solidFill>
            </c:spPr>
            <c:extLst>
              <c:ext xmlns:c16="http://schemas.microsoft.com/office/drawing/2014/chart" uri="{C3380CC4-5D6E-409C-BE32-E72D297353CC}">
                <c16:uniqueId val="{00000011-E98C-4B41-A6EA-4B06166521CD}"/>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6D8-A741-A11C-2B0C60A91855}"/>
              </c:ext>
            </c:extLst>
          </c:dPt>
          <c:dPt>
            <c:idx val="10"/>
            <c:invertIfNegative val="0"/>
            <c:bubble3D val="0"/>
            <c:spPr>
              <a:solidFill>
                <a:srgbClr val="666666"/>
              </a:solidFill>
            </c:spPr>
            <c:extLst>
              <c:ext xmlns:c16="http://schemas.microsoft.com/office/drawing/2014/chart" uri="{C3380CC4-5D6E-409C-BE32-E72D297353CC}">
                <c16:uniqueId val="{00000015-E98C-4B41-A6EA-4B06166521CD}"/>
              </c:ext>
            </c:extLst>
          </c:dPt>
          <c:dPt>
            <c:idx val="11"/>
            <c:invertIfNegative val="0"/>
            <c:bubble3D val="0"/>
            <c:spPr>
              <a:solidFill>
                <a:srgbClr val="666666"/>
              </a:solidFill>
            </c:spPr>
            <c:extLst>
              <c:ext xmlns:c16="http://schemas.microsoft.com/office/drawing/2014/chart" uri="{C3380CC4-5D6E-409C-BE32-E72D297353CC}">
                <c16:uniqueId val="{00000017-E98C-4B41-A6EA-4B06166521CD}"/>
              </c:ext>
            </c:extLst>
          </c:dPt>
          <c:dPt>
            <c:idx val="12"/>
            <c:invertIfNegative val="0"/>
            <c:bubble3D val="0"/>
            <c:spPr>
              <a:solidFill>
                <a:srgbClr val="C00000"/>
              </a:solidFill>
            </c:spPr>
            <c:extLst>
              <c:ext xmlns:c16="http://schemas.microsoft.com/office/drawing/2014/chart" uri="{C3380CC4-5D6E-409C-BE32-E72D297353CC}">
                <c16:uniqueId val="{00000019-E98C-4B41-A6EA-4B06166521CD}"/>
              </c:ext>
            </c:extLst>
          </c:dPt>
          <c:dPt>
            <c:idx val="13"/>
            <c:invertIfNegative val="0"/>
            <c:bubble3D val="0"/>
            <c:spPr>
              <a:solidFill>
                <a:srgbClr val="666666"/>
              </a:solidFill>
            </c:spPr>
            <c:extLst>
              <c:ext xmlns:c16="http://schemas.microsoft.com/office/drawing/2014/chart" uri="{C3380CC4-5D6E-409C-BE32-E72D297353CC}">
                <c16:uniqueId val="{0000001B-E98C-4B41-A6EA-4B06166521CD}"/>
              </c:ext>
            </c:extLst>
          </c:dPt>
          <c:dPt>
            <c:idx val="14"/>
            <c:invertIfNegative val="0"/>
            <c:bubble3D val="0"/>
            <c:spPr>
              <a:solidFill>
                <a:srgbClr val="666666"/>
              </a:solidFill>
            </c:spPr>
            <c:extLst>
              <c:ext xmlns:c16="http://schemas.microsoft.com/office/drawing/2014/chart" uri="{C3380CC4-5D6E-409C-BE32-E72D297353CC}">
                <c16:uniqueId val="{0000001D-E98C-4B41-A6EA-4B06166521CD}"/>
              </c:ext>
            </c:extLst>
          </c:dPt>
          <c:dPt>
            <c:idx val="15"/>
            <c:invertIfNegative val="0"/>
            <c:bubble3D val="0"/>
            <c:spPr>
              <a:solidFill>
                <a:srgbClr val="666666"/>
              </a:solidFill>
            </c:spPr>
            <c:extLst>
              <c:ext xmlns:c16="http://schemas.microsoft.com/office/drawing/2014/chart" uri="{C3380CC4-5D6E-409C-BE32-E72D297353CC}">
                <c16:uniqueId val="{0000001F-E98C-4B41-A6EA-4B06166521CD}"/>
              </c:ext>
            </c:extLst>
          </c:dPt>
          <c:dPt>
            <c:idx val="16"/>
            <c:invertIfNegative val="0"/>
            <c:bubble3D val="0"/>
            <c:spPr>
              <a:solidFill>
                <a:srgbClr val="666666"/>
              </a:solidFill>
            </c:spPr>
            <c:extLst>
              <c:ext xmlns:c16="http://schemas.microsoft.com/office/drawing/2014/chart" uri="{C3380CC4-5D6E-409C-BE32-E72D297353CC}">
                <c16:uniqueId val="{00000021-E98C-4B41-A6EA-4B06166521CD}"/>
              </c:ext>
            </c:extLst>
          </c:dPt>
          <c:dPt>
            <c:idx val="17"/>
            <c:invertIfNegative val="0"/>
            <c:bubble3D val="0"/>
            <c:spPr>
              <a:solidFill>
                <a:srgbClr val="666666"/>
              </a:solidFill>
            </c:spPr>
            <c:extLst>
              <c:ext xmlns:c16="http://schemas.microsoft.com/office/drawing/2014/chart" uri="{C3380CC4-5D6E-409C-BE32-E72D297353CC}">
                <c16:uniqueId val="{00000023-E98C-4B41-A6EA-4B06166521CD}"/>
              </c:ext>
            </c:extLst>
          </c:dPt>
          <c:dPt>
            <c:idx val="18"/>
            <c:invertIfNegative val="0"/>
            <c:bubble3D val="0"/>
            <c:spPr>
              <a:solidFill>
                <a:srgbClr val="666666"/>
              </a:solidFill>
            </c:spPr>
            <c:extLst>
              <c:ext xmlns:c16="http://schemas.microsoft.com/office/drawing/2014/chart" uri="{C3380CC4-5D6E-409C-BE32-E72D297353CC}">
                <c16:uniqueId val="{00000025-E98C-4B41-A6EA-4B06166521CD}"/>
              </c:ext>
            </c:extLst>
          </c:dPt>
          <c:dPt>
            <c:idx val="19"/>
            <c:invertIfNegative val="0"/>
            <c:bubble3D val="0"/>
            <c:spPr>
              <a:solidFill>
                <a:srgbClr val="666666"/>
              </a:solidFill>
            </c:spPr>
            <c:extLst>
              <c:ext xmlns:c16="http://schemas.microsoft.com/office/drawing/2014/chart" uri="{C3380CC4-5D6E-409C-BE32-E72D297353CC}">
                <c16:uniqueId val="{00000027-E98C-4B41-A6EA-4B06166521CD}"/>
              </c:ext>
            </c:extLst>
          </c:dPt>
          <c:dPt>
            <c:idx val="20"/>
            <c:invertIfNegative val="0"/>
            <c:bubble3D val="0"/>
            <c:spPr>
              <a:solidFill>
                <a:srgbClr val="666666"/>
              </a:solidFill>
            </c:spPr>
            <c:extLst>
              <c:ext xmlns:c16="http://schemas.microsoft.com/office/drawing/2014/chart" uri="{C3380CC4-5D6E-409C-BE32-E72D297353CC}">
                <c16:uniqueId val="{00000029-E98C-4B41-A6EA-4B06166521CD}"/>
              </c:ext>
            </c:extLst>
          </c:dPt>
          <c:dPt>
            <c:idx val="21"/>
            <c:invertIfNegative val="0"/>
            <c:bubble3D val="0"/>
            <c:spPr>
              <a:solidFill>
                <a:srgbClr val="666666"/>
              </a:solidFill>
            </c:spPr>
            <c:extLst>
              <c:ext xmlns:c16="http://schemas.microsoft.com/office/drawing/2014/chart" uri="{C3380CC4-5D6E-409C-BE32-E72D297353CC}">
                <c16:uniqueId val="{0000002B-E98C-4B41-A6EA-4B06166521CD}"/>
              </c:ext>
            </c:extLst>
          </c:dPt>
          <c:dPt>
            <c:idx val="22"/>
            <c:invertIfNegative val="0"/>
            <c:bubble3D val="0"/>
            <c:spPr>
              <a:solidFill>
                <a:srgbClr val="666666"/>
              </a:solidFill>
            </c:spPr>
            <c:extLst>
              <c:ext xmlns:c16="http://schemas.microsoft.com/office/drawing/2014/chart" uri="{C3380CC4-5D6E-409C-BE32-E72D297353CC}">
                <c16:uniqueId val="{0000002D-E98C-4B41-A6EA-4B06166521CD}"/>
              </c:ext>
            </c:extLst>
          </c:dPt>
          <c:dPt>
            <c:idx val="23"/>
            <c:invertIfNegative val="0"/>
            <c:bubble3D val="0"/>
            <c:spPr>
              <a:solidFill>
                <a:srgbClr val="666666"/>
              </a:solidFill>
            </c:spPr>
            <c:extLst>
              <c:ext xmlns:c16="http://schemas.microsoft.com/office/drawing/2014/chart" uri="{C3380CC4-5D6E-409C-BE32-E72D297353CC}">
                <c16:uniqueId val="{0000002F-E98C-4B41-A6EA-4B06166521CD}"/>
              </c:ext>
            </c:extLst>
          </c:dPt>
          <c:dPt>
            <c:idx val="24"/>
            <c:invertIfNegative val="0"/>
            <c:bubble3D val="0"/>
            <c:spPr>
              <a:solidFill>
                <a:srgbClr val="666666"/>
              </a:solidFill>
            </c:spPr>
            <c:extLst>
              <c:ext xmlns:c16="http://schemas.microsoft.com/office/drawing/2014/chart" uri="{C3380CC4-5D6E-409C-BE32-E72D297353CC}">
                <c16:uniqueId val="{00000031-E98C-4B41-A6EA-4B06166521CD}"/>
              </c:ext>
            </c:extLst>
          </c:dPt>
          <c:dPt>
            <c:idx val="28"/>
            <c:invertIfNegative val="0"/>
            <c:bubble3D val="0"/>
            <c:spPr>
              <a:solidFill>
                <a:srgbClr val="FFFFFF">
                  <a:alpha val="0"/>
                </a:srgbClr>
              </a:solidFill>
            </c:spPr>
            <c:extLst>
              <c:ext xmlns:c16="http://schemas.microsoft.com/office/drawing/2014/chart" uri="{C3380CC4-5D6E-409C-BE32-E72D297353CC}">
                <c16:uniqueId val="{00000033-E98C-4B41-A6EA-4B06166521CD}"/>
              </c:ext>
            </c:extLst>
          </c:dPt>
          <c:dPt>
            <c:idx val="29"/>
            <c:invertIfNegative val="0"/>
            <c:bubble3D val="0"/>
            <c:spPr>
              <a:solidFill>
                <a:srgbClr val="FFFFFF">
                  <a:alpha val="0"/>
                </a:srgbClr>
              </a:solidFill>
            </c:spPr>
            <c:extLst>
              <c:ext xmlns:c16="http://schemas.microsoft.com/office/drawing/2014/chart" uri="{C3380CC4-5D6E-409C-BE32-E72D297353CC}">
                <c16:uniqueId val="{00000035-E98C-4B41-A6EA-4B06166521CD}"/>
              </c:ext>
            </c:extLst>
          </c:dPt>
          <c:dLbls>
            <c:dLbl>
              <c:idx val="0"/>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6D8-A741-A11C-2B0C60A91855}"/>
                </c:ext>
              </c:extLst>
            </c:dLbl>
            <c:dLbl>
              <c:idx val="1"/>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98C-4B41-A6EA-4B06166521CD}"/>
                </c:ext>
              </c:extLst>
            </c:dLbl>
            <c:dLbl>
              <c:idx val="2"/>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98C-4B41-A6EA-4B06166521CD}"/>
                </c:ext>
              </c:extLst>
            </c:dLbl>
            <c:dLbl>
              <c:idx val="3"/>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98C-4B41-A6EA-4B06166521CD}"/>
                </c:ext>
              </c:extLst>
            </c:dLbl>
            <c:dLbl>
              <c:idx val="4"/>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98C-4B41-A6EA-4B06166521CD}"/>
                </c:ext>
              </c:extLst>
            </c:dLbl>
            <c:dLbl>
              <c:idx val="5"/>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98C-4B41-A6EA-4B06166521CD}"/>
                </c:ext>
              </c:extLst>
            </c:dLbl>
            <c:dLbl>
              <c:idx val="6"/>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98C-4B41-A6EA-4B06166521CD}"/>
                </c:ext>
              </c:extLst>
            </c:dLbl>
            <c:dLbl>
              <c:idx val="7"/>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98C-4B41-A6EA-4B06166521CD}"/>
                </c:ext>
              </c:extLst>
            </c:dLbl>
            <c:dLbl>
              <c:idx val="8"/>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98C-4B41-A6EA-4B06166521CD}"/>
                </c:ext>
              </c:extLst>
            </c:dLbl>
            <c:dLbl>
              <c:idx val="9"/>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6D8-A741-A11C-2B0C60A91855}"/>
                </c:ext>
              </c:extLst>
            </c:dLbl>
            <c:dLbl>
              <c:idx val="10"/>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98C-4B41-A6EA-4B06166521CD}"/>
                </c:ext>
              </c:extLst>
            </c:dLbl>
            <c:dLbl>
              <c:idx val="11"/>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98C-4B41-A6EA-4B06166521CD}"/>
                </c:ext>
              </c:extLst>
            </c:dLbl>
            <c:dLbl>
              <c:idx val="12"/>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98C-4B41-A6EA-4B06166521CD}"/>
                </c:ext>
              </c:extLst>
            </c:dLbl>
            <c:dLbl>
              <c:idx val="13"/>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98C-4B41-A6EA-4B06166521CD}"/>
                </c:ext>
              </c:extLst>
            </c:dLbl>
            <c:dLbl>
              <c:idx val="14"/>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98C-4B41-A6EA-4B06166521CD}"/>
                </c:ext>
              </c:extLst>
            </c:dLbl>
            <c:dLbl>
              <c:idx val="15"/>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98C-4B41-A6EA-4B06166521CD}"/>
                </c:ext>
              </c:extLst>
            </c:dLbl>
            <c:dLbl>
              <c:idx val="16"/>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E98C-4B41-A6EA-4B06166521CD}"/>
                </c:ext>
              </c:extLst>
            </c:dLbl>
            <c:dLbl>
              <c:idx val="17"/>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E98C-4B41-A6EA-4B06166521CD}"/>
                </c:ext>
              </c:extLst>
            </c:dLbl>
            <c:dLbl>
              <c:idx val="18"/>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E98C-4B41-A6EA-4B06166521CD}"/>
                </c:ext>
              </c:extLst>
            </c:dLbl>
            <c:dLbl>
              <c:idx val="19"/>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E98C-4B41-A6EA-4B06166521CD}"/>
                </c:ext>
              </c:extLst>
            </c:dLbl>
            <c:dLbl>
              <c:idx val="20"/>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E98C-4B41-A6EA-4B06166521CD}"/>
                </c:ext>
              </c:extLst>
            </c:dLbl>
            <c:dLbl>
              <c:idx val="21"/>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E98C-4B41-A6EA-4B06166521CD}"/>
                </c:ext>
              </c:extLst>
            </c:dLbl>
            <c:dLbl>
              <c:idx val="22"/>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E98C-4B41-A6EA-4B06166521CD}"/>
                </c:ext>
              </c:extLst>
            </c:dLbl>
            <c:dLbl>
              <c:idx val="23"/>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E98C-4B41-A6EA-4B06166521CD}"/>
                </c:ext>
              </c:extLst>
            </c:dLbl>
            <c:dLbl>
              <c:idx val="24"/>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E98C-4B41-A6EA-4B06166521CD}"/>
                </c:ext>
              </c:extLst>
            </c:dLbl>
            <c:dLbl>
              <c:idx val="25"/>
              <c:tx>
                <c:rich>
                  <a:bodyPr/>
                  <a:lstStyle/>
                  <a:p>
                    <a:r>
                      <a:t>^</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6-E98C-4B41-A6EA-4B06166521CD}"/>
                </c:ext>
              </c:extLst>
            </c:dLbl>
            <c:dLbl>
              <c:idx val="26"/>
              <c:tx>
                <c:rich>
                  <a:bodyPr/>
                  <a:lstStyle/>
                  <a:p>
                    <a:r>
                      <a:t>^</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E98C-4B41-A6EA-4B06166521CD}"/>
                </c:ext>
              </c:extLst>
            </c:dLbl>
            <c:dLbl>
              <c:idx val="27"/>
              <c:tx>
                <c:rich>
                  <a:bodyPr/>
                  <a:lstStyle/>
                  <a:p>
                    <a:r>
                      <a:t>^</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8-E98C-4B41-A6EA-4B06166521CD}"/>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E98C-4B41-A6EA-4B06166521CD}"/>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E98C-4B41-A6EA-4B06166521C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8"/>
                <c:pt idx="0">
                  <c:v>BOI</c:v>
                </c:pt>
                <c:pt idx="1">
                  <c:v>PWM</c:v>
                </c:pt>
                <c:pt idx="2">
                  <c:v>IND</c:v>
                </c:pt>
                <c:pt idx="3">
                  <c:v>YHZ</c:v>
                </c:pt>
                <c:pt idx="4">
                  <c:v>DAL</c:v>
                </c:pt>
                <c:pt idx="5">
                  <c:v>YYC</c:v>
                </c:pt>
                <c:pt idx="6">
                  <c:v>YEG</c:v>
                </c:pt>
                <c:pt idx="7">
                  <c:v>MSP</c:v>
                </c:pt>
                <c:pt idx="8">
                  <c:v>YYT</c:v>
                </c:pt>
                <c:pt idx="9">
                  <c:v>YXE</c:v>
                </c:pt>
                <c:pt idx="10">
                  <c:v>DTW</c:v>
                </c:pt>
                <c:pt idx="11">
                  <c:v>YVR</c:v>
                </c:pt>
                <c:pt idx="12">
                  <c:v>BWI</c:v>
                </c:pt>
                <c:pt idx="13">
                  <c:v>ATL</c:v>
                </c:pt>
                <c:pt idx="14">
                  <c:v>SJC</c:v>
                </c:pt>
                <c:pt idx="15">
                  <c:v>YYZ</c:v>
                </c:pt>
                <c:pt idx="16">
                  <c:v>DEN</c:v>
                </c:pt>
                <c:pt idx="17">
                  <c:v>LAX</c:v>
                </c:pt>
                <c:pt idx="18">
                  <c:v>SFO</c:v>
                </c:pt>
                <c:pt idx="19">
                  <c:v>EWR</c:v>
                </c:pt>
                <c:pt idx="20">
                  <c:v>YUL</c:v>
                </c:pt>
                <c:pt idx="21">
                  <c:v>YLW</c:v>
                </c:pt>
                <c:pt idx="22">
                  <c:v>SEA</c:v>
                </c:pt>
                <c:pt idx="23">
                  <c:v>HOU</c:v>
                </c:pt>
                <c:pt idx="24">
                  <c:v>JFK</c:v>
                </c:pt>
                <c:pt idx="25">
                  <c:v>IAH</c:v>
                </c:pt>
                <c:pt idx="26">
                  <c:v>SLC</c:v>
                </c:pt>
                <c:pt idx="27">
                  <c:v>YTZ</c:v>
                </c:pt>
              </c:strCache>
            </c:strRef>
          </c:cat>
          <c:val>
            <c:numRef>
              <c:f>Sheet1!$B$2:$B$31</c:f>
              <c:numCache>
                <c:formatCode>0.00000000</c:formatCode>
                <c:ptCount val="30"/>
                <c:pt idx="0">
                  <c:v>4.5805356152999996</c:v>
                </c:pt>
                <c:pt idx="1">
                  <c:v>4.5545177200999998</c:v>
                </c:pt>
                <c:pt idx="2">
                  <c:v>4.5028381642999999</c:v>
                </c:pt>
                <c:pt idx="3">
                  <c:v>4.4459030667999997</c:v>
                </c:pt>
                <c:pt idx="4">
                  <c:v>4.4125641086999998</c:v>
                </c:pt>
                <c:pt idx="5">
                  <c:v>4.4115148193999998</c:v>
                </c:pt>
                <c:pt idx="6">
                  <c:v>4.3849578378</c:v>
                </c:pt>
                <c:pt idx="7">
                  <c:v>4.3795211452</c:v>
                </c:pt>
                <c:pt idx="8">
                  <c:v>4.3163223116999996</c:v>
                </c:pt>
                <c:pt idx="9">
                  <c:v>4.3078752951999997</c:v>
                </c:pt>
                <c:pt idx="10">
                  <c:v>4.2952278944</c:v>
                </c:pt>
                <c:pt idx="11">
                  <c:v>4.2549717975999997</c:v>
                </c:pt>
                <c:pt idx="12">
                  <c:v>4.2417554595000002</c:v>
                </c:pt>
                <c:pt idx="13">
                  <c:v>4.2304779014999996</c:v>
                </c:pt>
                <c:pt idx="14">
                  <c:v>4.226975478</c:v>
                </c:pt>
                <c:pt idx="15">
                  <c:v>4.2001496450999998</c:v>
                </c:pt>
                <c:pt idx="16">
                  <c:v>4.1521909187999997</c:v>
                </c:pt>
                <c:pt idx="17">
                  <c:v>4.1331782835000004</c:v>
                </c:pt>
                <c:pt idx="18">
                  <c:v>4.1189810719000004</c:v>
                </c:pt>
                <c:pt idx="19">
                  <c:v>4.1135253656000001</c:v>
                </c:pt>
                <c:pt idx="20">
                  <c:v>4.1083320590000003</c:v>
                </c:pt>
                <c:pt idx="21">
                  <c:v>4.0671512657999997</c:v>
                </c:pt>
                <c:pt idx="22">
                  <c:v>4.0626364598000002</c:v>
                </c:pt>
                <c:pt idx="23">
                  <c:v>4.05</c:v>
                </c:pt>
                <c:pt idx="24">
                  <c:v>3.7083950339</c:v>
                </c:pt>
                <c:pt idx="25">
                  <c:v>0</c:v>
                </c:pt>
                <c:pt idx="26">
                  <c:v>0</c:v>
                </c:pt>
                <c:pt idx="27">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6D8-A741-A11C-2B0C60A9185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A5B-0D4E-BCE7-8D2DF6ED05B3}"/>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A5B-0D4E-BCE7-8D2DF6ED05B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A5B-0D4E-BCE7-8D2DF6ED05B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A5B-0D4E-BCE7-8D2DF6ED05B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064095139503479"/>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B65-9D49-9EA0-9E63DEF5B407}"/>
              </c:ext>
            </c:extLst>
          </c:dPt>
          <c:dPt>
            <c:idx val="1"/>
            <c:invertIfNegative val="0"/>
            <c:bubble3D val="0"/>
            <c:spPr>
              <a:solidFill>
                <a:srgbClr val="003A8C"/>
              </a:solidFill>
            </c:spPr>
            <c:extLst>
              <c:ext xmlns:c16="http://schemas.microsoft.com/office/drawing/2014/chart" uri="{C3380CC4-5D6E-409C-BE32-E72D297353CC}">
                <c16:uniqueId val="{00000003-35BB-41EA-AE56-660D55F9B0FC}"/>
              </c:ext>
            </c:extLst>
          </c:dPt>
          <c:dPt>
            <c:idx val="2"/>
            <c:invertIfNegative val="0"/>
            <c:bubble3D val="0"/>
            <c:spPr>
              <a:solidFill>
                <a:srgbClr val="003A8C"/>
              </a:solidFill>
            </c:spPr>
            <c:extLst>
              <c:ext xmlns:c16="http://schemas.microsoft.com/office/drawing/2014/chart" uri="{C3380CC4-5D6E-409C-BE32-E72D297353CC}">
                <c16:uniqueId val="{00000005-35BB-41EA-AE56-660D55F9B0FC}"/>
              </c:ext>
            </c:extLst>
          </c:dPt>
          <c:dPt>
            <c:idx val="3"/>
            <c:invertIfNegative val="0"/>
            <c:bubble3D val="0"/>
            <c:spPr>
              <a:solidFill>
                <a:srgbClr val="003A8C"/>
              </a:solidFill>
            </c:spPr>
            <c:extLst>
              <c:ext xmlns:c16="http://schemas.microsoft.com/office/drawing/2014/chart" uri="{C3380CC4-5D6E-409C-BE32-E72D297353CC}">
                <c16:uniqueId val="{00000007-35BB-41EA-AE56-660D55F9B0FC}"/>
              </c:ext>
            </c:extLst>
          </c:dPt>
          <c:dPt>
            <c:idx val="4"/>
            <c:invertIfNegative val="0"/>
            <c:bubble3D val="0"/>
            <c:spPr>
              <a:solidFill>
                <a:srgbClr val="003A8C"/>
              </a:solidFill>
            </c:spPr>
            <c:extLst>
              <c:ext xmlns:c16="http://schemas.microsoft.com/office/drawing/2014/chart" uri="{C3380CC4-5D6E-409C-BE32-E72D297353CC}">
                <c16:uniqueId val="{00000009-35BB-41EA-AE56-660D55F9B0FC}"/>
              </c:ext>
            </c:extLst>
          </c:dPt>
          <c:dPt>
            <c:idx val="5"/>
            <c:invertIfNegative val="0"/>
            <c:bubble3D val="0"/>
            <c:spPr>
              <a:solidFill>
                <a:srgbClr val="003A8C"/>
              </a:solidFill>
            </c:spPr>
            <c:extLst>
              <c:ext xmlns:c16="http://schemas.microsoft.com/office/drawing/2014/chart" uri="{C3380CC4-5D6E-409C-BE32-E72D297353CC}">
                <c16:uniqueId val="{0000000B-35BB-41EA-AE56-660D55F9B0FC}"/>
              </c:ext>
            </c:extLst>
          </c:dPt>
          <c:dPt>
            <c:idx val="6"/>
            <c:invertIfNegative val="0"/>
            <c:bubble3D val="0"/>
            <c:spPr>
              <a:solidFill>
                <a:srgbClr val="003A8C"/>
              </a:solidFill>
            </c:spPr>
            <c:extLst>
              <c:ext xmlns:c16="http://schemas.microsoft.com/office/drawing/2014/chart" uri="{C3380CC4-5D6E-409C-BE32-E72D297353CC}">
                <c16:uniqueId val="{0000000D-35BB-41EA-AE56-660D55F9B0FC}"/>
              </c:ext>
            </c:extLst>
          </c:dPt>
          <c:dPt>
            <c:idx val="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B65-9D49-9EA0-9E63DEF5B407}"/>
              </c:ext>
            </c:extLst>
          </c:dPt>
          <c:dPt>
            <c:idx val="8"/>
            <c:invertIfNegative val="0"/>
            <c:bubble3D val="0"/>
            <c:spPr>
              <a:solidFill>
                <a:srgbClr val="003A8C"/>
              </a:solidFill>
            </c:spPr>
            <c:extLst>
              <c:ext xmlns:c16="http://schemas.microsoft.com/office/drawing/2014/chart" uri="{C3380CC4-5D6E-409C-BE32-E72D297353CC}">
                <c16:uniqueId val="{00000011-35BB-41EA-AE56-660D55F9B0FC}"/>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B65-9D49-9EA0-9E63DEF5B407}"/>
              </c:ext>
            </c:extLst>
          </c:dPt>
          <c:dPt>
            <c:idx val="10"/>
            <c:invertIfNegative val="0"/>
            <c:bubble3D val="0"/>
            <c:spPr>
              <a:solidFill>
                <a:srgbClr val="003A8C"/>
              </a:solidFill>
            </c:spPr>
            <c:extLst>
              <c:ext xmlns:c16="http://schemas.microsoft.com/office/drawing/2014/chart" uri="{C3380CC4-5D6E-409C-BE32-E72D297353CC}">
                <c16:uniqueId val="{00000015-35BB-41EA-AE56-660D55F9B0FC}"/>
              </c:ext>
            </c:extLst>
          </c:dPt>
          <c:dPt>
            <c:idx val="11"/>
            <c:invertIfNegative val="0"/>
            <c:bubble3D val="0"/>
            <c:spPr>
              <a:solidFill>
                <a:srgbClr val="003A8C"/>
              </a:solidFill>
            </c:spPr>
            <c:extLst>
              <c:ext xmlns:c16="http://schemas.microsoft.com/office/drawing/2014/chart" uri="{C3380CC4-5D6E-409C-BE32-E72D297353CC}">
                <c16:uniqueId val="{00000017-35BB-41EA-AE56-660D55F9B0FC}"/>
              </c:ext>
            </c:extLst>
          </c:dPt>
          <c:dPt>
            <c:idx val="12"/>
            <c:invertIfNegative val="0"/>
            <c:bubble3D val="0"/>
            <c:spPr>
              <a:solidFill>
                <a:srgbClr val="003A8C"/>
              </a:solidFill>
            </c:spPr>
            <c:extLst>
              <c:ext xmlns:c16="http://schemas.microsoft.com/office/drawing/2014/chart" uri="{C3380CC4-5D6E-409C-BE32-E72D297353CC}">
                <c16:uniqueId val="{00000019-35BB-41EA-AE56-660D55F9B0FC}"/>
              </c:ext>
            </c:extLst>
          </c:dPt>
          <c:dPt>
            <c:idx val="13"/>
            <c:invertIfNegative val="0"/>
            <c:bubble3D val="0"/>
            <c:spPr>
              <a:solidFill>
                <a:srgbClr val="003A8C"/>
              </a:solidFill>
            </c:spPr>
            <c:extLst>
              <c:ext xmlns:c16="http://schemas.microsoft.com/office/drawing/2014/chart" uri="{C3380CC4-5D6E-409C-BE32-E72D297353CC}">
                <c16:uniqueId val="{0000001B-35BB-41EA-AE56-660D55F9B0FC}"/>
              </c:ext>
            </c:extLst>
          </c:dPt>
          <c:dPt>
            <c:idx val="14"/>
            <c:invertIfNegative val="0"/>
            <c:bubble3D val="0"/>
            <c:spPr>
              <a:solidFill>
                <a:srgbClr val="003A8C"/>
              </a:solidFill>
            </c:spPr>
            <c:extLst>
              <c:ext xmlns:c16="http://schemas.microsoft.com/office/drawing/2014/chart" uri="{C3380CC4-5D6E-409C-BE32-E72D297353CC}">
                <c16:uniqueId val="{0000001D-35BB-41EA-AE56-660D55F9B0FC}"/>
              </c:ext>
            </c:extLst>
          </c:dPt>
          <c:dPt>
            <c:idx val="15"/>
            <c:invertIfNegative val="0"/>
            <c:bubble3D val="0"/>
            <c:spPr>
              <a:solidFill>
                <a:srgbClr val="FFC000"/>
              </a:solidFill>
            </c:spPr>
            <c:extLst>
              <c:ext xmlns:c16="http://schemas.microsoft.com/office/drawing/2014/chart" uri="{C3380CC4-5D6E-409C-BE32-E72D297353CC}">
                <c16:uniqueId val="{0000001F-35BB-41EA-AE56-660D55F9B0FC}"/>
              </c:ext>
            </c:extLst>
          </c:dPt>
          <c:dPt>
            <c:idx val="16"/>
            <c:invertIfNegative val="0"/>
            <c:bubble3D val="0"/>
            <c:spPr>
              <a:solidFill>
                <a:srgbClr val="003A8C"/>
              </a:solidFill>
            </c:spPr>
            <c:extLst>
              <c:ext xmlns:c16="http://schemas.microsoft.com/office/drawing/2014/chart" uri="{C3380CC4-5D6E-409C-BE32-E72D297353CC}">
                <c16:uniqueId val="{00000021-35BB-41EA-AE56-660D55F9B0FC}"/>
              </c:ext>
            </c:extLst>
          </c:dPt>
          <c:dPt>
            <c:idx val="17"/>
            <c:invertIfNegative val="0"/>
            <c:bubble3D val="0"/>
            <c:spPr>
              <a:solidFill>
                <a:srgbClr val="003A8C"/>
              </a:solidFill>
            </c:spPr>
            <c:extLst>
              <c:ext xmlns:c16="http://schemas.microsoft.com/office/drawing/2014/chart" uri="{C3380CC4-5D6E-409C-BE32-E72D297353CC}">
                <c16:uniqueId val="{00000023-35BB-41EA-AE56-660D55F9B0FC}"/>
              </c:ext>
            </c:extLst>
          </c:dPt>
          <c:dPt>
            <c:idx val="18"/>
            <c:invertIfNegative val="0"/>
            <c:bubble3D val="0"/>
            <c:spPr>
              <a:solidFill>
                <a:srgbClr val="003A8C"/>
              </a:solidFill>
            </c:spPr>
            <c:extLst>
              <c:ext xmlns:c16="http://schemas.microsoft.com/office/drawing/2014/chart" uri="{C3380CC4-5D6E-409C-BE32-E72D297353CC}">
                <c16:uniqueId val="{00000025-35BB-41EA-AE56-660D55F9B0FC}"/>
              </c:ext>
            </c:extLst>
          </c:dPt>
          <c:dPt>
            <c:idx val="19"/>
            <c:invertIfNegative val="0"/>
            <c:bubble3D val="0"/>
            <c:spPr>
              <a:solidFill>
                <a:srgbClr val="003A8C"/>
              </a:solidFill>
            </c:spPr>
            <c:extLst>
              <c:ext xmlns:c16="http://schemas.microsoft.com/office/drawing/2014/chart" uri="{C3380CC4-5D6E-409C-BE32-E72D297353CC}">
                <c16:uniqueId val="{00000027-35BB-41EA-AE56-660D55F9B0FC}"/>
              </c:ext>
            </c:extLst>
          </c:dPt>
          <c:dPt>
            <c:idx val="20"/>
            <c:invertIfNegative val="0"/>
            <c:bubble3D val="0"/>
            <c:spPr>
              <a:solidFill>
                <a:srgbClr val="003A8C"/>
              </a:solidFill>
            </c:spPr>
            <c:extLst>
              <c:ext xmlns:c16="http://schemas.microsoft.com/office/drawing/2014/chart" uri="{C3380CC4-5D6E-409C-BE32-E72D297353CC}">
                <c16:uniqueId val="{00000029-35BB-41EA-AE56-660D55F9B0FC}"/>
              </c:ext>
            </c:extLst>
          </c:dPt>
          <c:dPt>
            <c:idx val="21"/>
            <c:invertIfNegative val="0"/>
            <c:bubble3D val="0"/>
            <c:spPr>
              <a:solidFill>
                <a:srgbClr val="003A8C"/>
              </a:solidFill>
            </c:spPr>
            <c:extLst>
              <c:ext xmlns:c16="http://schemas.microsoft.com/office/drawing/2014/chart" uri="{C3380CC4-5D6E-409C-BE32-E72D297353CC}">
                <c16:uniqueId val="{0000002B-35BB-41EA-AE56-660D55F9B0FC}"/>
              </c:ext>
            </c:extLst>
          </c:dPt>
          <c:dPt>
            <c:idx val="22"/>
            <c:invertIfNegative val="0"/>
            <c:bubble3D val="0"/>
            <c:spPr>
              <a:solidFill>
                <a:srgbClr val="FFC000"/>
              </a:solidFill>
            </c:spPr>
            <c:extLst>
              <c:ext xmlns:c16="http://schemas.microsoft.com/office/drawing/2014/chart" uri="{C3380CC4-5D6E-409C-BE32-E72D297353CC}">
                <c16:uniqueId val="{0000002D-35BB-41EA-AE56-660D55F9B0FC}"/>
              </c:ext>
            </c:extLst>
          </c:dPt>
          <c:dPt>
            <c:idx val="23"/>
            <c:invertIfNegative val="0"/>
            <c:bubble3D val="0"/>
            <c:spPr>
              <a:solidFill>
                <a:srgbClr val="003A8C"/>
              </a:solidFill>
            </c:spPr>
            <c:extLst>
              <c:ext xmlns:c16="http://schemas.microsoft.com/office/drawing/2014/chart" uri="{C3380CC4-5D6E-409C-BE32-E72D297353CC}">
                <c16:uniqueId val="{0000002F-35BB-41EA-AE56-660D55F9B0FC}"/>
              </c:ext>
            </c:extLst>
          </c:dPt>
          <c:dPt>
            <c:idx val="24"/>
            <c:invertIfNegative val="0"/>
            <c:bubble3D val="0"/>
            <c:spPr>
              <a:solidFill>
                <a:srgbClr val="003A8C"/>
              </a:solidFill>
            </c:spPr>
            <c:extLst>
              <c:ext xmlns:c16="http://schemas.microsoft.com/office/drawing/2014/chart" uri="{C3380CC4-5D6E-409C-BE32-E72D297353CC}">
                <c16:uniqueId val="{00000031-35BB-41EA-AE56-660D55F9B0FC}"/>
              </c:ext>
            </c:extLst>
          </c:dPt>
          <c:dLbls>
            <c:dLbl>
              <c:idx val="0"/>
              <c:tx>
                <c:rich>
                  <a:bodyPr/>
                  <a:lstStyle/>
                  <a:p>
                    <a:r>
                      <a:t>4.67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B65-9D49-9EA0-9E63DEF5B407}"/>
                </c:ext>
              </c:extLst>
            </c:dLbl>
            <c:dLbl>
              <c:idx val="1"/>
              <c:tx>
                <c:rich>
                  <a:bodyPr/>
                  <a:lstStyle/>
                  <a:p>
                    <a:r>
                      <a:t>4.65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5BB-41EA-AE56-660D55F9B0FC}"/>
                </c:ext>
              </c:extLst>
            </c:dLbl>
            <c:dLbl>
              <c:idx val="2"/>
              <c:tx>
                <c:rich>
                  <a:bodyPr/>
                  <a:lstStyle/>
                  <a:p>
                    <a:r>
                      <a:t>4.64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5BB-41EA-AE56-660D55F9B0FC}"/>
                </c:ext>
              </c:extLst>
            </c:dLbl>
            <c:dLbl>
              <c:idx val="3"/>
              <c:tx>
                <c:rich>
                  <a:bodyPr/>
                  <a:lstStyle/>
                  <a:p>
                    <a:r>
                      <a:t>4.62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5BB-41EA-AE56-660D55F9B0FC}"/>
                </c:ext>
              </c:extLst>
            </c:dLbl>
            <c:dLbl>
              <c:idx val="4"/>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5BB-41EA-AE56-660D55F9B0FC}"/>
                </c:ext>
              </c:extLst>
            </c:dLbl>
            <c:dLbl>
              <c:idx val="5"/>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5BB-41EA-AE56-660D55F9B0FC}"/>
                </c:ext>
              </c:extLst>
            </c:dLbl>
            <c:dLbl>
              <c:idx val="6"/>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5BB-41EA-AE56-660D55F9B0FC}"/>
                </c:ext>
              </c:extLst>
            </c:dLbl>
            <c:dLbl>
              <c:idx val="7"/>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B65-9D49-9EA0-9E63DEF5B407}"/>
                </c:ext>
              </c:extLst>
            </c:dLbl>
            <c:dLbl>
              <c:idx val="8"/>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5BB-41EA-AE56-660D55F9B0FC}"/>
                </c:ext>
              </c:extLst>
            </c:dLbl>
            <c:dLbl>
              <c:idx val="9"/>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B65-9D49-9EA0-9E63DEF5B407}"/>
                </c:ext>
              </c:extLst>
            </c:dLbl>
            <c:dLbl>
              <c:idx val="10"/>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5BB-41EA-AE56-660D55F9B0FC}"/>
                </c:ext>
              </c:extLst>
            </c:dLbl>
            <c:dLbl>
              <c:idx val="11"/>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5BB-41EA-AE56-660D55F9B0FC}"/>
                </c:ext>
              </c:extLst>
            </c:dLbl>
            <c:dLbl>
              <c:idx val="12"/>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5BB-41EA-AE56-660D55F9B0FC}"/>
                </c:ext>
              </c:extLst>
            </c:dLbl>
            <c:dLbl>
              <c:idx val="13"/>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5BB-41EA-AE56-660D55F9B0FC}"/>
                </c:ext>
              </c:extLst>
            </c:dLbl>
            <c:dLbl>
              <c:idx val="14"/>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5BB-41EA-AE56-660D55F9B0FC}"/>
                </c:ext>
              </c:extLst>
            </c:dLbl>
            <c:dLbl>
              <c:idx val="15"/>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5BB-41EA-AE56-660D55F9B0FC}"/>
                </c:ext>
              </c:extLst>
            </c:dLbl>
            <c:dLbl>
              <c:idx val="16"/>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5BB-41EA-AE56-660D55F9B0FC}"/>
                </c:ext>
              </c:extLst>
            </c:dLbl>
            <c:dLbl>
              <c:idx val="17"/>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35BB-41EA-AE56-660D55F9B0FC}"/>
                </c:ext>
              </c:extLst>
            </c:dLbl>
            <c:dLbl>
              <c:idx val="18"/>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5BB-41EA-AE56-660D55F9B0FC}"/>
                </c:ext>
              </c:extLst>
            </c:dLbl>
            <c:dLbl>
              <c:idx val="19"/>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5BB-41EA-AE56-660D55F9B0FC}"/>
                </c:ext>
              </c:extLst>
            </c:dLbl>
            <c:dLbl>
              <c:idx val="20"/>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5BB-41EA-AE56-660D55F9B0FC}"/>
                </c:ext>
              </c:extLst>
            </c:dLbl>
            <c:dLbl>
              <c:idx val="21"/>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5BB-41EA-AE56-660D55F9B0FC}"/>
                </c:ext>
              </c:extLst>
            </c:dLbl>
            <c:dLbl>
              <c:idx val="22"/>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5BB-41EA-AE56-660D55F9B0FC}"/>
                </c:ext>
              </c:extLst>
            </c:dLbl>
            <c:dLbl>
              <c:idx val="23"/>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5BB-41EA-AE56-660D55F9B0FC}"/>
                </c:ext>
              </c:extLst>
            </c:dLbl>
            <c:dLbl>
              <c:idx val="24"/>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5BB-41EA-AE56-660D55F9B0F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MCT</c:v>
                </c:pt>
                <c:pt idx="1">
                  <c:v>CRP</c:v>
                </c:pt>
                <c:pt idx="2">
                  <c:v>CEB</c:v>
                </c:pt>
                <c:pt idx="3">
                  <c:v>AUH</c:v>
                </c:pt>
                <c:pt idx="4">
                  <c:v>GRR</c:v>
                </c:pt>
                <c:pt idx="5">
                  <c:v>FCO</c:v>
                </c:pt>
                <c:pt idx="6">
                  <c:v>RUH</c:v>
                </c:pt>
                <c:pt idx="7">
                  <c:v>NRT</c:v>
                </c:pt>
                <c:pt idx="8">
                  <c:v>YMM</c:v>
                </c:pt>
                <c:pt idx="9">
                  <c:v>PWM</c:v>
                </c:pt>
                <c:pt idx="10">
                  <c:v>DME</c:v>
                </c:pt>
                <c:pt idx="11">
                  <c:v>HMO</c:v>
                </c:pt>
                <c:pt idx="12">
                  <c:v>AUA</c:v>
                </c:pt>
                <c:pt idx="13">
                  <c:v>MFM</c:v>
                </c:pt>
                <c:pt idx="14">
                  <c:v>BGY</c:v>
                </c:pt>
                <c:pt idx="15">
                  <c:v>IND</c:v>
                </c:pt>
                <c:pt idx="16">
                  <c:v>BJV</c:v>
                </c:pt>
                <c:pt idx="17">
                  <c:v>SFB</c:v>
                </c:pt>
                <c:pt idx="18">
                  <c:v>PUJ</c:v>
                </c:pt>
                <c:pt idx="19">
                  <c:v>OKC</c:v>
                </c:pt>
                <c:pt idx="20">
                  <c:v>CMN</c:v>
                </c:pt>
                <c:pt idx="21">
                  <c:v>ADB</c:v>
                </c:pt>
                <c:pt idx="22">
                  <c:v>TPA</c:v>
                </c:pt>
                <c:pt idx="23">
                  <c:v>BDA</c:v>
                </c:pt>
                <c:pt idx="24">
                  <c:v>CPT</c:v>
                </c:pt>
              </c:strCache>
            </c:strRef>
          </c:cat>
          <c:val>
            <c:numRef>
              <c:f>Sheet1!$B$2:$B$26</c:f>
              <c:numCache>
                <c:formatCode>0.00000000</c:formatCode>
                <c:ptCount val="25"/>
                <c:pt idx="0">
                  <c:v>4.6684793587</c:v>
                </c:pt>
                <c:pt idx="1">
                  <c:v>4.6450932989</c:v>
                </c:pt>
                <c:pt idx="2">
                  <c:v>4.6397702715999998</c:v>
                </c:pt>
                <c:pt idx="3">
                  <c:v>4.6216208879999998</c:v>
                </c:pt>
                <c:pt idx="4">
                  <c:v>4.6034230833000001</c:v>
                </c:pt>
                <c:pt idx="5">
                  <c:v>4.5902687735000001</c:v>
                </c:pt>
                <c:pt idx="6">
                  <c:v>4.5894224876000003</c:v>
                </c:pt>
                <c:pt idx="7">
                  <c:v>4.5884334750000004</c:v>
                </c:pt>
                <c:pt idx="8">
                  <c:v>4.5491901814000002</c:v>
                </c:pt>
                <c:pt idx="9">
                  <c:v>4.5313348154000002</c:v>
                </c:pt>
                <c:pt idx="10">
                  <c:v>4.5067015555000003</c:v>
                </c:pt>
                <c:pt idx="11">
                  <c:v>4.5033047567000004</c:v>
                </c:pt>
                <c:pt idx="12">
                  <c:v>4.4990706038999999</c:v>
                </c:pt>
                <c:pt idx="13">
                  <c:v>4.4955206577000002</c:v>
                </c:pt>
                <c:pt idx="14">
                  <c:v>4.4902633680999999</c:v>
                </c:pt>
                <c:pt idx="15">
                  <c:v>4.4864337296999999</c:v>
                </c:pt>
                <c:pt idx="16">
                  <c:v>4.4730781519000002</c:v>
                </c:pt>
                <c:pt idx="17">
                  <c:v>4.4549293444</c:v>
                </c:pt>
                <c:pt idx="18">
                  <c:v>4.4536121560000002</c:v>
                </c:pt>
                <c:pt idx="19">
                  <c:v>4.4533645111000002</c:v>
                </c:pt>
                <c:pt idx="20">
                  <c:v>4.4288671020999999</c:v>
                </c:pt>
                <c:pt idx="21">
                  <c:v>4.4272861466000002</c:v>
                </c:pt>
                <c:pt idx="22">
                  <c:v>4.4116112800999998</c:v>
                </c:pt>
                <c:pt idx="23">
                  <c:v>4.4081758878999997</c:v>
                </c:pt>
                <c:pt idx="24">
                  <c:v>4.4016129475000003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B65-9D49-9EA0-9E63DEF5B40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D80-714C-A16F-C67668FC225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D80-714C-A16F-C67668FC225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D80-714C-A16F-C67668FC225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29D-7647-9FB0-39D7D8F11EA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29D-7647-9FB0-39D7D8F11EAC}"/>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29D-7647-9FB0-39D7D8F11EA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29D-7647-9FB0-39D7D8F11EA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D50-E94C-955D-BDBF07947E79}"/>
              </c:ext>
            </c:extLst>
          </c:dPt>
          <c:dPt>
            <c:idx val="1"/>
            <c:invertIfNegative val="0"/>
            <c:bubble3D val="0"/>
            <c:spPr>
              <a:solidFill>
                <a:srgbClr val="666666"/>
              </a:solidFill>
            </c:spPr>
            <c:extLst>
              <c:ext xmlns:c16="http://schemas.microsoft.com/office/drawing/2014/chart" uri="{C3380CC4-5D6E-409C-BE32-E72D297353CC}">
                <c16:uniqueId val="{00000003-9A11-46E7-8BEF-00C2879C0408}"/>
              </c:ext>
            </c:extLst>
          </c:dPt>
          <c:dPt>
            <c:idx val="2"/>
            <c:invertIfNegative val="0"/>
            <c:bubble3D val="0"/>
            <c:spPr>
              <a:solidFill>
                <a:srgbClr val="666666"/>
              </a:solidFill>
            </c:spPr>
            <c:extLst>
              <c:ext xmlns:c16="http://schemas.microsoft.com/office/drawing/2014/chart" uri="{C3380CC4-5D6E-409C-BE32-E72D297353CC}">
                <c16:uniqueId val="{00000005-9A11-46E7-8BEF-00C2879C0408}"/>
              </c:ext>
            </c:extLst>
          </c:dPt>
          <c:dPt>
            <c:idx val="3"/>
            <c:invertIfNegative val="0"/>
            <c:bubble3D val="0"/>
            <c:spPr>
              <a:solidFill>
                <a:srgbClr val="666666"/>
              </a:solidFill>
            </c:spPr>
            <c:extLst>
              <c:ext xmlns:c16="http://schemas.microsoft.com/office/drawing/2014/chart" uri="{C3380CC4-5D6E-409C-BE32-E72D297353CC}">
                <c16:uniqueId val="{00000007-9A11-46E7-8BEF-00C2879C0408}"/>
              </c:ext>
            </c:extLst>
          </c:dPt>
          <c:dPt>
            <c:idx val="4"/>
            <c:invertIfNegative val="0"/>
            <c:bubble3D val="0"/>
            <c:spPr>
              <a:solidFill>
                <a:srgbClr val="666666"/>
              </a:solidFill>
            </c:spPr>
            <c:extLst>
              <c:ext xmlns:c16="http://schemas.microsoft.com/office/drawing/2014/chart" uri="{C3380CC4-5D6E-409C-BE32-E72D297353CC}">
                <c16:uniqueId val="{00000009-9A11-46E7-8BEF-00C2879C0408}"/>
              </c:ext>
            </c:extLst>
          </c:dPt>
          <c:dPt>
            <c:idx val="5"/>
            <c:invertIfNegative val="0"/>
            <c:bubble3D val="0"/>
            <c:spPr>
              <a:solidFill>
                <a:srgbClr val="666666"/>
              </a:solidFill>
            </c:spPr>
            <c:extLst>
              <c:ext xmlns:c16="http://schemas.microsoft.com/office/drawing/2014/chart" uri="{C3380CC4-5D6E-409C-BE32-E72D297353CC}">
                <c16:uniqueId val="{0000000B-9A11-46E7-8BEF-00C2879C0408}"/>
              </c:ext>
            </c:extLst>
          </c:dPt>
          <c:dPt>
            <c:idx val="6"/>
            <c:invertIfNegative val="0"/>
            <c:bubble3D val="0"/>
            <c:spPr>
              <a:solidFill>
                <a:srgbClr val="666666"/>
              </a:solidFill>
            </c:spPr>
            <c:extLst>
              <c:ext xmlns:c16="http://schemas.microsoft.com/office/drawing/2014/chart" uri="{C3380CC4-5D6E-409C-BE32-E72D297353CC}">
                <c16:uniqueId val="{0000000D-9A11-46E7-8BEF-00C2879C0408}"/>
              </c:ext>
            </c:extLst>
          </c:dPt>
          <c:dPt>
            <c:idx val="7"/>
            <c:invertIfNegative val="0"/>
            <c:bubble3D val="0"/>
            <c:spPr>
              <a:solidFill>
                <a:srgbClr val="666666"/>
              </a:solidFill>
            </c:spPr>
            <c:extLst>
              <c:ext xmlns:c16="http://schemas.microsoft.com/office/drawing/2014/chart" uri="{C3380CC4-5D6E-409C-BE32-E72D297353CC}">
                <c16:uniqueId val="{0000000F-9A11-46E7-8BEF-00C2879C0408}"/>
              </c:ext>
            </c:extLst>
          </c:dPt>
          <c:dPt>
            <c:idx val="8"/>
            <c:invertIfNegative val="0"/>
            <c:bubble3D val="0"/>
            <c:spPr>
              <a:solidFill>
                <a:srgbClr val="666666"/>
              </a:solidFill>
            </c:spPr>
            <c:extLst>
              <c:ext xmlns:c16="http://schemas.microsoft.com/office/drawing/2014/chart" uri="{C3380CC4-5D6E-409C-BE32-E72D297353CC}">
                <c16:uniqueId val="{00000011-9A11-46E7-8BEF-00C2879C0408}"/>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D50-E94C-955D-BDBF07947E79}"/>
              </c:ext>
            </c:extLst>
          </c:dPt>
          <c:dPt>
            <c:idx val="10"/>
            <c:invertIfNegative val="0"/>
            <c:bubble3D val="0"/>
            <c:spPr>
              <a:solidFill>
                <a:srgbClr val="666666"/>
              </a:solidFill>
            </c:spPr>
            <c:extLst>
              <c:ext xmlns:c16="http://schemas.microsoft.com/office/drawing/2014/chart" uri="{C3380CC4-5D6E-409C-BE32-E72D297353CC}">
                <c16:uniqueId val="{00000015-9A11-46E7-8BEF-00C2879C0408}"/>
              </c:ext>
            </c:extLst>
          </c:dPt>
          <c:dPt>
            <c:idx val="11"/>
            <c:invertIfNegative val="0"/>
            <c:bubble3D val="0"/>
            <c:spPr>
              <a:solidFill>
                <a:srgbClr val="666666"/>
              </a:solidFill>
            </c:spPr>
            <c:extLst>
              <c:ext xmlns:c16="http://schemas.microsoft.com/office/drawing/2014/chart" uri="{C3380CC4-5D6E-409C-BE32-E72D297353CC}">
                <c16:uniqueId val="{00000017-9A11-46E7-8BEF-00C2879C0408}"/>
              </c:ext>
            </c:extLst>
          </c:dPt>
          <c:dPt>
            <c:idx val="12"/>
            <c:invertIfNegative val="0"/>
            <c:bubble3D val="0"/>
            <c:spPr>
              <a:solidFill>
                <a:srgbClr val="666666"/>
              </a:solidFill>
            </c:spPr>
            <c:extLst>
              <c:ext xmlns:c16="http://schemas.microsoft.com/office/drawing/2014/chart" uri="{C3380CC4-5D6E-409C-BE32-E72D297353CC}">
                <c16:uniqueId val="{00000019-9A11-46E7-8BEF-00C2879C0408}"/>
              </c:ext>
            </c:extLst>
          </c:dPt>
          <c:dPt>
            <c:idx val="13"/>
            <c:invertIfNegative val="0"/>
            <c:bubble3D val="0"/>
            <c:spPr>
              <a:solidFill>
                <a:srgbClr val="666666"/>
              </a:solidFill>
            </c:spPr>
            <c:extLst>
              <c:ext xmlns:c16="http://schemas.microsoft.com/office/drawing/2014/chart" uri="{C3380CC4-5D6E-409C-BE32-E72D297353CC}">
                <c16:uniqueId val="{0000001B-9A11-46E7-8BEF-00C2879C0408}"/>
              </c:ext>
            </c:extLst>
          </c:dPt>
          <c:dPt>
            <c:idx val="14"/>
            <c:invertIfNegative val="0"/>
            <c:bubble3D val="0"/>
            <c:spPr>
              <a:solidFill>
                <a:srgbClr val="666666"/>
              </a:solidFill>
            </c:spPr>
            <c:extLst>
              <c:ext xmlns:c16="http://schemas.microsoft.com/office/drawing/2014/chart" uri="{C3380CC4-5D6E-409C-BE32-E72D297353CC}">
                <c16:uniqueId val="{0000001D-9A11-46E7-8BEF-00C2879C0408}"/>
              </c:ext>
            </c:extLst>
          </c:dPt>
          <c:dPt>
            <c:idx val="15"/>
            <c:invertIfNegative val="0"/>
            <c:bubble3D val="0"/>
            <c:spPr>
              <a:solidFill>
                <a:srgbClr val="C00000"/>
              </a:solidFill>
            </c:spPr>
            <c:extLst>
              <c:ext xmlns:c16="http://schemas.microsoft.com/office/drawing/2014/chart" uri="{C3380CC4-5D6E-409C-BE32-E72D297353CC}">
                <c16:uniqueId val="{0000001F-9A11-46E7-8BEF-00C2879C0408}"/>
              </c:ext>
            </c:extLst>
          </c:dPt>
          <c:dPt>
            <c:idx val="16"/>
            <c:invertIfNegative val="0"/>
            <c:bubble3D val="0"/>
            <c:spPr>
              <a:solidFill>
                <a:srgbClr val="666666"/>
              </a:solidFill>
            </c:spPr>
            <c:extLst>
              <c:ext xmlns:c16="http://schemas.microsoft.com/office/drawing/2014/chart" uri="{C3380CC4-5D6E-409C-BE32-E72D297353CC}">
                <c16:uniqueId val="{00000021-9A11-46E7-8BEF-00C2879C0408}"/>
              </c:ext>
            </c:extLst>
          </c:dPt>
          <c:dPt>
            <c:idx val="17"/>
            <c:invertIfNegative val="0"/>
            <c:bubble3D val="0"/>
            <c:spPr>
              <a:solidFill>
                <a:srgbClr val="666666"/>
              </a:solidFill>
            </c:spPr>
            <c:extLst>
              <c:ext xmlns:c16="http://schemas.microsoft.com/office/drawing/2014/chart" uri="{C3380CC4-5D6E-409C-BE32-E72D297353CC}">
                <c16:uniqueId val="{00000023-9A11-46E7-8BEF-00C2879C0408}"/>
              </c:ext>
            </c:extLst>
          </c:dPt>
          <c:dPt>
            <c:idx val="18"/>
            <c:invertIfNegative val="0"/>
            <c:bubble3D val="0"/>
            <c:spPr>
              <a:solidFill>
                <a:srgbClr val="666666"/>
              </a:solidFill>
            </c:spPr>
            <c:extLst>
              <c:ext xmlns:c16="http://schemas.microsoft.com/office/drawing/2014/chart" uri="{C3380CC4-5D6E-409C-BE32-E72D297353CC}">
                <c16:uniqueId val="{00000025-9A11-46E7-8BEF-00C2879C0408}"/>
              </c:ext>
            </c:extLst>
          </c:dPt>
          <c:dPt>
            <c:idx val="19"/>
            <c:invertIfNegative val="0"/>
            <c:bubble3D val="0"/>
            <c:spPr>
              <a:solidFill>
                <a:srgbClr val="666666"/>
              </a:solidFill>
            </c:spPr>
            <c:extLst>
              <c:ext xmlns:c16="http://schemas.microsoft.com/office/drawing/2014/chart" uri="{C3380CC4-5D6E-409C-BE32-E72D297353CC}">
                <c16:uniqueId val="{00000027-9A11-46E7-8BEF-00C2879C0408}"/>
              </c:ext>
            </c:extLst>
          </c:dPt>
          <c:dPt>
            <c:idx val="20"/>
            <c:invertIfNegative val="0"/>
            <c:bubble3D val="0"/>
            <c:spPr>
              <a:solidFill>
                <a:srgbClr val="666666"/>
              </a:solidFill>
            </c:spPr>
            <c:extLst>
              <c:ext xmlns:c16="http://schemas.microsoft.com/office/drawing/2014/chart" uri="{C3380CC4-5D6E-409C-BE32-E72D297353CC}">
                <c16:uniqueId val="{00000029-9A11-46E7-8BEF-00C2879C0408}"/>
              </c:ext>
            </c:extLst>
          </c:dPt>
          <c:dPt>
            <c:idx val="21"/>
            <c:invertIfNegative val="0"/>
            <c:bubble3D val="0"/>
            <c:spPr>
              <a:solidFill>
                <a:srgbClr val="666666"/>
              </a:solidFill>
            </c:spPr>
            <c:extLst>
              <c:ext xmlns:c16="http://schemas.microsoft.com/office/drawing/2014/chart" uri="{C3380CC4-5D6E-409C-BE32-E72D297353CC}">
                <c16:uniqueId val="{0000002B-9A11-46E7-8BEF-00C2879C0408}"/>
              </c:ext>
            </c:extLst>
          </c:dPt>
          <c:dPt>
            <c:idx val="22"/>
            <c:invertIfNegative val="0"/>
            <c:bubble3D val="0"/>
            <c:spPr>
              <a:solidFill>
                <a:srgbClr val="666666"/>
              </a:solidFill>
            </c:spPr>
            <c:extLst>
              <c:ext xmlns:c16="http://schemas.microsoft.com/office/drawing/2014/chart" uri="{C3380CC4-5D6E-409C-BE32-E72D297353CC}">
                <c16:uniqueId val="{0000002D-9A11-46E7-8BEF-00C2879C0408}"/>
              </c:ext>
            </c:extLst>
          </c:dPt>
          <c:dPt>
            <c:idx val="23"/>
            <c:invertIfNegative val="0"/>
            <c:bubble3D val="0"/>
            <c:spPr>
              <a:solidFill>
                <a:srgbClr val="666666"/>
              </a:solidFill>
            </c:spPr>
            <c:extLst>
              <c:ext xmlns:c16="http://schemas.microsoft.com/office/drawing/2014/chart" uri="{C3380CC4-5D6E-409C-BE32-E72D297353CC}">
                <c16:uniqueId val="{0000002F-9A11-46E7-8BEF-00C2879C0408}"/>
              </c:ext>
            </c:extLst>
          </c:dPt>
          <c:dPt>
            <c:idx val="24"/>
            <c:invertIfNegative val="0"/>
            <c:bubble3D val="0"/>
            <c:spPr>
              <a:solidFill>
                <a:srgbClr val="666666"/>
              </a:solidFill>
            </c:spPr>
            <c:extLst>
              <c:ext xmlns:c16="http://schemas.microsoft.com/office/drawing/2014/chart" uri="{C3380CC4-5D6E-409C-BE32-E72D297353CC}">
                <c16:uniqueId val="{00000031-9A11-46E7-8BEF-00C2879C0408}"/>
              </c:ext>
            </c:extLst>
          </c:dPt>
          <c:dPt>
            <c:idx val="25"/>
            <c:invertIfNegative val="0"/>
            <c:bubble3D val="0"/>
            <c:spPr>
              <a:solidFill>
                <a:srgbClr val="666666"/>
              </a:solidFill>
            </c:spPr>
            <c:extLst>
              <c:ext xmlns:c16="http://schemas.microsoft.com/office/drawing/2014/chart" uri="{C3380CC4-5D6E-409C-BE32-E72D297353CC}">
                <c16:uniqueId val="{00000033-9A11-46E7-8BEF-00C2879C0408}"/>
              </c:ext>
            </c:extLst>
          </c:dPt>
          <c:dPt>
            <c:idx val="26"/>
            <c:invertIfNegative val="0"/>
            <c:bubble3D val="0"/>
            <c:spPr>
              <a:solidFill>
                <a:srgbClr val="666666"/>
              </a:solidFill>
            </c:spPr>
            <c:extLst>
              <c:ext xmlns:c16="http://schemas.microsoft.com/office/drawing/2014/chart" uri="{C3380CC4-5D6E-409C-BE32-E72D297353CC}">
                <c16:uniqueId val="{00000035-9A11-46E7-8BEF-00C2879C0408}"/>
              </c:ext>
            </c:extLst>
          </c:dPt>
          <c:dPt>
            <c:idx val="27"/>
            <c:invertIfNegative val="0"/>
            <c:bubble3D val="0"/>
            <c:spPr>
              <a:solidFill>
                <a:srgbClr val="666666"/>
              </a:solidFill>
            </c:spPr>
            <c:extLst>
              <c:ext xmlns:c16="http://schemas.microsoft.com/office/drawing/2014/chart" uri="{C3380CC4-5D6E-409C-BE32-E72D297353CC}">
                <c16:uniqueId val="{00000037-9A11-46E7-8BEF-00C2879C0408}"/>
              </c:ext>
            </c:extLst>
          </c:dPt>
          <c:dPt>
            <c:idx val="28"/>
            <c:invertIfNegative val="0"/>
            <c:bubble3D val="0"/>
            <c:spPr>
              <a:solidFill>
                <a:srgbClr val="666666"/>
              </a:solidFill>
            </c:spPr>
            <c:extLst>
              <c:ext xmlns:c16="http://schemas.microsoft.com/office/drawing/2014/chart" uri="{C3380CC4-5D6E-409C-BE32-E72D297353CC}">
                <c16:uniqueId val="{00000039-9A11-46E7-8BEF-00C2879C0408}"/>
              </c:ext>
            </c:extLst>
          </c:dPt>
          <c:dPt>
            <c:idx val="29"/>
            <c:invertIfNegative val="0"/>
            <c:bubble3D val="0"/>
            <c:spPr>
              <a:solidFill>
                <a:srgbClr val="666666"/>
              </a:solidFill>
            </c:spPr>
            <c:extLst>
              <c:ext xmlns:c16="http://schemas.microsoft.com/office/drawing/2014/chart" uri="{C3380CC4-5D6E-409C-BE32-E72D297353CC}">
                <c16:uniqueId val="{0000003B-9A11-46E7-8BEF-00C2879C0408}"/>
              </c:ext>
            </c:extLst>
          </c:dPt>
          <c:dLbls>
            <c:dLbl>
              <c:idx val="0"/>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D50-E94C-955D-BDBF07947E79}"/>
                </c:ext>
              </c:extLst>
            </c:dLbl>
            <c:dLbl>
              <c:idx val="1"/>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A11-46E7-8BEF-00C2879C0408}"/>
                </c:ext>
              </c:extLst>
            </c:dLbl>
            <c:dLbl>
              <c:idx val="2"/>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A11-46E7-8BEF-00C2879C0408}"/>
                </c:ext>
              </c:extLst>
            </c:dLbl>
            <c:dLbl>
              <c:idx val="3"/>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A11-46E7-8BEF-00C2879C0408}"/>
                </c:ext>
              </c:extLst>
            </c:dLbl>
            <c:dLbl>
              <c:idx val="4"/>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A11-46E7-8BEF-00C2879C0408}"/>
                </c:ext>
              </c:extLst>
            </c:dLbl>
            <c:dLbl>
              <c:idx val="5"/>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A11-46E7-8BEF-00C2879C0408}"/>
                </c:ext>
              </c:extLst>
            </c:dLbl>
            <c:dLbl>
              <c:idx val="6"/>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A11-46E7-8BEF-00C2879C0408}"/>
                </c:ext>
              </c:extLst>
            </c:dLbl>
            <c:dLbl>
              <c:idx val="7"/>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A11-46E7-8BEF-00C2879C0408}"/>
                </c:ext>
              </c:extLst>
            </c:dLbl>
            <c:dLbl>
              <c:idx val="8"/>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A11-46E7-8BEF-00C2879C0408}"/>
                </c:ext>
              </c:extLst>
            </c:dLbl>
            <c:dLbl>
              <c:idx val="9"/>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D50-E94C-955D-BDBF07947E79}"/>
                </c:ext>
              </c:extLst>
            </c:dLbl>
            <c:dLbl>
              <c:idx val="10"/>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A11-46E7-8BEF-00C2879C0408}"/>
                </c:ext>
              </c:extLst>
            </c:dLbl>
            <c:dLbl>
              <c:idx val="11"/>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A11-46E7-8BEF-00C2879C0408}"/>
                </c:ext>
              </c:extLst>
            </c:dLbl>
            <c:dLbl>
              <c:idx val="12"/>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A11-46E7-8BEF-00C2879C0408}"/>
                </c:ext>
              </c:extLst>
            </c:dLbl>
            <c:dLbl>
              <c:idx val="13"/>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A11-46E7-8BEF-00C2879C0408}"/>
                </c:ext>
              </c:extLst>
            </c:dLbl>
            <c:dLbl>
              <c:idx val="14"/>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A11-46E7-8BEF-00C2879C0408}"/>
                </c:ext>
              </c:extLst>
            </c:dLbl>
            <c:dLbl>
              <c:idx val="15"/>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A11-46E7-8BEF-00C2879C0408}"/>
                </c:ext>
              </c:extLst>
            </c:dLbl>
            <c:dLbl>
              <c:idx val="16"/>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9A11-46E7-8BEF-00C2879C0408}"/>
                </c:ext>
              </c:extLst>
            </c:dLbl>
            <c:dLbl>
              <c:idx val="17"/>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9A11-46E7-8BEF-00C2879C0408}"/>
                </c:ext>
              </c:extLst>
            </c:dLbl>
            <c:dLbl>
              <c:idx val="18"/>
              <c:tx>
                <c:rich>
                  <a:bodyPr/>
                  <a:lstStyle/>
                  <a:p>
                    <a:r>
                      <a:t>3.76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9A11-46E7-8BEF-00C2879C0408}"/>
                </c:ext>
              </c:extLst>
            </c:dLbl>
            <c:dLbl>
              <c:idx val="19"/>
              <c:tx>
                <c:rich>
                  <a:bodyPr/>
                  <a:lstStyle/>
                  <a:p>
                    <a:r>
                      <a:t>3.76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9A11-46E7-8BEF-00C2879C0408}"/>
                </c:ext>
              </c:extLst>
            </c:dLbl>
            <c:dLbl>
              <c:idx val="20"/>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9A11-46E7-8BEF-00C2879C0408}"/>
                </c:ext>
              </c:extLst>
            </c:dLbl>
            <c:dLbl>
              <c:idx val="21"/>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9A11-46E7-8BEF-00C2879C0408}"/>
                </c:ext>
              </c:extLst>
            </c:dLbl>
            <c:dLbl>
              <c:idx val="22"/>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9A11-46E7-8BEF-00C2879C0408}"/>
                </c:ext>
              </c:extLst>
            </c:dLbl>
            <c:dLbl>
              <c:idx val="23"/>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9A11-46E7-8BEF-00C2879C0408}"/>
                </c:ext>
              </c:extLst>
            </c:dLbl>
            <c:dLbl>
              <c:idx val="24"/>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9A11-46E7-8BEF-00C2879C0408}"/>
                </c:ext>
              </c:extLst>
            </c:dLbl>
            <c:dLbl>
              <c:idx val="25"/>
              <c:tx>
                <c:rich>
                  <a:bodyPr/>
                  <a:lstStyle/>
                  <a:p>
                    <a:r>
                      <a:t>3.67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9A11-46E7-8BEF-00C2879C0408}"/>
                </c:ext>
              </c:extLst>
            </c:dLbl>
            <c:dLbl>
              <c:idx val="26"/>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9A11-46E7-8BEF-00C2879C0408}"/>
                </c:ext>
              </c:extLst>
            </c:dLbl>
            <c:dLbl>
              <c:idx val="27"/>
              <c:tx>
                <c:rich>
                  <a:bodyPr/>
                  <a:lstStyle/>
                  <a:p>
                    <a:r>
                      <a:t>3.64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9A11-46E7-8BEF-00C2879C0408}"/>
                </c:ext>
              </c:extLst>
            </c:dLbl>
            <c:dLbl>
              <c:idx val="28"/>
              <c:tx>
                <c:rich>
                  <a:bodyPr/>
                  <a:lstStyle/>
                  <a:p>
                    <a:r>
                      <a:t>3.64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9A11-46E7-8BEF-00C2879C0408}"/>
                </c:ext>
              </c:extLst>
            </c:dLbl>
            <c:dLbl>
              <c:idx val="29"/>
              <c:tx>
                <c:rich>
                  <a:bodyPr/>
                  <a:lstStyle/>
                  <a:p>
                    <a:r>
                      <a:t>3.64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9A11-46E7-8BEF-00C2879C040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AUS</c:v>
                </c:pt>
                <c:pt idx="1">
                  <c:v>MSP</c:v>
                </c:pt>
                <c:pt idx="2">
                  <c:v>DAL</c:v>
                </c:pt>
                <c:pt idx="3">
                  <c:v>ATL</c:v>
                </c:pt>
                <c:pt idx="4">
                  <c:v>MSY</c:v>
                </c:pt>
                <c:pt idx="5">
                  <c:v>DFW</c:v>
                </c:pt>
                <c:pt idx="6">
                  <c:v>GSP</c:v>
                </c:pt>
                <c:pt idx="7">
                  <c:v>SLC</c:v>
                </c:pt>
                <c:pt idx="8">
                  <c:v>GRR</c:v>
                </c:pt>
                <c:pt idx="9">
                  <c:v>YMM</c:v>
                </c:pt>
                <c:pt idx="10">
                  <c:v>PIT</c:v>
                </c:pt>
                <c:pt idx="11">
                  <c:v>YEG</c:v>
                </c:pt>
                <c:pt idx="12">
                  <c:v>IND</c:v>
                </c:pt>
                <c:pt idx="13">
                  <c:v>OKC</c:v>
                </c:pt>
                <c:pt idx="14">
                  <c:v>TPA</c:v>
                </c:pt>
                <c:pt idx="15">
                  <c:v>BWI</c:v>
                </c:pt>
                <c:pt idx="16">
                  <c:v>SEA</c:v>
                </c:pt>
                <c:pt idx="17">
                  <c:v>DTW</c:v>
                </c:pt>
                <c:pt idx="18">
                  <c:v>BOI</c:v>
                </c:pt>
                <c:pt idx="19">
                  <c:v>YYZ</c:v>
                </c:pt>
                <c:pt idx="20">
                  <c:v>CVG</c:v>
                </c:pt>
                <c:pt idx="21">
                  <c:v>LGA</c:v>
                </c:pt>
                <c:pt idx="22">
                  <c:v>DEN</c:v>
                </c:pt>
                <c:pt idx="23">
                  <c:v>YHZ</c:v>
                </c:pt>
                <c:pt idx="24">
                  <c:v>SJC</c:v>
                </c:pt>
                <c:pt idx="25">
                  <c:v>PWM</c:v>
                </c:pt>
                <c:pt idx="26">
                  <c:v>SFO</c:v>
                </c:pt>
                <c:pt idx="27">
                  <c:v>YYT</c:v>
                </c:pt>
                <c:pt idx="28">
                  <c:v>SAT</c:v>
                </c:pt>
                <c:pt idx="29">
                  <c:v>ONT</c:v>
                </c:pt>
              </c:strCache>
            </c:strRef>
          </c:cat>
          <c:val>
            <c:numRef>
              <c:f>Sheet1!$B$2:$B$31</c:f>
              <c:numCache>
                <c:formatCode>0.00000000</c:formatCode>
                <c:ptCount val="30"/>
                <c:pt idx="0">
                  <c:v>4.1185096694999999</c:v>
                </c:pt>
                <c:pt idx="1">
                  <c:v>4.0511339586000004</c:v>
                </c:pt>
                <c:pt idx="2">
                  <c:v>4.0130807888</c:v>
                </c:pt>
                <c:pt idx="3">
                  <c:v>4.0002655900999997</c:v>
                </c:pt>
                <c:pt idx="4">
                  <c:v>3.9848953037000001</c:v>
                </c:pt>
                <c:pt idx="5">
                  <c:v>3.9815229507000001</c:v>
                </c:pt>
                <c:pt idx="6">
                  <c:v>3.9566352826000002</c:v>
                </c:pt>
                <c:pt idx="7">
                  <c:v>3.9355679722999999</c:v>
                </c:pt>
                <c:pt idx="8">
                  <c:v>3.9296374303000001</c:v>
                </c:pt>
                <c:pt idx="9">
                  <c:v>3.9214989746</c:v>
                </c:pt>
                <c:pt idx="10">
                  <c:v>3.9052931536000002</c:v>
                </c:pt>
                <c:pt idx="11">
                  <c:v>3.8944449874</c:v>
                </c:pt>
                <c:pt idx="12">
                  <c:v>3.8748201874000001</c:v>
                </c:pt>
                <c:pt idx="13">
                  <c:v>3.8745851594</c:v>
                </c:pt>
                <c:pt idx="14">
                  <c:v>3.8740270391</c:v>
                </c:pt>
                <c:pt idx="15">
                  <c:v>3.8638521100999998</c:v>
                </c:pt>
                <c:pt idx="16">
                  <c:v>3.7766222739000002</c:v>
                </c:pt>
                <c:pt idx="17">
                  <c:v>3.7721120497</c:v>
                </c:pt>
                <c:pt idx="18">
                  <c:v>3.7619290125</c:v>
                </c:pt>
                <c:pt idx="19">
                  <c:v>3.7558529735000001</c:v>
                </c:pt>
                <c:pt idx="20">
                  <c:v>3.7182029964000001</c:v>
                </c:pt>
                <c:pt idx="21">
                  <c:v>3.7172061264999998</c:v>
                </c:pt>
                <c:pt idx="22">
                  <c:v>3.7152186183000002</c:v>
                </c:pt>
                <c:pt idx="23">
                  <c:v>3.7126779392000002</c:v>
                </c:pt>
                <c:pt idx="24">
                  <c:v>3.7114142211000001</c:v>
                </c:pt>
                <c:pt idx="25">
                  <c:v>3.6697629777</c:v>
                </c:pt>
                <c:pt idx="26">
                  <c:v>3.6535637843000002</c:v>
                </c:pt>
                <c:pt idx="27">
                  <c:v>3.6443025403</c:v>
                </c:pt>
                <c:pt idx="28">
                  <c:v>3.6412017050999999</c:v>
                </c:pt>
                <c:pt idx="29">
                  <c:v>3.6388656841000002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D50-E94C-955D-BDBF07947E7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AB9-5F42-83F8-8F5EB0D9B086}"/>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AB9-5F42-83F8-8F5EB0D9B08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AB9-5F42-83F8-8F5EB0D9B086}"/>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AB9-5F42-83F8-8F5EB0D9B08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C9A-A743-948B-71FF48D0F1A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C9A-A743-948B-71FF48D0F1A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8C9A-A743-948B-71FF48D0F1A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E41-4640-8EC1-BFCB47169311}"/>
              </c:ext>
            </c:extLst>
          </c:dPt>
          <c:dPt>
            <c:idx val="1"/>
            <c:invertIfNegative val="0"/>
            <c:bubble3D val="0"/>
            <c:spPr>
              <a:solidFill>
                <a:srgbClr val="666666"/>
              </a:solidFill>
            </c:spPr>
            <c:extLst>
              <c:ext xmlns:c16="http://schemas.microsoft.com/office/drawing/2014/chart" uri="{C3380CC4-5D6E-409C-BE32-E72D297353CC}">
                <c16:uniqueId val="{00000003-B119-43E6-B016-3450095F3935}"/>
              </c:ext>
            </c:extLst>
          </c:dPt>
          <c:dPt>
            <c:idx val="2"/>
            <c:invertIfNegative val="0"/>
            <c:bubble3D val="0"/>
            <c:spPr>
              <a:solidFill>
                <a:srgbClr val="666666"/>
              </a:solidFill>
            </c:spPr>
            <c:extLst>
              <c:ext xmlns:c16="http://schemas.microsoft.com/office/drawing/2014/chart" uri="{C3380CC4-5D6E-409C-BE32-E72D297353CC}">
                <c16:uniqueId val="{00000005-B119-43E6-B016-3450095F3935}"/>
              </c:ext>
            </c:extLst>
          </c:dPt>
          <c:dPt>
            <c:idx val="3"/>
            <c:invertIfNegative val="0"/>
            <c:bubble3D val="0"/>
            <c:spPr>
              <a:solidFill>
                <a:srgbClr val="666666"/>
              </a:solidFill>
            </c:spPr>
            <c:extLst>
              <c:ext xmlns:c16="http://schemas.microsoft.com/office/drawing/2014/chart" uri="{C3380CC4-5D6E-409C-BE32-E72D297353CC}">
                <c16:uniqueId val="{00000007-B119-43E6-B016-3450095F3935}"/>
              </c:ext>
            </c:extLst>
          </c:dPt>
          <c:dPt>
            <c:idx val="4"/>
            <c:invertIfNegative val="0"/>
            <c:bubble3D val="0"/>
            <c:spPr>
              <a:solidFill>
                <a:srgbClr val="666666"/>
              </a:solidFill>
            </c:spPr>
            <c:extLst>
              <c:ext xmlns:c16="http://schemas.microsoft.com/office/drawing/2014/chart" uri="{C3380CC4-5D6E-409C-BE32-E72D297353CC}">
                <c16:uniqueId val="{00000009-B119-43E6-B016-3450095F3935}"/>
              </c:ext>
            </c:extLst>
          </c:dPt>
          <c:dPt>
            <c:idx val="5"/>
            <c:invertIfNegative val="0"/>
            <c:bubble3D val="0"/>
            <c:spPr>
              <a:solidFill>
                <a:srgbClr val="666666"/>
              </a:solidFill>
            </c:spPr>
            <c:extLst>
              <c:ext xmlns:c16="http://schemas.microsoft.com/office/drawing/2014/chart" uri="{C3380CC4-5D6E-409C-BE32-E72D297353CC}">
                <c16:uniqueId val="{0000000B-B119-43E6-B016-3450095F3935}"/>
              </c:ext>
            </c:extLst>
          </c:dPt>
          <c:dPt>
            <c:idx val="6"/>
            <c:invertIfNegative val="0"/>
            <c:bubble3D val="0"/>
            <c:spPr>
              <a:solidFill>
                <a:srgbClr val="666666"/>
              </a:solidFill>
            </c:spPr>
            <c:extLst>
              <c:ext xmlns:c16="http://schemas.microsoft.com/office/drawing/2014/chart" uri="{C3380CC4-5D6E-409C-BE32-E72D297353CC}">
                <c16:uniqueId val="{0000000D-B119-43E6-B016-3450095F3935}"/>
              </c:ext>
            </c:extLst>
          </c:dPt>
          <c:dPt>
            <c:idx val="7"/>
            <c:invertIfNegative val="0"/>
            <c:bubble3D val="0"/>
            <c:spPr>
              <a:solidFill>
                <a:srgbClr val="666666"/>
              </a:solidFill>
            </c:spPr>
            <c:extLst>
              <c:ext xmlns:c16="http://schemas.microsoft.com/office/drawing/2014/chart" uri="{C3380CC4-5D6E-409C-BE32-E72D297353CC}">
                <c16:uniqueId val="{0000000F-B119-43E6-B016-3450095F3935}"/>
              </c:ext>
            </c:extLst>
          </c:dPt>
          <c:dPt>
            <c:idx val="8"/>
            <c:invertIfNegative val="0"/>
            <c:bubble3D val="0"/>
            <c:spPr>
              <a:solidFill>
                <a:srgbClr val="666666"/>
              </a:solidFill>
            </c:spPr>
            <c:extLst>
              <c:ext xmlns:c16="http://schemas.microsoft.com/office/drawing/2014/chart" uri="{C3380CC4-5D6E-409C-BE32-E72D297353CC}">
                <c16:uniqueId val="{00000011-B119-43E6-B016-3450095F3935}"/>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E41-4640-8EC1-BFCB47169311}"/>
              </c:ext>
            </c:extLst>
          </c:dPt>
          <c:dPt>
            <c:idx val="10"/>
            <c:invertIfNegative val="0"/>
            <c:bubble3D val="0"/>
            <c:spPr>
              <a:solidFill>
                <a:srgbClr val="666666"/>
              </a:solidFill>
            </c:spPr>
            <c:extLst>
              <c:ext xmlns:c16="http://schemas.microsoft.com/office/drawing/2014/chart" uri="{C3380CC4-5D6E-409C-BE32-E72D297353CC}">
                <c16:uniqueId val="{00000015-B119-43E6-B016-3450095F3935}"/>
              </c:ext>
            </c:extLst>
          </c:dPt>
          <c:dPt>
            <c:idx val="11"/>
            <c:invertIfNegative val="0"/>
            <c:bubble3D val="0"/>
            <c:spPr>
              <a:solidFill>
                <a:srgbClr val="666666"/>
              </a:solidFill>
            </c:spPr>
            <c:extLst>
              <c:ext xmlns:c16="http://schemas.microsoft.com/office/drawing/2014/chart" uri="{C3380CC4-5D6E-409C-BE32-E72D297353CC}">
                <c16:uniqueId val="{00000017-B119-43E6-B016-3450095F3935}"/>
              </c:ext>
            </c:extLst>
          </c:dPt>
          <c:dPt>
            <c:idx val="12"/>
            <c:invertIfNegative val="0"/>
            <c:bubble3D val="0"/>
            <c:spPr>
              <a:solidFill>
                <a:srgbClr val="666666"/>
              </a:solidFill>
            </c:spPr>
            <c:extLst>
              <c:ext xmlns:c16="http://schemas.microsoft.com/office/drawing/2014/chart" uri="{C3380CC4-5D6E-409C-BE32-E72D297353CC}">
                <c16:uniqueId val="{00000019-B119-43E6-B016-3450095F3935}"/>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E41-4640-8EC1-BFCB47169311}"/>
              </c:ext>
            </c:extLst>
          </c:dPt>
          <c:dPt>
            <c:idx val="14"/>
            <c:invertIfNegative val="0"/>
            <c:bubble3D val="0"/>
            <c:spPr>
              <a:solidFill>
                <a:srgbClr val="666666"/>
              </a:solidFill>
            </c:spPr>
            <c:extLst>
              <c:ext xmlns:c16="http://schemas.microsoft.com/office/drawing/2014/chart" uri="{C3380CC4-5D6E-409C-BE32-E72D297353CC}">
                <c16:uniqueId val="{0000001D-B119-43E6-B016-3450095F3935}"/>
              </c:ext>
            </c:extLst>
          </c:dPt>
          <c:dPt>
            <c:idx val="15"/>
            <c:invertIfNegative val="0"/>
            <c:bubble3D val="0"/>
            <c:spPr>
              <a:solidFill>
                <a:srgbClr val="666666"/>
              </a:solidFill>
            </c:spPr>
            <c:extLst>
              <c:ext xmlns:c16="http://schemas.microsoft.com/office/drawing/2014/chart" uri="{C3380CC4-5D6E-409C-BE32-E72D297353CC}">
                <c16:uniqueId val="{0000001F-B119-43E6-B016-3450095F3935}"/>
              </c:ext>
            </c:extLst>
          </c:dPt>
          <c:dPt>
            <c:idx val="16"/>
            <c:invertIfNegative val="0"/>
            <c:bubble3D val="0"/>
            <c:spPr>
              <a:solidFill>
                <a:srgbClr val="666666"/>
              </a:solidFill>
            </c:spPr>
            <c:extLst>
              <c:ext xmlns:c16="http://schemas.microsoft.com/office/drawing/2014/chart" uri="{C3380CC4-5D6E-409C-BE32-E72D297353CC}">
                <c16:uniqueId val="{00000021-B119-43E6-B016-3450095F3935}"/>
              </c:ext>
            </c:extLst>
          </c:dPt>
          <c:dPt>
            <c:idx val="17"/>
            <c:invertIfNegative val="0"/>
            <c:bubble3D val="0"/>
            <c:spPr>
              <a:solidFill>
                <a:srgbClr val="666666"/>
              </a:solidFill>
            </c:spPr>
            <c:extLst>
              <c:ext xmlns:c16="http://schemas.microsoft.com/office/drawing/2014/chart" uri="{C3380CC4-5D6E-409C-BE32-E72D297353CC}">
                <c16:uniqueId val="{00000023-B119-43E6-B016-3450095F3935}"/>
              </c:ext>
            </c:extLst>
          </c:dPt>
          <c:dPt>
            <c:idx val="18"/>
            <c:invertIfNegative val="0"/>
            <c:bubble3D val="0"/>
            <c:spPr>
              <a:solidFill>
                <a:srgbClr val="666666"/>
              </a:solidFill>
            </c:spPr>
            <c:extLst>
              <c:ext xmlns:c16="http://schemas.microsoft.com/office/drawing/2014/chart" uri="{C3380CC4-5D6E-409C-BE32-E72D297353CC}">
                <c16:uniqueId val="{00000025-B119-43E6-B016-3450095F3935}"/>
              </c:ext>
            </c:extLst>
          </c:dPt>
          <c:dPt>
            <c:idx val="19"/>
            <c:invertIfNegative val="0"/>
            <c:bubble3D val="0"/>
            <c:spPr>
              <a:solidFill>
                <a:srgbClr val="666666"/>
              </a:solidFill>
            </c:spPr>
            <c:extLst>
              <c:ext xmlns:c16="http://schemas.microsoft.com/office/drawing/2014/chart" uri="{C3380CC4-5D6E-409C-BE32-E72D297353CC}">
                <c16:uniqueId val="{00000027-B119-43E6-B016-3450095F3935}"/>
              </c:ext>
            </c:extLst>
          </c:dPt>
          <c:dPt>
            <c:idx val="20"/>
            <c:invertIfNegative val="0"/>
            <c:bubble3D val="0"/>
            <c:spPr>
              <a:solidFill>
                <a:srgbClr val="FFFFFF">
                  <a:alpha val="0"/>
                </a:srgbClr>
              </a:solidFill>
            </c:spPr>
            <c:extLst>
              <c:ext xmlns:c16="http://schemas.microsoft.com/office/drawing/2014/chart" uri="{C3380CC4-5D6E-409C-BE32-E72D297353CC}">
                <c16:uniqueId val="{00000029-B119-43E6-B016-3450095F3935}"/>
              </c:ext>
            </c:extLst>
          </c:dPt>
          <c:dPt>
            <c:idx val="21"/>
            <c:invertIfNegative val="0"/>
            <c:bubble3D val="0"/>
            <c:spPr>
              <a:solidFill>
                <a:srgbClr val="FFFFFF">
                  <a:alpha val="0"/>
                </a:srgbClr>
              </a:solidFill>
            </c:spPr>
            <c:extLst>
              <c:ext xmlns:c16="http://schemas.microsoft.com/office/drawing/2014/chart" uri="{C3380CC4-5D6E-409C-BE32-E72D297353CC}">
                <c16:uniqueId val="{0000002B-B119-43E6-B016-3450095F3935}"/>
              </c:ext>
            </c:extLst>
          </c:dPt>
          <c:dPt>
            <c:idx val="22"/>
            <c:invertIfNegative val="0"/>
            <c:bubble3D val="0"/>
            <c:spPr>
              <a:solidFill>
                <a:srgbClr val="FFFFFF">
                  <a:alpha val="0"/>
                </a:srgbClr>
              </a:solidFill>
            </c:spPr>
            <c:extLst>
              <c:ext xmlns:c16="http://schemas.microsoft.com/office/drawing/2014/chart" uri="{C3380CC4-5D6E-409C-BE32-E72D297353CC}">
                <c16:uniqueId val="{0000002D-B119-43E6-B016-3450095F3935}"/>
              </c:ext>
            </c:extLst>
          </c:dPt>
          <c:dPt>
            <c:idx val="23"/>
            <c:invertIfNegative val="0"/>
            <c:bubble3D val="0"/>
            <c:spPr>
              <a:solidFill>
                <a:srgbClr val="FFFFFF">
                  <a:alpha val="0"/>
                </a:srgbClr>
              </a:solidFill>
            </c:spPr>
            <c:extLst>
              <c:ext xmlns:c16="http://schemas.microsoft.com/office/drawing/2014/chart" uri="{C3380CC4-5D6E-409C-BE32-E72D297353CC}">
                <c16:uniqueId val="{0000002F-B119-43E6-B016-3450095F3935}"/>
              </c:ext>
            </c:extLst>
          </c:dPt>
          <c:dPt>
            <c:idx val="24"/>
            <c:invertIfNegative val="0"/>
            <c:bubble3D val="0"/>
            <c:spPr>
              <a:solidFill>
                <a:srgbClr val="FFFFFF">
                  <a:alpha val="0"/>
                </a:srgbClr>
              </a:solidFill>
            </c:spPr>
            <c:extLst>
              <c:ext xmlns:c16="http://schemas.microsoft.com/office/drawing/2014/chart" uri="{C3380CC4-5D6E-409C-BE32-E72D297353CC}">
                <c16:uniqueId val="{00000031-B119-43E6-B016-3450095F3935}"/>
              </c:ext>
            </c:extLst>
          </c:dPt>
          <c:dPt>
            <c:idx val="25"/>
            <c:invertIfNegative val="0"/>
            <c:bubble3D val="0"/>
            <c:spPr>
              <a:solidFill>
                <a:srgbClr val="FFFFFF">
                  <a:alpha val="0"/>
                </a:srgbClr>
              </a:solidFill>
            </c:spPr>
            <c:extLst>
              <c:ext xmlns:c16="http://schemas.microsoft.com/office/drawing/2014/chart" uri="{C3380CC4-5D6E-409C-BE32-E72D297353CC}">
                <c16:uniqueId val="{00000033-B119-43E6-B016-3450095F3935}"/>
              </c:ext>
            </c:extLst>
          </c:dPt>
          <c:dPt>
            <c:idx val="26"/>
            <c:invertIfNegative val="0"/>
            <c:bubble3D val="0"/>
            <c:spPr>
              <a:solidFill>
                <a:srgbClr val="FFFFFF">
                  <a:alpha val="0"/>
                </a:srgbClr>
              </a:solidFill>
            </c:spPr>
            <c:extLst>
              <c:ext xmlns:c16="http://schemas.microsoft.com/office/drawing/2014/chart" uri="{C3380CC4-5D6E-409C-BE32-E72D297353CC}">
                <c16:uniqueId val="{00000035-B119-43E6-B016-3450095F3935}"/>
              </c:ext>
            </c:extLst>
          </c:dPt>
          <c:dPt>
            <c:idx val="27"/>
            <c:invertIfNegative val="0"/>
            <c:bubble3D val="0"/>
            <c:spPr>
              <a:solidFill>
                <a:srgbClr val="FFFFFF">
                  <a:alpha val="0"/>
                </a:srgbClr>
              </a:solidFill>
            </c:spPr>
            <c:extLst>
              <c:ext xmlns:c16="http://schemas.microsoft.com/office/drawing/2014/chart" uri="{C3380CC4-5D6E-409C-BE32-E72D297353CC}">
                <c16:uniqueId val="{00000037-B119-43E6-B016-3450095F3935}"/>
              </c:ext>
            </c:extLst>
          </c:dPt>
          <c:dPt>
            <c:idx val="28"/>
            <c:invertIfNegative val="0"/>
            <c:bubble3D val="0"/>
            <c:spPr>
              <a:solidFill>
                <a:srgbClr val="FFFFFF">
                  <a:alpha val="0"/>
                </a:srgbClr>
              </a:solidFill>
            </c:spPr>
            <c:extLst>
              <c:ext xmlns:c16="http://schemas.microsoft.com/office/drawing/2014/chart" uri="{C3380CC4-5D6E-409C-BE32-E72D297353CC}">
                <c16:uniqueId val="{00000039-B119-43E6-B016-3450095F3935}"/>
              </c:ext>
            </c:extLst>
          </c:dPt>
          <c:dPt>
            <c:idx val="29"/>
            <c:invertIfNegative val="0"/>
            <c:bubble3D val="0"/>
            <c:spPr>
              <a:solidFill>
                <a:srgbClr val="FFFFFF">
                  <a:alpha val="0"/>
                </a:srgbClr>
              </a:solidFill>
            </c:spPr>
            <c:extLst>
              <c:ext xmlns:c16="http://schemas.microsoft.com/office/drawing/2014/chart" uri="{C3380CC4-5D6E-409C-BE32-E72D297353CC}">
                <c16:uniqueId val="{0000003B-B119-43E6-B016-3450095F3935}"/>
              </c:ext>
            </c:extLst>
          </c:dPt>
          <c:dLbls>
            <c:dLbl>
              <c:idx val="0"/>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E41-4640-8EC1-BFCB47169311}"/>
                </c:ext>
              </c:extLst>
            </c:dLbl>
            <c:dLbl>
              <c:idx val="1"/>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119-43E6-B016-3450095F3935}"/>
                </c:ext>
              </c:extLst>
            </c:dLbl>
            <c:dLbl>
              <c:idx val="2"/>
              <c:tx>
                <c:rich>
                  <a:bodyPr/>
                  <a:lstStyle/>
                  <a:p>
                    <a:r>
                      <a:t>3.58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119-43E6-B016-3450095F3935}"/>
                </c:ext>
              </c:extLst>
            </c:dLbl>
            <c:dLbl>
              <c:idx val="3"/>
              <c:tx>
                <c:rich>
                  <a:bodyPr/>
                  <a:lstStyle/>
                  <a:p>
                    <a:r>
                      <a:t>3.58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119-43E6-B016-3450095F3935}"/>
                </c:ext>
              </c:extLst>
            </c:dLbl>
            <c:dLbl>
              <c:idx val="4"/>
              <c:tx>
                <c:rich>
                  <a:bodyPr/>
                  <a:lstStyle/>
                  <a:p>
                    <a:r>
                      <a:t>3.58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119-43E6-B016-3450095F3935}"/>
                </c:ext>
              </c:extLst>
            </c:dLbl>
            <c:dLbl>
              <c:idx val="5"/>
              <c:tx>
                <c:rich>
                  <a:bodyPr/>
                  <a:lstStyle/>
                  <a:p>
                    <a:r>
                      <a:t>3.56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119-43E6-B016-3450095F3935}"/>
                </c:ext>
              </c:extLst>
            </c:dLbl>
            <c:dLbl>
              <c:idx val="6"/>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119-43E6-B016-3450095F3935}"/>
                </c:ext>
              </c:extLst>
            </c:dLbl>
            <c:dLbl>
              <c:idx val="7"/>
              <c:tx>
                <c:rich>
                  <a:bodyPr/>
                  <a:lstStyle/>
                  <a:p>
                    <a:r>
                      <a:t>3.51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119-43E6-B016-3450095F3935}"/>
                </c:ext>
              </c:extLst>
            </c:dLbl>
            <c:dLbl>
              <c:idx val="8"/>
              <c:tx>
                <c:rich>
                  <a:bodyPr/>
                  <a:lstStyle/>
                  <a:p>
                    <a:r>
                      <a:t>3.49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119-43E6-B016-3450095F3935}"/>
                </c:ext>
              </c:extLst>
            </c:dLbl>
            <c:dLbl>
              <c:idx val="9"/>
              <c:tx>
                <c:rich>
                  <a:bodyPr/>
                  <a:lstStyle/>
                  <a:p>
                    <a:r>
                      <a:t>3.46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E41-4640-8EC1-BFCB47169311}"/>
                </c:ext>
              </c:extLst>
            </c:dLbl>
            <c:dLbl>
              <c:idx val="10"/>
              <c:tx>
                <c:rich>
                  <a:bodyPr/>
                  <a:lstStyle/>
                  <a:p>
                    <a:r>
                      <a:t>3.45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119-43E6-B016-3450095F3935}"/>
                </c:ext>
              </c:extLst>
            </c:dLbl>
            <c:dLbl>
              <c:idx val="11"/>
              <c:tx>
                <c:rich>
                  <a:bodyPr/>
                  <a:lstStyle/>
                  <a:p>
                    <a:r>
                      <a:t>3.44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119-43E6-B016-3450095F3935}"/>
                </c:ext>
              </c:extLst>
            </c:dLbl>
            <c:dLbl>
              <c:idx val="12"/>
              <c:tx>
                <c:rich>
                  <a:bodyPr/>
                  <a:lstStyle/>
                  <a:p>
                    <a:r>
                      <a:t>3.43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119-43E6-B016-3450095F3935}"/>
                </c:ext>
              </c:extLst>
            </c:dLbl>
            <c:dLbl>
              <c:idx val="13"/>
              <c:tx>
                <c:rich>
                  <a:bodyPr/>
                  <a:lstStyle/>
                  <a:p>
                    <a:r>
                      <a:t>3.40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E41-4640-8EC1-BFCB47169311}"/>
                </c:ext>
              </c:extLst>
            </c:dLbl>
            <c:dLbl>
              <c:idx val="14"/>
              <c:tx>
                <c:rich>
                  <a:bodyPr/>
                  <a:lstStyle/>
                  <a:p>
                    <a:r>
                      <a:t>3.36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119-43E6-B016-3450095F3935}"/>
                </c:ext>
              </c:extLst>
            </c:dLbl>
            <c:dLbl>
              <c:idx val="15"/>
              <c:tx>
                <c:rich>
                  <a:bodyPr/>
                  <a:lstStyle/>
                  <a:p>
                    <a:r>
                      <a:t>3.27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119-43E6-B016-3450095F3935}"/>
                </c:ext>
              </c:extLst>
            </c:dLbl>
            <c:dLbl>
              <c:idx val="16"/>
              <c:tx>
                <c:rich>
                  <a:bodyPr/>
                  <a:lstStyle/>
                  <a:p>
                    <a:r>
                      <a:t>3.23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B119-43E6-B016-3450095F3935}"/>
                </c:ext>
              </c:extLst>
            </c:dLbl>
            <c:dLbl>
              <c:idx val="17"/>
              <c:tx>
                <c:rich>
                  <a:bodyPr/>
                  <a:lstStyle/>
                  <a:p>
                    <a:r>
                      <a:t>3.06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B119-43E6-B016-3450095F3935}"/>
                </c:ext>
              </c:extLst>
            </c:dLbl>
            <c:dLbl>
              <c:idx val="18"/>
              <c:tx>
                <c:rich>
                  <a:bodyPr/>
                  <a:lstStyle/>
                  <a:p>
                    <a:r>
                      <a:t>2.94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B119-43E6-B016-3450095F3935}"/>
                </c:ext>
              </c:extLst>
            </c:dLbl>
            <c:dLbl>
              <c:idx val="19"/>
              <c:tx>
                <c:rich>
                  <a:bodyPr/>
                  <a:lstStyle/>
                  <a:p>
                    <a:r>
                      <a:t>2.92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B119-43E6-B016-3450095F3935}"/>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B119-43E6-B016-3450095F3935}"/>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B119-43E6-B016-3450095F3935}"/>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B119-43E6-B016-3450095F3935}"/>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B119-43E6-B016-3450095F3935}"/>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B119-43E6-B016-3450095F3935}"/>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B119-43E6-B016-3450095F3935}"/>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B119-43E6-B016-3450095F3935}"/>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B119-43E6-B016-3450095F3935}"/>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B119-43E6-B016-3450095F3935}"/>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B119-43E6-B016-3450095F393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EWR</c:v>
                </c:pt>
                <c:pt idx="1">
                  <c:v>MKE</c:v>
                </c:pt>
                <c:pt idx="2">
                  <c:v>YUL</c:v>
                </c:pt>
                <c:pt idx="3">
                  <c:v>BDL</c:v>
                </c:pt>
                <c:pt idx="4">
                  <c:v>YYC</c:v>
                </c:pt>
                <c:pt idx="5">
                  <c:v>CMH</c:v>
                </c:pt>
                <c:pt idx="6">
                  <c:v>YVR</c:v>
                </c:pt>
                <c:pt idx="7">
                  <c:v>IAH</c:v>
                </c:pt>
                <c:pt idx="8">
                  <c:v>YXE</c:v>
                </c:pt>
                <c:pt idx="9">
                  <c:v>YQR</c:v>
                </c:pt>
                <c:pt idx="10">
                  <c:v>LAX</c:v>
                </c:pt>
                <c:pt idx="11">
                  <c:v>YTZ</c:v>
                </c:pt>
                <c:pt idx="12">
                  <c:v>SFB</c:v>
                </c:pt>
                <c:pt idx="13">
                  <c:v>JAX</c:v>
                </c:pt>
                <c:pt idx="14">
                  <c:v>YLW</c:v>
                </c:pt>
                <c:pt idx="15">
                  <c:v>BUR</c:v>
                </c:pt>
                <c:pt idx="16">
                  <c:v>JFK</c:v>
                </c:pt>
                <c:pt idx="17">
                  <c:v>YYJ</c:v>
                </c:pt>
                <c:pt idx="18">
                  <c:v>CRP</c:v>
                </c:pt>
                <c:pt idx="19">
                  <c:v>HOU</c:v>
                </c:pt>
              </c:strCache>
            </c:strRef>
          </c:cat>
          <c:val>
            <c:numRef>
              <c:f>Sheet1!$B$2:$B$31</c:f>
              <c:numCache>
                <c:formatCode>0.00000000</c:formatCode>
                <c:ptCount val="30"/>
                <c:pt idx="0">
                  <c:v>3.6197308468</c:v>
                </c:pt>
                <c:pt idx="1">
                  <c:v>3.5881248029999999</c:v>
                </c:pt>
                <c:pt idx="2">
                  <c:v>3.5848469862000001</c:v>
                </c:pt>
                <c:pt idx="3">
                  <c:v>3.5827201873000001</c:v>
                </c:pt>
                <c:pt idx="4">
                  <c:v>3.5808267713999999</c:v>
                </c:pt>
                <c:pt idx="5">
                  <c:v>3.5550732217999998</c:v>
                </c:pt>
                <c:pt idx="6">
                  <c:v>3.5381859785000001</c:v>
                </c:pt>
                <c:pt idx="7">
                  <c:v>3.5076160597000001</c:v>
                </c:pt>
                <c:pt idx="8">
                  <c:v>3.4851830299</c:v>
                </c:pt>
                <c:pt idx="9">
                  <c:v>3.4632055420999999</c:v>
                </c:pt>
                <c:pt idx="10">
                  <c:v>3.4475147769999999</c:v>
                </c:pt>
                <c:pt idx="11">
                  <c:v>3.4363636363999999</c:v>
                </c:pt>
                <c:pt idx="12">
                  <c:v>3.4312200976999998</c:v>
                </c:pt>
                <c:pt idx="13">
                  <c:v>3.3997597209000001</c:v>
                </c:pt>
                <c:pt idx="14">
                  <c:v>3.3604557877999999</c:v>
                </c:pt>
                <c:pt idx="15">
                  <c:v>3.2711107129000001</c:v>
                </c:pt>
                <c:pt idx="16">
                  <c:v>3.2349919501</c:v>
                </c:pt>
                <c:pt idx="17">
                  <c:v>3.0622819448</c:v>
                </c:pt>
                <c:pt idx="18">
                  <c:v>2.9364880375000002</c:v>
                </c:pt>
                <c:pt idx="19">
                  <c:v>2.9210887148000002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E41-4640-8EC1-BFCB4716931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36E-A44C-B190-28F039DB98A9}"/>
              </c:ext>
            </c:extLst>
          </c:dPt>
          <c:dPt>
            <c:idx val="1"/>
            <c:invertIfNegative val="0"/>
            <c:bubble3D val="0"/>
            <c:spPr>
              <a:solidFill>
                <a:srgbClr val="666666"/>
              </a:solidFill>
            </c:spPr>
            <c:extLst>
              <c:ext xmlns:c16="http://schemas.microsoft.com/office/drawing/2014/chart" uri="{C3380CC4-5D6E-409C-BE32-E72D297353CC}">
                <c16:uniqueId val="{00000003-67B4-4315-85F2-D4E9C7DEF0DB}"/>
              </c:ext>
            </c:extLst>
          </c:dPt>
          <c:dPt>
            <c:idx val="2"/>
            <c:invertIfNegative val="0"/>
            <c:bubble3D val="0"/>
            <c:spPr>
              <a:solidFill>
                <a:srgbClr val="666666"/>
              </a:solidFill>
            </c:spPr>
            <c:extLst>
              <c:ext xmlns:c16="http://schemas.microsoft.com/office/drawing/2014/chart" uri="{C3380CC4-5D6E-409C-BE32-E72D297353CC}">
                <c16:uniqueId val="{00000005-67B4-4315-85F2-D4E9C7DEF0DB}"/>
              </c:ext>
            </c:extLst>
          </c:dPt>
          <c:dPt>
            <c:idx val="3"/>
            <c:invertIfNegative val="0"/>
            <c:bubble3D val="0"/>
            <c:spPr>
              <a:solidFill>
                <a:srgbClr val="666666"/>
              </a:solidFill>
            </c:spPr>
            <c:extLst>
              <c:ext xmlns:c16="http://schemas.microsoft.com/office/drawing/2014/chart" uri="{C3380CC4-5D6E-409C-BE32-E72D297353CC}">
                <c16:uniqueId val="{00000007-67B4-4315-85F2-D4E9C7DEF0DB}"/>
              </c:ext>
            </c:extLst>
          </c:dPt>
          <c:dPt>
            <c:idx val="4"/>
            <c:invertIfNegative val="0"/>
            <c:bubble3D val="0"/>
            <c:spPr>
              <a:solidFill>
                <a:srgbClr val="666666"/>
              </a:solidFill>
            </c:spPr>
            <c:extLst>
              <c:ext xmlns:c16="http://schemas.microsoft.com/office/drawing/2014/chart" uri="{C3380CC4-5D6E-409C-BE32-E72D297353CC}">
                <c16:uniqueId val="{00000009-67B4-4315-85F2-D4E9C7DEF0DB}"/>
              </c:ext>
            </c:extLst>
          </c:dPt>
          <c:dPt>
            <c:idx val="5"/>
            <c:invertIfNegative val="0"/>
            <c:bubble3D val="0"/>
            <c:spPr>
              <a:solidFill>
                <a:srgbClr val="666666"/>
              </a:solidFill>
            </c:spPr>
            <c:extLst>
              <c:ext xmlns:c16="http://schemas.microsoft.com/office/drawing/2014/chart" uri="{C3380CC4-5D6E-409C-BE32-E72D297353CC}">
                <c16:uniqueId val="{0000000B-67B4-4315-85F2-D4E9C7DEF0DB}"/>
              </c:ext>
            </c:extLst>
          </c:dPt>
          <c:dPt>
            <c:idx val="6"/>
            <c:invertIfNegative val="0"/>
            <c:bubble3D val="0"/>
            <c:spPr>
              <a:solidFill>
                <a:srgbClr val="666666"/>
              </a:solidFill>
            </c:spPr>
            <c:extLst>
              <c:ext xmlns:c16="http://schemas.microsoft.com/office/drawing/2014/chart" uri="{C3380CC4-5D6E-409C-BE32-E72D297353CC}">
                <c16:uniqueId val="{0000000D-67B4-4315-85F2-D4E9C7DEF0DB}"/>
              </c:ext>
            </c:extLst>
          </c:dPt>
          <c:dPt>
            <c:idx val="7"/>
            <c:invertIfNegative val="0"/>
            <c:bubble3D val="0"/>
            <c:spPr>
              <a:solidFill>
                <a:srgbClr val="C00000"/>
              </a:solidFill>
            </c:spPr>
            <c:extLst>
              <c:ext xmlns:c16="http://schemas.microsoft.com/office/drawing/2014/chart" uri="{C3380CC4-5D6E-409C-BE32-E72D297353CC}">
                <c16:uniqueId val="{0000000F-67B4-4315-85F2-D4E9C7DEF0DB}"/>
              </c:ext>
            </c:extLst>
          </c:dPt>
          <c:dPt>
            <c:idx val="8"/>
            <c:invertIfNegative val="0"/>
            <c:bubble3D val="0"/>
            <c:spPr>
              <a:solidFill>
                <a:srgbClr val="666666"/>
              </a:solidFill>
            </c:spPr>
            <c:extLst>
              <c:ext xmlns:c16="http://schemas.microsoft.com/office/drawing/2014/chart" uri="{C3380CC4-5D6E-409C-BE32-E72D297353CC}">
                <c16:uniqueId val="{00000011-67B4-4315-85F2-D4E9C7DEF0DB}"/>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36E-A44C-B190-28F039DB98A9}"/>
              </c:ext>
            </c:extLst>
          </c:dPt>
          <c:dPt>
            <c:idx val="10"/>
            <c:invertIfNegative val="0"/>
            <c:bubble3D val="0"/>
            <c:spPr>
              <a:solidFill>
                <a:srgbClr val="666666"/>
              </a:solidFill>
            </c:spPr>
            <c:extLst>
              <c:ext xmlns:c16="http://schemas.microsoft.com/office/drawing/2014/chart" uri="{C3380CC4-5D6E-409C-BE32-E72D297353CC}">
                <c16:uniqueId val="{00000015-67B4-4315-85F2-D4E9C7DEF0DB}"/>
              </c:ext>
            </c:extLst>
          </c:dPt>
          <c:dPt>
            <c:idx val="11"/>
            <c:invertIfNegative val="0"/>
            <c:bubble3D val="0"/>
            <c:spPr>
              <a:solidFill>
                <a:srgbClr val="666666"/>
              </a:solidFill>
            </c:spPr>
            <c:extLst>
              <c:ext xmlns:c16="http://schemas.microsoft.com/office/drawing/2014/chart" uri="{C3380CC4-5D6E-409C-BE32-E72D297353CC}">
                <c16:uniqueId val="{00000017-67B4-4315-85F2-D4E9C7DEF0DB}"/>
              </c:ext>
            </c:extLst>
          </c:dPt>
          <c:dPt>
            <c:idx val="12"/>
            <c:invertIfNegative val="0"/>
            <c:bubble3D val="0"/>
            <c:spPr>
              <a:solidFill>
                <a:srgbClr val="666666"/>
              </a:solidFill>
            </c:spPr>
            <c:extLst>
              <c:ext xmlns:c16="http://schemas.microsoft.com/office/drawing/2014/chart" uri="{C3380CC4-5D6E-409C-BE32-E72D297353CC}">
                <c16:uniqueId val="{00000019-67B4-4315-85F2-D4E9C7DEF0DB}"/>
              </c:ext>
            </c:extLst>
          </c:dPt>
          <c:dPt>
            <c:idx val="13"/>
            <c:invertIfNegative val="0"/>
            <c:bubble3D val="0"/>
            <c:spPr>
              <a:solidFill>
                <a:srgbClr val="666666"/>
              </a:solidFill>
            </c:spPr>
            <c:extLst>
              <c:ext xmlns:c16="http://schemas.microsoft.com/office/drawing/2014/chart" uri="{C3380CC4-5D6E-409C-BE32-E72D297353CC}">
                <c16:uniqueId val="{0000001B-67B4-4315-85F2-D4E9C7DEF0DB}"/>
              </c:ext>
            </c:extLst>
          </c:dPt>
          <c:dPt>
            <c:idx val="14"/>
            <c:invertIfNegative val="0"/>
            <c:bubble3D val="0"/>
            <c:spPr>
              <a:solidFill>
                <a:srgbClr val="666666"/>
              </a:solidFill>
            </c:spPr>
            <c:extLst>
              <c:ext xmlns:c16="http://schemas.microsoft.com/office/drawing/2014/chart" uri="{C3380CC4-5D6E-409C-BE32-E72D297353CC}">
                <c16:uniqueId val="{0000001D-67B4-4315-85F2-D4E9C7DEF0DB}"/>
              </c:ext>
            </c:extLst>
          </c:dPt>
          <c:dPt>
            <c:idx val="15"/>
            <c:invertIfNegative val="0"/>
            <c:bubble3D val="0"/>
            <c:spPr>
              <a:solidFill>
                <a:srgbClr val="666666"/>
              </a:solidFill>
            </c:spPr>
            <c:extLst>
              <c:ext xmlns:c16="http://schemas.microsoft.com/office/drawing/2014/chart" uri="{C3380CC4-5D6E-409C-BE32-E72D297353CC}">
                <c16:uniqueId val="{0000001F-67B4-4315-85F2-D4E9C7DEF0DB}"/>
              </c:ext>
            </c:extLst>
          </c:dPt>
          <c:dPt>
            <c:idx val="16"/>
            <c:invertIfNegative val="0"/>
            <c:bubble3D val="0"/>
            <c:spPr>
              <a:solidFill>
                <a:srgbClr val="666666"/>
              </a:solidFill>
            </c:spPr>
            <c:extLst>
              <c:ext xmlns:c16="http://schemas.microsoft.com/office/drawing/2014/chart" uri="{C3380CC4-5D6E-409C-BE32-E72D297353CC}">
                <c16:uniqueId val="{00000021-67B4-4315-85F2-D4E9C7DEF0DB}"/>
              </c:ext>
            </c:extLst>
          </c:dPt>
          <c:dPt>
            <c:idx val="17"/>
            <c:invertIfNegative val="0"/>
            <c:bubble3D val="0"/>
            <c:spPr>
              <a:solidFill>
                <a:srgbClr val="666666"/>
              </a:solidFill>
            </c:spPr>
            <c:extLst>
              <c:ext xmlns:c16="http://schemas.microsoft.com/office/drawing/2014/chart" uri="{C3380CC4-5D6E-409C-BE32-E72D297353CC}">
                <c16:uniqueId val="{00000023-67B4-4315-85F2-D4E9C7DEF0DB}"/>
              </c:ext>
            </c:extLst>
          </c:dPt>
          <c:dPt>
            <c:idx val="18"/>
            <c:invertIfNegative val="0"/>
            <c:bubble3D val="0"/>
            <c:spPr>
              <a:solidFill>
                <a:srgbClr val="666666"/>
              </a:solidFill>
            </c:spPr>
            <c:extLst>
              <c:ext xmlns:c16="http://schemas.microsoft.com/office/drawing/2014/chart" uri="{C3380CC4-5D6E-409C-BE32-E72D297353CC}">
                <c16:uniqueId val="{00000025-67B4-4315-85F2-D4E9C7DEF0DB}"/>
              </c:ext>
            </c:extLst>
          </c:dPt>
          <c:dPt>
            <c:idx val="19"/>
            <c:invertIfNegative val="0"/>
            <c:bubble3D val="0"/>
            <c:spPr>
              <a:solidFill>
                <a:srgbClr val="666666"/>
              </a:solidFill>
            </c:spPr>
            <c:extLst>
              <c:ext xmlns:c16="http://schemas.microsoft.com/office/drawing/2014/chart" uri="{C3380CC4-5D6E-409C-BE32-E72D297353CC}">
                <c16:uniqueId val="{00000027-67B4-4315-85F2-D4E9C7DEF0DB}"/>
              </c:ext>
            </c:extLst>
          </c:dPt>
          <c:dPt>
            <c:idx val="20"/>
            <c:invertIfNegative val="0"/>
            <c:bubble3D val="0"/>
            <c:spPr>
              <a:solidFill>
                <a:srgbClr val="666666"/>
              </a:solidFill>
            </c:spPr>
            <c:extLst>
              <c:ext xmlns:c16="http://schemas.microsoft.com/office/drawing/2014/chart" uri="{C3380CC4-5D6E-409C-BE32-E72D297353CC}">
                <c16:uniqueId val="{00000029-67B4-4315-85F2-D4E9C7DEF0DB}"/>
              </c:ext>
            </c:extLst>
          </c:dPt>
          <c:dPt>
            <c:idx val="21"/>
            <c:invertIfNegative val="0"/>
            <c:bubble3D val="0"/>
            <c:spPr>
              <a:solidFill>
                <a:srgbClr val="666666"/>
              </a:solidFill>
            </c:spPr>
            <c:extLst>
              <c:ext xmlns:c16="http://schemas.microsoft.com/office/drawing/2014/chart" uri="{C3380CC4-5D6E-409C-BE32-E72D297353CC}">
                <c16:uniqueId val="{0000002B-67B4-4315-85F2-D4E9C7DEF0DB}"/>
              </c:ext>
            </c:extLst>
          </c:dPt>
          <c:dPt>
            <c:idx val="22"/>
            <c:invertIfNegative val="0"/>
            <c:bubble3D val="0"/>
            <c:spPr>
              <a:solidFill>
                <a:srgbClr val="666666"/>
              </a:solidFill>
            </c:spPr>
            <c:extLst>
              <c:ext xmlns:c16="http://schemas.microsoft.com/office/drawing/2014/chart" uri="{C3380CC4-5D6E-409C-BE32-E72D297353CC}">
                <c16:uniqueId val="{0000002D-67B4-4315-85F2-D4E9C7DEF0DB}"/>
              </c:ext>
            </c:extLst>
          </c:dPt>
          <c:dPt>
            <c:idx val="23"/>
            <c:invertIfNegative val="0"/>
            <c:bubble3D val="0"/>
            <c:spPr>
              <a:solidFill>
                <a:srgbClr val="666666"/>
              </a:solidFill>
            </c:spPr>
            <c:extLst>
              <c:ext xmlns:c16="http://schemas.microsoft.com/office/drawing/2014/chart" uri="{C3380CC4-5D6E-409C-BE32-E72D297353CC}">
                <c16:uniqueId val="{0000002F-67B4-4315-85F2-D4E9C7DEF0DB}"/>
              </c:ext>
            </c:extLst>
          </c:dPt>
          <c:dPt>
            <c:idx val="24"/>
            <c:invertIfNegative val="0"/>
            <c:bubble3D val="0"/>
            <c:spPr>
              <a:solidFill>
                <a:srgbClr val="666666"/>
              </a:solidFill>
            </c:spPr>
            <c:extLst>
              <c:ext xmlns:c16="http://schemas.microsoft.com/office/drawing/2014/chart" uri="{C3380CC4-5D6E-409C-BE32-E72D297353CC}">
                <c16:uniqueId val="{00000031-67B4-4315-85F2-D4E9C7DEF0DB}"/>
              </c:ext>
            </c:extLst>
          </c:dPt>
          <c:dPt>
            <c:idx val="25"/>
            <c:invertIfNegative val="0"/>
            <c:bubble3D val="0"/>
            <c:spPr>
              <a:solidFill>
                <a:srgbClr val="666666"/>
              </a:solidFill>
            </c:spPr>
            <c:extLst>
              <c:ext xmlns:c16="http://schemas.microsoft.com/office/drawing/2014/chart" uri="{C3380CC4-5D6E-409C-BE32-E72D297353CC}">
                <c16:uniqueId val="{00000033-67B4-4315-85F2-D4E9C7DEF0DB}"/>
              </c:ext>
            </c:extLst>
          </c:dPt>
          <c:dPt>
            <c:idx val="26"/>
            <c:invertIfNegative val="0"/>
            <c:bubble3D val="0"/>
            <c:spPr>
              <a:solidFill>
                <a:srgbClr val="666666"/>
              </a:solidFill>
            </c:spPr>
            <c:extLst>
              <c:ext xmlns:c16="http://schemas.microsoft.com/office/drawing/2014/chart" uri="{C3380CC4-5D6E-409C-BE32-E72D297353CC}">
                <c16:uniqueId val="{00000035-67B4-4315-85F2-D4E9C7DEF0DB}"/>
              </c:ext>
            </c:extLst>
          </c:dPt>
          <c:dPt>
            <c:idx val="27"/>
            <c:invertIfNegative val="0"/>
            <c:bubble3D val="0"/>
            <c:spPr>
              <a:solidFill>
                <a:srgbClr val="666666"/>
              </a:solidFill>
            </c:spPr>
            <c:extLst>
              <c:ext xmlns:c16="http://schemas.microsoft.com/office/drawing/2014/chart" uri="{C3380CC4-5D6E-409C-BE32-E72D297353CC}">
                <c16:uniqueId val="{00000037-67B4-4315-85F2-D4E9C7DEF0DB}"/>
              </c:ext>
            </c:extLst>
          </c:dPt>
          <c:dPt>
            <c:idx val="28"/>
            <c:invertIfNegative val="0"/>
            <c:bubble3D val="0"/>
            <c:spPr>
              <a:solidFill>
                <a:srgbClr val="666666"/>
              </a:solidFill>
            </c:spPr>
            <c:extLst>
              <c:ext xmlns:c16="http://schemas.microsoft.com/office/drawing/2014/chart" uri="{C3380CC4-5D6E-409C-BE32-E72D297353CC}">
                <c16:uniqueId val="{00000039-67B4-4315-85F2-D4E9C7DEF0DB}"/>
              </c:ext>
            </c:extLst>
          </c:dPt>
          <c:dPt>
            <c:idx val="29"/>
            <c:invertIfNegative val="0"/>
            <c:bubble3D val="0"/>
            <c:spPr>
              <a:solidFill>
                <a:srgbClr val="666666"/>
              </a:solidFill>
            </c:spPr>
            <c:extLst>
              <c:ext xmlns:c16="http://schemas.microsoft.com/office/drawing/2014/chart" uri="{C3380CC4-5D6E-409C-BE32-E72D297353CC}">
                <c16:uniqueId val="{0000003B-67B4-4315-85F2-D4E9C7DEF0DB}"/>
              </c:ext>
            </c:extLst>
          </c:dPt>
          <c:dLbls>
            <c:dLbl>
              <c:idx val="0"/>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F36E-A44C-B190-28F039DB98A9}"/>
                </c:ext>
              </c:extLst>
            </c:dLbl>
            <c:dLbl>
              <c:idx val="1"/>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7B4-4315-85F2-D4E9C7DEF0DB}"/>
                </c:ext>
              </c:extLst>
            </c:dLbl>
            <c:dLbl>
              <c:idx val="2"/>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7B4-4315-85F2-D4E9C7DEF0DB}"/>
                </c:ext>
              </c:extLst>
            </c:dLbl>
            <c:dLbl>
              <c:idx val="3"/>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7B4-4315-85F2-D4E9C7DEF0DB}"/>
                </c:ext>
              </c:extLst>
            </c:dLbl>
            <c:dLbl>
              <c:idx val="4"/>
              <c:tx>
                <c:rich>
                  <a:bodyPr/>
                  <a:lstStyle/>
                  <a:p>
                    <a:r>
                      <a:t>3.58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7B4-4315-85F2-D4E9C7DEF0DB}"/>
                </c:ext>
              </c:extLst>
            </c:dLbl>
            <c:dLbl>
              <c:idx val="5"/>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7B4-4315-85F2-D4E9C7DEF0DB}"/>
                </c:ext>
              </c:extLst>
            </c:dLbl>
            <c:dLbl>
              <c:idx val="6"/>
              <c:tx>
                <c:rich>
                  <a:bodyPr/>
                  <a:lstStyle/>
                  <a:p>
                    <a:r>
                      <a:t>3.53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7B4-4315-85F2-D4E9C7DEF0DB}"/>
                </c:ext>
              </c:extLst>
            </c:dLbl>
            <c:dLbl>
              <c:idx val="7"/>
              <c:tx>
                <c:rich>
                  <a:bodyPr/>
                  <a:lstStyle/>
                  <a:p>
                    <a:r>
                      <a:t>3.47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7B4-4315-85F2-D4E9C7DEF0DB}"/>
                </c:ext>
              </c:extLst>
            </c:dLbl>
            <c:dLbl>
              <c:idx val="8"/>
              <c:tx>
                <c:rich>
                  <a:bodyPr/>
                  <a:lstStyle/>
                  <a:p>
                    <a:r>
                      <a:t>3.47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7B4-4315-85F2-D4E9C7DEF0DB}"/>
                </c:ext>
              </c:extLst>
            </c:dLbl>
            <c:dLbl>
              <c:idx val="9"/>
              <c:tx>
                <c:rich>
                  <a:bodyPr/>
                  <a:lstStyle/>
                  <a:p>
                    <a:r>
                      <a:t>3.45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36E-A44C-B190-28F039DB98A9}"/>
                </c:ext>
              </c:extLst>
            </c:dLbl>
            <c:dLbl>
              <c:idx val="10"/>
              <c:tx>
                <c:rich>
                  <a:bodyPr/>
                  <a:lstStyle/>
                  <a:p>
                    <a:r>
                      <a:t>3.43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7B4-4315-85F2-D4E9C7DEF0DB}"/>
                </c:ext>
              </c:extLst>
            </c:dLbl>
            <c:dLbl>
              <c:idx val="11"/>
              <c:tx>
                <c:rich>
                  <a:bodyPr/>
                  <a:lstStyle/>
                  <a:p>
                    <a:r>
                      <a:t>3.42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7B4-4315-85F2-D4E9C7DEF0DB}"/>
                </c:ext>
              </c:extLst>
            </c:dLbl>
            <c:dLbl>
              <c:idx val="12"/>
              <c:tx>
                <c:rich>
                  <a:bodyPr/>
                  <a:lstStyle/>
                  <a:p>
                    <a:r>
                      <a:t>3.41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7B4-4315-85F2-D4E9C7DEF0DB}"/>
                </c:ext>
              </c:extLst>
            </c:dLbl>
            <c:dLbl>
              <c:idx val="13"/>
              <c:tx>
                <c:rich>
                  <a:bodyPr/>
                  <a:lstStyle/>
                  <a:p>
                    <a:r>
                      <a:t>3.40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7B4-4315-85F2-D4E9C7DEF0DB}"/>
                </c:ext>
              </c:extLst>
            </c:dLbl>
            <c:dLbl>
              <c:idx val="14"/>
              <c:tx>
                <c:rich>
                  <a:bodyPr/>
                  <a:lstStyle/>
                  <a:p>
                    <a:r>
                      <a:t>3.40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7B4-4315-85F2-D4E9C7DEF0DB}"/>
                </c:ext>
              </c:extLst>
            </c:dLbl>
            <c:dLbl>
              <c:idx val="15"/>
              <c:tx>
                <c:rich>
                  <a:bodyPr/>
                  <a:lstStyle/>
                  <a:p>
                    <a:r>
                      <a:t>3.40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7B4-4315-85F2-D4E9C7DEF0DB}"/>
                </c:ext>
              </c:extLst>
            </c:dLbl>
            <c:dLbl>
              <c:idx val="16"/>
              <c:tx>
                <c:rich>
                  <a:bodyPr/>
                  <a:lstStyle/>
                  <a:p>
                    <a:r>
                      <a:t>3.40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7B4-4315-85F2-D4E9C7DEF0DB}"/>
                </c:ext>
              </c:extLst>
            </c:dLbl>
            <c:dLbl>
              <c:idx val="17"/>
              <c:tx>
                <c:rich>
                  <a:bodyPr/>
                  <a:lstStyle/>
                  <a:p>
                    <a:r>
                      <a:t>3.37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67B4-4315-85F2-D4E9C7DEF0DB}"/>
                </c:ext>
              </c:extLst>
            </c:dLbl>
            <c:dLbl>
              <c:idx val="18"/>
              <c:tx>
                <c:rich>
                  <a:bodyPr/>
                  <a:lstStyle/>
                  <a:p>
                    <a:r>
                      <a:t>3.36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7B4-4315-85F2-D4E9C7DEF0DB}"/>
                </c:ext>
              </c:extLst>
            </c:dLbl>
            <c:dLbl>
              <c:idx val="19"/>
              <c:tx>
                <c:rich>
                  <a:bodyPr/>
                  <a:lstStyle/>
                  <a:p>
                    <a:r>
                      <a:t>3.35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7B4-4315-85F2-D4E9C7DEF0DB}"/>
                </c:ext>
              </c:extLst>
            </c:dLbl>
            <c:dLbl>
              <c:idx val="20"/>
              <c:tx>
                <c:rich>
                  <a:bodyPr/>
                  <a:lstStyle/>
                  <a:p>
                    <a:r>
                      <a:t>3.34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7B4-4315-85F2-D4E9C7DEF0DB}"/>
                </c:ext>
              </c:extLst>
            </c:dLbl>
            <c:dLbl>
              <c:idx val="21"/>
              <c:tx>
                <c:rich>
                  <a:bodyPr/>
                  <a:lstStyle/>
                  <a:p>
                    <a:r>
                      <a:t>3.33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7B4-4315-85F2-D4E9C7DEF0DB}"/>
                </c:ext>
              </c:extLst>
            </c:dLbl>
            <c:dLbl>
              <c:idx val="22"/>
              <c:tx>
                <c:rich>
                  <a:bodyPr/>
                  <a:lstStyle/>
                  <a:p>
                    <a:r>
                      <a:t>3.29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7B4-4315-85F2-D4E9C7DEF0DB}"/>
                </c:ext>
              </c:extLst>
            </c:dLbl>
            <c:dLbl>
              <c:idx val="23"/>
              <c:tx>
                <c:rich>
                  <a:bodyPr/>
                  <a:lstStyle/>
                  <a:p>
                    <a:r>
                      <a:t>3.28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7B4-4315-85F2-D4E9C7DEF0DB}"/>
                </c:ext>
              </c:extLst>
            </c:dLbl>
            <c:dLbl>
              <c:idx val="24"/>
              <c:tx>
                <c:rich>
                  <a:bodyPr/>
                  <a:lstStyle/>
                  <a:p>
                    <a:r>
                      <a:t>3.28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7B4-4315-85F2-D4E9C7DEF0DB}"/>
                </c:ext>
              </c:extLst>
            </c:dLbl>
            <c:dLbl>
              <c:idx val="25"/>
              <c:tx>
                <c:rich>
                  <a:bodyPr/>
                  <a:lstStyle/>
                  <a:p>
                    <a:r>
                      <a:t>3.25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67B4-4315-85F2-D4E9C7DEF0DB}"/>
                </c:ext>
              </c:extLst>
            </c:dLbl>
            <c:dLbl>
              <c:idx val="26"/>
              <c:tx>
                <c:rich>
                  <a:bodyPr/>
                  <a:lstStyle/>
                  <a:p>
                    <a:r>
                      <a:t>3.24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67B4-4315-85F2-D4E9C7DEF0DB}"/>
                </c:ext>
              </c:extLst>
            </c:dLbl>
            <c:dLbl>
              <c:idx val="27"/>
              <c:tx>
                <c:rich>
                  <a:bodyPr/>
                  <a:lstStyle/>
                  <a:p>
                    <a:r>
                      <a:t>3.23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67B4-4315-85F2-D4E9C7DEF0DB}"/>
                </c:ext>
              </c:extLst>
            </c:dLbl>
            <c:dLbl>
              <c:idx val="28"/>
              <c:tx>
                <c:rich>
                  <a:bodyPr/>
                  <a:lstStyle/>
                  <a:p>
                    <a:r>
                      <a:t>3.22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67B4-4315-85F2-D4E9C7DEF0DB}"/>
                </c:ext>
              </c:extLst>
            </c:dLbl>
            <c:dLbl>
              <c:idx val="29"/>
              <c:tx>
                <c:rich>
                  <a:bodyPr/>
                  <a:lstStyle/>
                  <a:p>
                    <a:r>
                      <a:t>3.19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67B4-4315-85F2-D4E9C7DEF0D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YMM</c:v>
                </c:pt>
                <c:pt idx="2">
                  <c:v>YEG</c:v>
                </c:pt>
                <c:pt idx="3">
                  <c:v>ATL</c:v>
                </c:pt>
                <c:pt idx="4">
                  <c:v>AUS</c:v>
                </c:pt>
                <c:pt idx="5">
                  <c:v>GRR</c:v>
                </c:pt>
                <c:pt idx="6">
                  <c:v>PIT</c:v>
                </c:pt>
                <c:pt idx="7">
                  <c:v>BWI</c:v>
                </c:pt>
                <c:pt idx="8">
                  <c:v>SLC</c:v>
                </c:pt>
                <c:pt idx="9">
                  <c:v>DAL</c:v>
                </c:pt>
                <c:pt idx="10">
                  <c:v>MSY</c:v>
                </c:pt>
                <c:pt idx="11">
                  <c:v>BOI</c:v>
                </c:pt>
                <c:pt idx="12">
                  <c:v>TPA</c:v>
                </c:pt>
                <c:pt idx="13">
                  <c:v>OKC</c:v>
                </c:pt>
                <c:pt idx="14">
                  <c:v>SJC</c:v>
                </c:pt>
                <c:pt idx="15">
                  <c:v>YQR</c:v>
                </c:pt>
                <c:pt idx="16">
                  <c:v>ONT</c:v>
                </c:pt>
                <c:pt idx="17">
                  <c:v>PWM</c:v>
                </c:pt>
                <c:pt idx="18">
                  <c:v>CVG</c:v>
                </c:pt>
                <c:pt idx="19">
                  <c:v>SAT</c:v>
                </c:pt>
                <c:pt idx="20">
                  <c:v>DFW</c:v>
                </c:pt>
                <c:pt idx="21">
                  <c:v>YYT</c:v>
                </c:pt>
                <c:pt idx="22">
                  <c:v>YLW</c:v>
                </c:pt>
                <c:pt idx="23">
                  <c:v>SFB</c:v>
                </c:pt>
                <c:pt idx="24">
                  <c:v>CMH</c:v>
                </c:pt>
                <c:pt idx="25">
                  <c:v>YXE</c:v>
                </c:pt>
                <c:pt idx="26">
                  <c:v>YHZ</c:v>
                </c:pt>
                <c:pt idx="27">
                  <c:v>IND</c:v>
                </c:pt>
                <c:pt idx="28">
                  <c:v>MSP</c:v>
                </c:pt>
                <c:pt idx="29">
                  <c:v>BDL</c:v>
                </c:pt>
              </c:strCache>
            </c:strRef>
          </c:cat>
          <c:val>
            <c:numRef>
              <c:f>Sheet1!$B$2:$B$31</c:f>
              <c:numCache>
                <c:formatCode>0.00000000</c:formatCode>
                <c:ptCount val="30"/>
                <c:pt idx="0">
                  <c:v>3.7676455412999998</c:v>
                </c:pt>
                <c:pt idx="1">
                  <c:v>3.7541442126</c:v>
                </c:pt>
                <c:pt idx="2">
                  <c:v>3.6163241197999998</c:v>
                </c:pt>
                <c:pt idx="3">
                  <c:v>3.5907768815000001</c:v>
                </c:pt>
                <c:pt idx="4">
                  <c:v>3.5753028909000002</c:v>
                </c:pt>
                <c:pt idx="5">
                  <c:v>3.5398304811000001</c:v>
                </c:pt>
                <c:pt idx="6">
                  <c:v>3.5326496067000002</c:v>
                </c:pt>
                <c:pt idx="7">
                  <c:v>3.4732569992000002</c:v>
                </c:pt>
                <c:pt idx="8">
                  <c:v>3.4695596588000002</c:v>
                </c:pt>
                <c:pt idx="9">
                  <c:v>3.4500193341999998</c:v>
                </c:pt>
                <c:pt idx="10">
                  <c:v>3.4289652487</c:v>
                </c:pt>
                <c:pt idx="11">
                  <c:v>3.4243414797999998</c:v>
                </c:pt>
                <c:pt idx="12">
                  <c:v>3.4069858894</c:v>
                </c:pt>
                <c:pt idx="13">
                  <c:v>3.4005647468000002</c:v>
                </c:pt>
                <c:pt idx="14">
                  <c:v>3.399282355</c:v>
                </c:pt>
                <c:pt idx="15">
                  <c:v>3.3981297388999998</c:v>
                </c:pt>
                <c:pt idx="16">
                  <c:v>3.3971193521999998</c:v>
                </c:pt>
                <c:pt idx="17">
                  <c:v>3.3673529899000001</c:v>
                </c:pt>
                <c:pt idx="18">
                  <c:v>3.3608165950000002</c:v>
                </c:pt>
                <c:pt idx="19">
                  <c:v>3.3491682662</c:v>
                </c:pt>
                <c:pt idx="20">
                  <c:v>3.3384805155000001</c:v>
                </c:pt>
                <c:pt idx="21">
                  <c:v>3.3342890499000002</c:v>
                </c:pt>
                <c:pt idx="22">
                  <c:v>3.2939682218000002</c:v>
                </c:pt>
                <c:pt idx="23">
                  <c:v>3.2843361033999998</c:v>
                </c:pt>
                <c:pt idx="24">
                  <c:v>3.2777666971000001</c:v>
                </c:pt>
                <c:pt idx="25">
                  <c:v>3.2499401825000001</c:v>
                </c:pt>
                <c:pt idx="26">
                  <c:v>3.2368815464999998</c:v>
                </c:pt>
                <c:pt idx="27">
                  <c:v>3.2307231233000002</c:v>
                </c:pt>
                <c:pt idx="28">
                  <c:v>3.2171188954000001</c:v>
                </c:pt>
                <c:pt idx="29">
                  <c:v>3.1930917307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F36E-A44C-B190-28F039DB98A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00D-DE41-82B4-AF6E57BBE215}"/>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00D-DE41-82B4-AF6E57BBE21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00D-DE41-82B4-AF6E57BBE215}"/>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00D-DE41-82B4-AF6E57BBE21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01F-4243-B37F-B02DC5ECCC4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01F-4243-B37F-B02DC5ECCC4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01F-4243-B37F-B02DC5ECCC4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0CA-6F4B-822A-0514A99D54DA}"/>
              </c:ext>
            </c:extLst>
          </c:dPt>
          <c:dPt>
            <c:idx val="1"/>
            <c:invertIfNegative val="0"/>
            <c:bubble3D val="0"/>
            <c:spPr>
              <a:solidFill>
                <a:srgbClr val="666666"/>
              </a:solidFill>
            </c:spPr>
            <c:extLst>
              <c:ext xmlns:c16="http://schemas.microsoft.com/office/drawing/2014/chart" uri="{C3380CC4-5D6E-409C-BE32-E72D297353CC}">
                <c16:uniqueId val="{00000003-61E6-4EED-AC01-1FB9EFC6C312}"/>
              </c:ext>
            </c:extLst>
          </c:dPt>
          <c:dPt>
            <c:idx val="2"/>
            <c:invertIfNegative val="0"/>
            <c:bubble3D val="0"/>
            <c:spPr>
              <a:solidFill>
                <a:srgbClr val="666666"/>
              </a:solidFill>
            </c:spPr>
            <c:extLst>
              <c:ext xmlns:c16="http://schemas.microsoft.com/office/drawing/2014/chart" uri="{C3380CC4-5D6E-409C-BE32-E72D297353CC}">
                <c16:uniqueId val="{00000005-61E6-4EED-AC01-1FB9EFC6C312}"/>
              </c:ext>
            </c:extLst>
          </c:dPt>
          <c:dPt>
            <c:idx val="3"/>
            <c:invertIfNegative val="0"/>
            <c:bubble3D val="0"/>
            <c:spPr>
              <a:solidFill>
                <a:srgbClr val="666666"/>
              </a:solidFill>
            </c:spPr>
            <c:extLst>
              <c:ext xmlns:c16="http://schemas.microsoft.com/office/drawing/2014/chart" uri="{C3380CC4-5D6E-409C-BE32-E72D297353CC}">
                <c16:uniqueId val="{00000007-61E6-4EED-AC01-1FB9EFC6C312}"/>
              </c:ext>
            </c:extLst>
          </c:dPt>
          <c:dPt>
            <c:idx val="4"/>
            <c:invertIfNegative val="0"/>
            <c:bubble3D val="0"/>
            <c:spPr>
              <a:solidFill>
                <a:srgbClr val="666666"/>
              </a:solidFill>
            </c:spPr>
            <c:extLst>
              <c:ext xmlns:c16="http://schemas.microsoft.com/office/drawing/2014/chart" uri="{C3380CC4-5D6E-409C-BE32-E72D297353CC}">
                <c16:uniqueId val="{00000009-61E6-4EED-AC01-1FB9EFC6C312}"/>
              </c:ext>
            </c:extLst>
          </c:dPt>
          <c:dPt>
            <c:idx val="5"/>
            <c:invertIfNegative val="0"/>
            <c:bubble3D val="0"/>
            <c:spPr>
              <a:solidFill>
                <a:srgbClr val="666666"/>
              </a:solidFill>
            </c:spPr>
            <c:extLst>
              <c:ext xmlns:c16="http://schemas.microsoft.com/office/drawing/2014/chart" uri="{C3380CC4-5D6E-409C-BE32-E72D297353CC}">
                <c16:uniqueId val="{0000000B-61E6-4EED-AC01-1FB9EFC6C312}"/>
              </c:ext>
            </c:extLst>
          </c:dPt>
          <c:dPt>
            <c:idx val="6"/>
            <c:invertIfNegative val="0"/>
            <c:bubble3D val="0"/>
            <c:spPr>
              <a:solidFill>
                <a:srgbClr val="666666"/>
              </a:solidFill>
            </c:spPr>
            <c:extLst>
              <c:ext xmlns:c16="http://schemas.microsoft.com/office/drawing/2014/chart" uri="{C3380CC4-5D6E-409C-BE32-E72D297353CC}">
                <c16:uniqueId val="{0000000D-61E6-4EED-AC01-1FB9EFC6C312}"/>
              </c:ext>
            </c:extLst>
          </c:dPt>
          <c:dPt>
            <c:idx val="7"/>
            <c:invertIfNegative val="0"/>
            <c:bubble3D val="0"/>
            <c:spPr>
              <a:solidFill>
                <a:srgbClr val="666666"/>
              </a:solidFill>
            </c:spPr>
            <c:extLst>
              <c:ext xmlns:c16="http://schemas.microsoft.com/office/drawing/2014/chart" uri="{C3380CC4-5D6E-409C-BE32-E72D297353CC}">
                <c16:uniqueId val="{0000000F-61E6-4EED-AC01-1FB9EFC6C312}"/>
              </c:ext>
            </c:extLst>
          </c:dPt>
          <c:dPt>
            <c:idx val="8"/>
            <c:invertIfNegative val="0"/>
            <c:bubble3D val="0"/>
            <c:spPr>
              <a:solidFill>
                <a:srgbClr val="666666"/>
              </a:solidFill>
            </c:spPr>
            <c:extLst>
              <c:ext xmlns:c16="http://schemas.microsoft.com/office/drawing/2014/chart" uri="{C3380CC4-5D6E-409C-BE32-E72D297353CC}">
                <c16:uniqueId val="{00000011-61E6-4EED-AC01-1FB9EFC6C312}"/>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0CA-6F4B-822A-0514A99D54DA}"/>
              </c:ext>
            </c:extLst>
          </c:dPt>
          <c:dPt>
            <c:idx val="10"/>
            <c:invertIfNegative val="0"/>
            <c:bubble3D val="0"/>
            <c:spPr>
              <a:solidFill>
                <a:srgbClr val="666666"/>
              </a:solidFill>
            </c:spPr>
            <c:extLst>
              <c:ext xmlns:c16="http://schemas.microsoft.com/office/drawing/2014/chart" uri="{C3380CC4-5D6E-409C-BE32-E72D297353CC}">
                <c16:uniqueId val="{00000015-61E6-4EED-AC01-1FB9EFC6C312}"/>
              </c:ext>
            </c:extLst>
          </c:dPt>
          <c:dPt>
            <c:idx val="11"/>
            <c:invertIfNegative val="0"/>
            <c:bubble3D val="0"/>
            <c:spPr>
              <a:solidFill>
                <a:srgbClr val="666666"/>
              </a:solidFill>
            </c:spPr>
            <c:extLst>
              <c:ext xmlns:c16="http://schemas.microsoft.com/office/drawing/2014/chart" uri="{C3380CC4-5D6E-409C-BE32-E72D297353CC}">
                <c16:uniqueId val="{00000017-61E6-4EED-AC01-1FB9EFC6C312}"/>
              </c:ext>
            </c:extLst>
          </c:dPt>
          <c:dPt>
            <c:idx val="12"/>
            <c:invertIfNegative val="0"/>
            <c:bubble3D val="0"/>
            <c:spPr>
              <a:solidFill>
                <a:srgbClr val="666666"/>
              </a:solidFill>
            </c:spPr>
            <c:extLst>
              <c:ext xmlns:c16="http://schemas.microsoft.com/office/drawing/2014/chart" uri="{C3380CC4-5D6E-409C-BE32-E72D297353CC}">
                <c16:uniqueId val="{00000019-61E6-4EED-AC01-1FB9EFC6C312}"/>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0CA-6F4B-822A-0514A99D54DA}"/>
              </c:ext>
            </c:extLst>
          </c:dPt>
          <c:dPt>
            <c:idx val="14"/>
            <c:invertIfNegative val="0"/>
            <c:bubble3D val="0"/>
            <c:spPr>
              <a:solidFill>
                <a:srgbClr val="666666"/>
              </a:solidFill>
            </c:spPr>
            <c:extLst>
              <c:ext xmlns:c16="http://schemas.microsoft.com/office/drawing/2014/chart" uri="{C3380CC4-5D6E-409C-BE32-E72D297353CC}">
                <c16:uniqueId val="{0000001D-61E6-4EED-AC01-1FB9EFC6C312}"/>
              </c:ext>
            </c:extLst>
          </c:dPt>
          <c:dPt>
            <c:idx val="15"/>
            <c:invertIfNegative val="0"/>
            <c:bubble3D val="0"/>
            <c:spPr>
              <a:solidFill>
                <a:srgbClr val="666666"/>
              </a:solidFill>
            </c:spPr>
            <c:extLst>
              <c:ext xmlns:c16="http://schemas.microsoft.com/office/drawing/2014/chart" uri="{C3380CC4-5D6E-409C-BE32-E72D297353CC}">
                <c16:uniqueId val="{0000001F-61E6-4EED-AC01-1FB9EFC6C312}"/>
              </c:ext>
            </c:extLst>
          </c:dPt>
          <c:dPt>
            <c:idx val="16"/>
            <c:invertIfNegative val="0"/>
            <c:bubble3D val="0"/>
            <c:spPr>
              <a:solidFill>
                <a:srgbClr val="666666"/>
              </a:solidFill>
            </c:spPr>
            <c:extLst>
              <c:ext xmlns:c16="http://schemas.microsoft.com/office/drawing/2014/chart" uri="{C3380CC4-5D6E-409C-BE32-E72D297353CC}">
                <c16:uniqueId val="{00000021-61E6-4EED-AC01-1FB9EFC6C312}"/>
              </c:ext>
            </c:extLst>
          </c:dPt>
          <c:dPt>
            <c:idx val="17"/>
            <c:invertIfNegative val="0"/>
            <c:bubble3D val="0"/>
            <c:spPr>
              <a:solidFill>
                <a:srgbClr val="666666"/>
              </a:solidFill>
            </c:spPr>
            <c:extLst>
              <c:ext xmlns:c16="http://schemas.microsoft.com/office/drawing/2014/chart" uri="{C3380CC4-5D6E-409C-BE32-E72D297353CC}">
                <c16:uniqueId val="{00000023-61E6-4EED-AC01-1FB9EFC6C312}"/>
              </c:ext>
            </c:extLst>
          </c:dPt>
          <c:dPt>
            <c:idx val="18"/>
            <c:invertIfNegative val="0"/>
            <c:bubble3D val="0"/>
            <c:spPr>
              <a:solidFill>
                <a:srgbClr val="666666"/>
              </a:solidFill>
            </c:spPr>
            <c:extLst>
              <c:ext xmlns:c16="http://schemas.microsoft.com/office/drawing/2014/chart" uri="{C3380CC4-5D6E-409C-BE32-E72D297353CC}">
                <c16:uniqueId val="{00000025-61E6-4EED-AC01-1FB9EFC6C312}"/>
              </c:ext>
            </c:extLst>
          </c:dPt>
          <c:dPt>
            <c:idx val="19"/>
            <c:invertIfNegative val="0"/>
            <c:bubble3D val="0"/>
            <c:spPr>
              <a:solidFill>
                <a:srgbClr val="666666"/>
              </a:solidFill>
            </c:spPr>
            <c:extLst>
              <c:ext xmlns:c16="http://schemas.microsoft.com/office/drawing/2014/chart" uri="{C3380CC4-5D6E-409C-BE32-E72D297353CC}">
                <c16:uniqueId val="{00000027-61E6-4EED-AC01-1FB9EFC6C312}"/>
              </c:ext>
            </c:extLst>
          </c:dPt>
          <c:dPt>
            <c:idx val="20"/>
            <c:invertIfNegative val="0"/>
            <c:bubble3D val="0"/>
            <c:spPr>
              <a:solidFill>
                <a:srgbClr val="FFFFFF">
                  <a:alpha val="0"/>
                </a:srgbClr>
              </a:solidFill>
            </c:spPr>
            <c:extLst>
              <c:ext xmlns:c16="http://schemas.microsoft.com/office/drawing/2014/chart" uri="{C3380CC4-5D6E-409C-BE32-E72D297353CC}">
                <c16:uniqueId val="{00000029-61E6-4EED-AC01-1FB9EFC6C312}"/>
              </c:ext>
            </c:extLst>
          </c:dPt>
          <c:dPt>
            <c:idx val="21"/>
            <c:invertIfNegative val="0"/>
            <c:bubble3D val="0"/>
            <c:spPr>
              <a:solidFill>
                <a:srgbClr val="FFFFFF">
                  <a:alpha val="0"/>
                </a:srgbClr>
              </a:solidFill>
            </c:spPr>
            <c:extLst>
              <c:ext xmlns:c16="http://schemas.microsoft.com/office/drawing/2014/chart" uri="{C3380CC4-5D6E-409C-BE32-E72D297353CC}">
                <c16:uniqueId val="{0000002B-61E6-4EED-AC01-1FB9EFC6C312}"/>
              </c:ext>
            </c:extLst>
          </c:dPt>
          <c:dPt>
            <c:idx val="22"/>
            <c:invertIfNegative val="0"/>
            <c:bubble3D val="0"/>
            <c:spPr>
              <a:solidFill>
                <a:srgbClr val="FFFFFF">
                  <a:alpha val="0"/>
                </a:srgbClr>
              </a:solidFill>
            </c:spPr>
            <c:extLst>
              <c:ext xmlns:c16="http://schemas.microsoft.com/office/drawing/2014/chart" uri="{C3380CC4-5D6E-409C-BE32-E72D297353CC}">
                <c16:uniqueId val="{0000002D-61E6-4EED-AC01-1FB9EFC6C312}"/>
              </c:ext>
            </c:extLst>
          </c:dPt>
          <c:dPt>
            <c:idx val="23"/>
            <c:invertIfNegative val="0"/>
            <c:bubble3D val="0"/>
            <c:spPr>
              <a:solidFill>
                <a:srgbClr val="FFFFFF">
                  <a:alpha val="0"/>
                </a:srgbClr>
              </a:solidFill>
            </c:spPr>
            <c:extLst>
              <c:ext xmlns:c16="http://schemas.microsoft.com/office/drawing/2014/chart" uri="{C3380CC4-5D6E-409C-BE32-E72D297353CC}">
                <c16:uniqueId val="{0000002F-61E6-4EED-AC01-1FB9EFC6C312}"/>
              </c:ext>
            </c:extLst>
          </c:dPt>
          <c:dPt>
            <c:idx val="24"/>
            <c:invertIfNegative val="0"/>
            <c:bubble3D val="0"/>
            <c:spPr>
              <a:solidFill>
                <a:srgbClr val="FFFFFF">
                  <a:alpha val="0"/>
                </a:srgbClr>
              </a:solidFill>
            </c:spPr>
            <c:extLst>
              <c:ext xmlns:c16="http://schemas.microsoft.com/office/drawing/2014/chart" uri="{C3380CC4-5D6E-409C-BE32-E72D297353CC}">
                <c16:uniqueId val="{00000031-61E6-4EED-AC01-1FB9EFC6C312}"/>
              </c:ext>
            </c:extLst>
          </c:dPt>
          <c:dPt>
            <c:idx val="25"/>
            <c:invertIfNegative val="0"/>
            <c:bubble3D val="0"/>
            <c:spPr>
              <a:solidFill>
                <a:srgbClr val="FFFFFF">
                  <a:alpha val="0"/>
                </a:srgbClr>
              </a:solidFill>
            </c:spPr>
            <c:extLst>
              <c:ext xmlns:c16="http://schemas.microsoft.com/office/drawing/2014/chart" uri="{C3380CC4-5D6E-409C-BE32-E72D297353CC}">
                <c16:uniqueId val="{00000033-61E6-4EED-AC01-1FB9EFC6C312}"/>
              </c:ext>
            </c:extLst>
          </c:dPt>
          <c:dPt>
            <c:idx val="26"/>
            <c:invertIfNegative val="0"/>
            <c:bubble3D val="0"/>
            <c:spPr>
              <a:solidFill>
                <a:srgbClr val="FFFFFF">
                  <a:alpha val="0"/>
                </a:srgbClr>
              </a:solidFill>
            </c:spPr>
            <c:extLst>
              <c:ext xmlns:c16="http://schemas.microsoft.com/office/drawing/2014/chart" uri="{C3380CC4-5D6E-409C-BE32-E72D297353CC}">
                <c16:uniqueId val="{00000035-61E6-4EED-AC01-1FB9EFC6C312}"/>
              </c:ext>
            </c:extLst>
          </c:dPt>
          <c:dPt>
            <c:idx val="27"/>
            <c:invertIfNegative val="0"/>
            <c:bubble3D val="0"/>
            <c:spPr>
              <a:solidFill>
                <a:srgbClr val="FFFFFF">
                  <a:alpha val="0"/>
                </a:srgbClr>
              </a:solidFill>
            </c:spPr>
            <c:extLst>
              <c:ext xmlns:c16="http://schemas.microsoft.com/office/drawing/2014/chart" uri="{C3380CC4-5D6E-409C-BE32-E72D297353CC}">
                <c16:uniqueId val="{00000037-61E6-4EED-AC01-1FB9EFC6C312}"/>
              </c:ext>
            </c:extLst>
          </c:dPt>
          <c:dPt>
            <c:idx val="28"/>
            <c:invertIfNegative val="0"/>
            <c:bubble3D val="0"/>
            <c:spPr>
              <a:solidFill>
                <a:srgbClr val="FFFFFF">
                  <a:alpha val="0"/>
                </a:srgbClr>
              </a:solidFill>
            </c:spPr>
            <c:extLst>
              <c:ext xmlns:c16="http://schemas.microsoft.com/office/drawing/2014/chart" uri="{C3380CC4-5D6E-409C-BE32-E72D297353CC}">
                <c16:uniqueId val="{00000039-61E6-4EED-AC01-1FB9EFC6C312}"/>
              </c:ext>
            </c:extLst>
          </c:dPt>
          <c:dPt>
            <c:idx val="29"/>
            <c:invertIfNegative val="0"/>
            <c:bubble3D val="0"/>
            <c:spPr>
              <a:solidFill>
                <a:srgbClr val="FFFFFF">
                  <a:alpha val="0"/>
                </a:srgbClr>
              </a:solidFill>
            </c:spPr>
            <c:extLst>
              <c:ext xmlns:c16="http://schemas.microsoft.com/office/drawing/2014/chart" uri="{C3380CC4-5D6E-409C-BE32-E72D297353CC}">
                <c16:uniqueId val="{0000003B-61E6-4EED-AC01-1FB9EFC6C312}"/>
              </c:ext>
            </c:extLst>
          </c:dPt>
          <c:dLbls>
            <c:dLbl>
              <c:idx val="0"/>
              <c:tx>
                <c:rich>
                  <a:bodyPr/>
                  <a:lstStyle/>
                  <a:p>
                    <a:r>
                      <a:t>3.19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0CA-6F4B-822A-0514A99D54DA}"/>
                </c:ext>
              </c:extLst>
            </c:dLbl>
            <c:dLbl>
              <c:idx val="1"/>
              <c:tx>
                <c:rich>
                  <a:bodyPr/>
                  <a:lstStyle/>
                  <a:p>
                    <a:r>
                      <a:t>3.17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1E6-4EED-AC01-1FB9EFC6C312}"/>
                </c:ext>
              </c:extLst>
            </c:dLbl>
            <c:dLbl>
              <c:idx val="2"/>
              <c:tx>
                <c:rich>
                  <a:bodyPr/>
                  <a:lstStyle/>
                  <a:p>
                    <a:r>
                      <a:t>3.17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1E6-4EED-AC01-1FB9EFC6C312}"/>
                </c:ext>
              </c:extLst>
            </c:dLbl>
            <c:dLbl>
              <c:idx val="3"/>
              <c:tx>
                <c:rich>
                  <a:bodyPr/>
                  <a:lstStyle/>
                  <a:p>
                    <a:r>
                      <a:t>3.11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1E6-4EED-AC01-1FB9EFC6C312}"/>
                </c:ext>
              </c:extLst>
            </c:dLbl>
            <c:dLbl>
              <c:idx val="4"/>
              <c:tx>
                <c:rich>
                  <a:bodyPr/>
                  <a:lstStyle/>
                  <a:p>
                    <a:r>
                      <a:t>3.08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1E6-4EED-AC01-1FB9EFC6C312}"/>
                </c:ext>
              </c:extLst>
            </c:dLbl>
            <c:dLbl>
              <c:idx val="5"/>
              <c:tx>
                <c:rich>
                  <a:bodyPr/>
                  <a:lstStyle/>
                  <a:p>
                    <a:r>
                      <a:t>3.07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1E6-4EED-AC01-1FB9EFC6C312}"/>
                </c:ext>
              </c:extLst>
            </c:dLbl>
            <c:dLbl>
              <c:idx val="6"/>
              <c:tx>
                <c:rich>
                  <a:bodyPr/>
                  <a:lstStyle/>
                  <a:p>
                    <a:r>
                      <a:t>3.03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1E6-4EED-AC01-1FB9EFC6C312}"/>
                </c:ext>
              </c:extLst>
            </c:dLbl>
            <c:dLbl>
              <c:idx val="7"/>
              <c:tx>
                <c:rich>
                  <a:bodyPr/>
                  <a:lstStyle/>
                  <a:p>
                    <a:r>
                      <a:t>3.01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1E6-4EED-AC01-1FB9EFC6C312}"/>
                </c:ext>
              </c:extLst>
            </c:dLbl>
            <c:dLbl>
              <c:idx val="8"/>
              <c:tx>
                <c:rich>
                  <a:bodyPr/>
                  <a:lstStyle/>
                  <a:p>
                    <a:r>
                      <a:t>3.00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1E6-4EED-AC01-1FB9EFC6C312}"/>
                </c:ext>
              </c:extLst>
            </c:dLbl>
            <c:dLbl>
              <c:idx val="9"/>
              <c:tx>
                <c:rich>
                  <a:bodyPr/>
                  <a:lstStyle/>
                  <a:p>
                    <a:r>
                      <a:t>3.00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0CA-6F4B-822A-0514A99D54DA}"/>
                </c:ext>
              </c:extLst>
            </c:dLbl>
            <c:dLbl>
              <c:idx val="10"/>
              <c:tx>
                <c:rich>
                  <a:bodyPr/>
                  <a:lstStyle/>
                  <a:p>
                    <a:r>
                      <a:t>2.98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1E6-4EED-AC01-1FB9EFC6C312}"/>
                </c:ext>
              </c:extLst>
            </c:dLbl>
            <c:dLbl>
              <c:idx val="11"/>
              <c:tx>
                <c:rich>
                  <a:bodyPr/>
                  <a:lstStyle/>
                  <a:p>
                    <a:r>
                      <a:t>2.96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1E6-4EED-AC01-1FB9EFC6C312}"/>
                </c:ext>
              </c:extLst>
            </c:dLbl>
            <c:dLbl>
              <c:idx val="12"/>
              <c:tx>
                <c:rich>
                  <a:bodyPr/>
                  <a:lstStyle/>
                  <a:p>
                    <a:r>
                      <a:t>2.93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1E6-4EED-AC01-1FB9EFC6C312}"/>
                </c:ext>
              </c:extLst>
            </c:dLbl>
            <c:dLbl>
              <c:idx val="13"/>
              <c:tx>
                <c:rich>
                  <a:bodyPr/>
                  <a:lstStyle/>
                  <a:p>
                    <a:r>
                      <a:t>2.92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0CA-6F4B-822A-0514A99D54DA}"/>
                </c:ext>
              </c:extLst>
            </c:dLbl>
            <c:dLbl>
              <c:idx val="14"/>
              <c:tx>
                <c:rich>
                  <a:bodyPr/>
                  <a:lstStyle/>
                  <a:p>
                    <a:r>
                      <a:t>2.81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1E6-4EED-AC01-1FB9EFC6C312}"/>
                </c:ext>
              </c:extLst>
            </c:dLbl>
            <c:dLbl>
              <c:idx val="15"/>
              <c:tx>
                <c:rich>
                  <a:bodyPr/>
                  <a:lstStyle/>
                  <a:p>
                    <a:r>
                      <a:t>2.80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1E6-4EED-AC01-1FB9EFC6C312}"/>
                </c:ext>
              </c:extLst>
            </c:dLbl>
            <c:dLbl>
              <c:idx val="16"/>
              <c:tx>
                <c:rich>
                  <a:bodyPr/>
                  <a:lstStyle/>
                  <a:p>
                    <a:r>
                      <a:t>2.78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1E6-4EED-AC01-1FB9EFC6C312}"/>
                </c:ext>
              </c:extLst>
            </c:dLbl>
            <c:dLbl>
              <c:idx val="17"/>
              <c:tx>
                <c:rich>
                  <a:bodyPr/>
                  <a:lstStyle/>
                  <a:p>
                    <a:r>
                      <a:t>2.73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61E6-4EED-AC01-1FB9EFC6C312}"/>
                </c:ext>
              </c:extLst>
            </c:dLbl>
            <c:dLbl>
              <c:idx val="18"/>
              <c:tx>
                <c:rich>
                  <a:bodyPr/>
                  <a:lstStyle/>
                  <a:p>
                    <a:r>
                      <a:t>2.67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1E6-4EED-AC01-1FB9EFC6C312}"/>
                </c:ext>
              </c:extLst>
            </c:dLbl>
            <c:dLbl>
              <c:idx val="19"/>
              <c:tx>
                <c:rich>
                  <a:bodyPr/>
                  <a:lstStyle/>
                  <a:p>
                    <a:r>
                      <a:t>2.62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1E6-4EED-AC01-1FB9EFC6C312}"/>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1E6-4EED-AC01-1FB9EFC6C312}"/>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1E6-4EED-AC01-1FB9EFC6C312}"/>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1E6-4EED-AC01-1FB9EFC6C312}"/>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1E6-4EED-AC01-1FB9EFC6C312}"/>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1E6-4EED-AC01-1FB9EFC6C312}"/>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61E6-4EED-AC01-1FB9EFC6C312}"/>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61E6-4EED-AC01-1FB9EFC6C312}"/>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61E6-4EED-AC01-1FB9EFC6C312}"/>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61E6-4EED-AC01-1FB9EFC6C312}"/>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61E6-4EED-AC01-1FB9EFC6C31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DTW</c:v>
                </c:pt>
                <c:pt idx="1">
                  <c:v>YYC</c:v>
                </c:pt>
                <c:pt idx="2">
                  <c:v>YYZ</c:v>
                </c:pt>
                <c:pt idx="3">
                  <c:v>MKE</c:v>
                </c:pt>
                <c:pt idx="4">
                  <c:v>DEN</c:v>
                </c:pt>
                <c:pt idx="5">
                  <c:v>YVR</c:v>
                </c:pt>
                <c:pt idx="6">
                  <c:v>LAX</c:v>
                </c:pt>
                <c:pt idx="7">
                  <c:v>SEA</c:v>
                </c:pt>
                <c:pt idx="8">
                  <c:v>IAH</c:v>
                </c:pt>
                <c:pt idx="9">
                  <c:v>LGA</c:v>
                </c:pt>
                <c:pt idx="10">
                  <c:v>EWR</c:v>
                </c:pt>
                <c:pt idx="11">
                  <c:v>YTZ</c:v>
                </c:pt>
                <c:pt idx="12">
                  <c:v>JAX</c:v>
                </c:pt>
                <c:pt idx="13">
                  <c:v>SFO</c:v>
                </c:pt>
                <c:pt idx="14">
                  <c:v>YUL</c:v>
                </c:pt>
                <c:pt idx="15">
                  <c:v>YYJ</c:v>
                </c:pt>
                <c:pt idx="16">
                  <c:v>CRP</c:v>
                </c:pt>
                <c:pt idx="17">
                  <c:v>HOU</c:v>
                </c:pt>
                <c:pt idx="18">
                  <c:v>JFK</c:v>
                </c:pt>
                <c:pt idx="19">
                  <c:v>BUR</c:v>
                </c:pt>
              </c:strCache>
            </c:strRef>
          </c:cat>
          <c:val>
            <c:numRef>
              <c:f>Sheet1!$B$2:$B$31</c:f>
              <c:numCache>
                <c:formatCode>0.00000000</c:formatCode>
                <c:ptCount val="30"/>
                <c:pt idx="0">
                  <c:v>3.1878257012</c:v>
                </c:pt>
                <c:pt idx="1">
                  <c:v>3.1741938299000001</c:v>
                </c:pt>
                <c:pt idx="2">
                  <c:v>3.1656458654000001</c:v>
                </c:pt>
                <c:pt idx="3">
                  <c:v>3.1138132998999999</c:v>
                </c:pt>
                <c:pt idx="4">
                  <c:v>3.0761107555999998</c:v>
                </c:pt>
                <c:pt idx="5">
                  <c:v>3.0746571950999999</c:v>
                </c:pt>
                <c:pt idx="6">
                  <c:v>3.0270026756999999</c:v>
                </c:pt>
                <c:pt idx="7">
                  <c:v>3.0116949688000001</c:v>
                </c:pt>
                <c:pt idx="8">
                  <c:v>3.0029075691</c:v>
                </c:pt>
                <c:pt idx="9">
                  <c:v>2.9977421525999999</c:v>
                </c:pt>
                <c:pt idx="10">
                  <c:v>2.9800633711</c:v>
                </c:pt>
                <c:pt idx="11">
                  <c:v>2.9629629629999998</c:v>
                </c:pt>
                <c:pt idx="12">
                  <c:v>2.9254305459999999</c:v>
                </c:pt>
                <c:pt idx="13">
                  <c:v>2.9208567039000002</c:v>
                </c:pt>
                <c:pt idx="14">
                  <c:v>2.8110004914000002</c:v>
                </c:pt>
                <c:pt idx="15">
                  <c:v>2.7979356875999999</c:v>
                </c:pt>
                <c:pt idx="16">
                  <c:v>2.775888906</c:v>
                </c:pt>
                <c:pt idx="17">
                  <c:v>2.7340166270999999</c:v>
                </c:pt>
                <c:pt idx="18">
                  <c:v>2.6702150491999999</c:v>
                </c:pt>
                <c:pt idx="19">
                  <c:v>2.6224073422999998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0CA-6F4B-822A-0514A99D54D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AEC-584E-9A88-3FCF05FD0B00}"/>
              </c:ext>
            </c:extLst>
          </c:dPt>
          <c:dPt>
            <c:idx val="1"/>
            <c:invertIfNegative val="0"/>
            <c:bubble3D val="0"/>
            <c:spPr>
              <a:solidFill>
                <a:srgbClr val="003A8C"/>
              </a:solidFill>
            </c:spPr>
            <c:extLst>
              <c:ext xmlns:c16="http://schemas.microsoft.com/office/drawing/2014/chart" uri="{C3380CC4-5D6E-409C-BE32-E72D297353CC}">
                <c16:uniqueId val="{00000003-477D-47C5-B884-FCE2A08528DD}"/>
              </c:ext>
            </c:extLst>
          </c:dPt>
          <c:dPt>
            <c:idx val="2"/>
            <c:invertIfNegative val="0"/>
            <c:bubble3D val="0"/>
            <c:spPr>
              <a:solidFill>
                <a:srgbClr val="003A8C"/>
              </a:solidFill>
            </c:spPr>
            <c:extLst>
              <c:ext xmlns:c16="http://schemas.microsoft.com/office/drawing/2014/chart" uri="{C3380CC4-5D6E-409C-BE32-E72D297353CC}">
                <c16:uniqueId val="{00000005-477D-47C5-B884-FCE2A08528DD}"/>
              </c:ext>
            </c:extLst>
          </c:dPt>
          <c:dPt>
            <c:idx val="3"/>
            <c:invertIfNegative val="0"/>
            <c:bubble3D val="0"/>
            <c:spPr>
              <a:solidFill>
                <a:srgbClr val="003A8C"/>
              </a:solidFill>
            </c:spPr>
            <c:extLst>
              <c:ext xmlns:c16="http://schemas.microsoft.com/office/drawing/2014/chart" uri="{C3380CC4-5D6E-409C-BE32-E72D297353CC}">
                <c16:uniqueId val="{00000007-477D-47C5-B884-FCE2A08528DD}"/>
              </c:ext>
            </c:extLst>
          </c:dPt>
          <c:dPt>
            <c:idx val="4"/>
            <c:invertIfNegative val="0"/>
            <c:bubble3D val="0"/>
            <c:spPr>
              <a:solidFill>
                <a:srgbClr val="003A8C"/>
              </a:solidFill>
            </c:spPr>
            <c:extLst>
              <c:ext xmlns:c16="http://schemas.microsoft.com/office/drawing/2014/chart" uri="{C3380CC4-5D6E-409C-BE32-E72D297353CC}">
                <c16:uniqueId val="{00000009-477D-47C5-B884-FCE2A08528DD}"/>
              </c:ext>
            </c:extLst>
          </c:dPt>
          <c:dPt>
            <c:idx val="5"/>
            <c:invertIfNegative val="0"/>
            <c:bubble3D val="0"/>
            <c:spPr>
              <a:solidFill>
                <a:srgbClr val="FFFFFF">
                  <a:alpha val="0"/>
                </a:srgbClr>
              </a:solidFill>
            </c:spPr>
            <c:extLst>
              <c:ext xmlns:c16="http://schemas.microsoft.com/office/drawing/2014/chart" uri="{C3380CC4-5D6E-409C-BE32-E72D297353CC}">
                <c16:uniqueId val="{0000000B-477D-47C5-B884-FCE2A08528DD}"/>
              </c:ext>
            </c:extLst>
          </c:dPt>
          <c:dPt>
            <c:idx val="6"/>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AEC-584E-9A88-3FCF05FD0B00}"/>
              </c:ext>
            </c:extLst>
          </c:dPt>
          <c:dPt>
            <c:idx val="7"/>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AEC-584E-9A88-3FCF05FD0B00}"/>
              </c:ext>
            </c:extLst>
          </c:dPt>
          <c:dPt>
            <c:idx val="8"/>
            <c:invertIfNegative val="0"/>
            <c:bubble3D val="0"/>
            <c:spPr>
              <a:solidFill>
                <a:srgbClr val="FFFFFF">
                  <a:alpha val="0"/>
                </a:srgbClr>
              </a:solidFill>
            </c:spPr>
            <c:extLst>
              <c:ext xmlns:c16="http://schemas.microsoft.com/office/drawing/2014/chart" uri="{C3380CC4-5D6E-409C-BE32-E72D297353CC}">
                <c16:uniqueId val="{00000011-477D-47C5-B884-FCE2A08528DD}"/>
              </c:ext>
            </c:extLst>
          </c:dPt>
          <c:dPt>
            <c:idx val="9"/>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4AEC-584E-9A88-3FCF05FD0B00}"/>
              </c:ext>
            </c:extLst>
          </c:dPt>
          <c:dPt>
            <c:idx val="10"/>
            <c:invertIfNegative val="0"/>
            <c:bubble3D val="0"/>
            <c:spPr>
              <a:solidFill>
                <a:srgbClr val="FFFFFF">
                  <a:alpha val="0"/>
                </a:srgbClr>
              </a:solidFill>
            </c:spPr>
            <c:extLst>
              <c:ext xmlns:c16="http://schemas.microsoft.com/office/drawing/2014/chart" uri="{C3380CC4-5D6E-409C-BE32-E72D297353CC}">
                <c16:uniqueId val="{00000015-477D-47C5-B884-FCE2A08528DD}"/>
              </c:ext>
            </c:extLst>
          </c:dPt>
          <c:dPt>
            <c:idx val="11"/>
            <c:invertIfNegative val="0"/>
            <c:bubble3D val="0"/>
            <c:spPr>
              <a:solidFill>
                <a:srgbClr val="FFFFFF">
                  <a:alpha val="0"/>
                </a:srgbClr>
              </a:solidFill>
            </c:spPr>
            <c:extLst>
              <c:ext xmlns:c16="http://schemas.microsoft.com/office/drawing/2014/chart" uri="{C3380CC4-5D6E-409C-BE32-E72D297353CC}">
                <c16:uniqueId val="{00000017-477D-47C5-B884-FCE2A08528DD}"/>
              </c:ext>
            </c:extLst>
          </c:dPt>
          <c:dPt>
            <c:idx val="12"/>
            <c:invertIfNegative val="0"/>
            <c:bubble3D val="0"/>
            <c:spPr>
              <a:solidFill>
                <a:srgbClr val="FFFFFF">
                  <a:alpha val="0"/>
                </a:srgbClr>
              </a:solidFill>
            </c:spPr>
            <c:extLst>
              <c:ext xmlns:c16="http://schemas.microsoft.com/office/drawing/2014/chart" uri="{C3380CC4-5D6E-409C-BE32-E72D297353CC}">
                <c16:uniqueId val="{00000019-477D-47C5-B884-FCE2A08528DD}"/>
              </c:ext>
            </c:extLst>
          </c:dPt>
          <c:dPt>
            <c:idx val="13"/>
            <c:invertIfNegative val="0"/>
            <c:bubble3D val="0"/>
            <c:spPr>
              <a:solidFill>
                <a:srgbClr val="FFFFFF">
                  <a:alpha val="0"/>
                </a:srgbClr>
              </a:solidFill>
            </c:spPr>
            <c:extLst>
              <c:ext xmlns:c16="http://schemas.microsoft.com/office/drawing/2014/chart" uri="{C3380CC4-5D6E-409C-BE32-E72D297353CC}">
                <c16:uniqueId val="{0000001B-477D-47C5-B884-FCE2A08528DD}"/>
              </c:ext>
            </c:extLst>
          </c:dPt>
          <c:dPt>
            <c:idx val="14"/>
            <c:invertIfNegative val="0"/>
            <c:bubble3D val="0"/>
            <c:spPr>
              <a:solidFill>
                <a:srgbClr val="FFFFFF">
                  <a:alpha val="0"/>
                </a:srgbClr>
              </a:solidFill>
            </c:spPr>
            <c:extLst>
              <c:ext xmlns:c16="http://schemas.microsoft.com/office/drawing/2014/chart" uri="{C3380CC4-5D6E-409C-BE32-E72D297353CC}">
                <c16:uniqueId val="{0000001D-477D-47C5-B884-FCE2A08528DD}"/>
              </c:ext>
            </c:extLst>
          </c:dPt>
          <c:dPt>
            <c:idx val="15"/>
            <c:invertIfNegative val="0"/>
            <c:bubble3D val="0"/>
            <c:spPr>
              <a:solidFill>
                <a:srgbClr val="FFFFFF">
                  <a:alpha val="0"/>
                </a:srgbClr>
              </a:solidFill>
            </c:spPr>
            <c:extLst>
              <c:ext xmlns:c16="http://schemas.microsoft.com/office/drawing/2014/chart" uri="{C3380CC4-5D6E-409C-BE32-E72D297353CC}">
                <c16:uniqueId val="{0000001F-477D-47C5-B884-FCE2A08528DD}"/>
              </c:ext>
            </c:extLst>
          </c:dPt>
          <c:dPt>
            <c:idx val="16"/>
            <c:invertIfNegative val="0"/>
            <c:bubble3D val="0"/>
            <c:spPr>
              <a:solidFill>
                <a:srgbClr val="FFFFFF">
                  <a:alpha val="0"/>
                </a:srgbClr>
              </a:solidFill>
            </c:spPr>
            <c:extLst>
              <c:ext xmlns:c16="http://schemas.microsoft.com/office/drawing/2014/chart" uri="{C3380CC4-5D6E-409C-BE32-E72D297353CC}">
                <c16:uniqueId val="{00000021-477D-47C5-B884-FCE2A08528DD}"/>
              </c:ext>
            </c:extLst>
          </c:dPt>
          <c:dPt>
            <c:idx val="17"/>
            <c:invertIfNegative val="0"/>
            <c:bubble3D val="0"/>
            <c:spPr>
              <a:solidFill>
                <a:srgbClr val="FFFFFF">
                  <a:alpha val="0"/>
                </a:srgbClr>
              </a:solidFill>
            </c:spPr>
            <c:extLst>
              <c:ext xmlns:c16="http://schemas.microsoft.com/office/drawing/2014/chart" uri="{C3380CC4-5D6E-409C-BE32-E72D297353CC}">
                <c16:uniqueId val="{00000023-477D-47C5-B884-FCE2A08528DD}"/>
              </c:ext>
            </c:extLst>
          </c:dPt>
          <c:dPt>
            <c:idx val="18"/>
            <c:invertIfNegative val="0"/>
            <c:bubble3D val="0"/>
            <c:spPr>
              <a:solidFill>
                <a:srgbClr val="FFFFFF">
                  <a:alpha val="0"/>
                </a:srgbClr>
              </a:solidFill>
            </c:spPr>
            <c:extLst>
              <c:ext xmlns:c16="http://schemas.microsoft.com/office/drawing/2014/chart" uri="{C3380CC4-5D6E-409C-BE32-E72D297353CC}">
                <c16:uniqueId val="{00000025-477D-47C5-B884-FCE2A08528DD}"/>
              </c:ext>
            </c:extLst>
          </c:dPt>
          <c:dPt>
            <c:idx val="19"/>
            <c:invertIfNegative val="0"/>
            <c:bubble3D val="0"/>
            <c:spPr>
              <a:solidFill>
                <a:srgbClr val="FFFFFF">
                  <a:alpha val="0"/>
                </a:srgbClr>
              </a:solidFill>
            </c:spPr>
            <c:extLst>
              <c:ext xmlns:c16="http://schemas.microsoft.com/office/drawing/2014/chart" uri="{C3380CC4-5D6E-409C-BE32-E72D297353CC}">
                <c16:uniqueId val="{00000027-477D-47C5-B884-FCE2A08528DD}"/>
              </c:ext>
            </c:extLst>
          </c:dPt>
          <c:dPt>
            <c:idx val="20"/>
            <c:invertIfNegative val="0"/>
            <c:bubble3D val="0"/>
            <c:spPr>
              <a:solidFill>
                <a:srgbClr val="FFFFFF">
                  <a:alpha val="0"/>
                </a:srgbClr>
              </a:solidFill>
            </c:spPr>
            <c:extLst>
              <c:ext xmlns:c16="http://schemas.microsoft.com/office/drawing/2014/chart" uri="{C3380CC4-5D6E-409C-BE32-E72D297353CC}">
                <c16:uniqueId val="{00000029-477D-47C5-B884-FCE2A08528DD}"/>
              </c:ext>
            </c:extLst>
          </c:dPt>
          <c:dPt>
            <c:idx val="21"/>
            <c:invertIfNegative val="0"/>
            <c:bubble3D val="0"/>
            <c:spPr>
              <a:solidFill>
                <a:srgbClr val="FFFFFF">
                  <a:alpha val="0"/>
                </a:srgbClr>
              </a:solidFill>
            </c:spPr>
            <c:extLst>
              <c:ext xmlns:c16="http://schemas.microsoft.com/office/drawing/2014/chart" uri="{C3380CC4-5D6E-409C-BE32-E72D297353CC}">
                <c16:uniqueId val="{0000002B-477D-47C5-B884-FCE2A08528DD}"/>
              </c:ext>
            </c:extLst>
          </c:dPt>
          <c:dPt>
            <c:idx val="22"/>
            <c:invertIfNegative val="0"/>
            <c:bubble3D val="0"/>
            <c:spPr>
              <a:solidFill>
                <a:srgbClr val="FFFFFF">
                  <a:alpha val="0"/>
                </a:srgbClr>
              </a:solidFill>
            </c:spPr>
            <c:extLst>
              <c:ext xmlns:c16="http://schemas.microsoft.com/office/drawing/2014/chart" uri="{C3380CC4-5D6E-409C-BE32-E72D297353CC}">
                <c16:uniqueId val="{0000002D-477D-47C5-B884-FCE2A08528DD}"/>
              </c:ext>
            </c:extLst>
          </c:dPt>
          <c:dPt>
            <c:idx val="23"/>
            <c:invertIfNegative val="0"/>
            <c:bubble3D val="0"/>
            <c:spPr>
              <a:solidFill>
                <a:srgbClr val="FFFFFF">
                  <a:alpha val="0"/>
                </a:srgbClr>
              </a:solidFill>
            </c:spPr>
            <c:extLst>
              <c:ext xmlns:c16="http://schemas.microsoft.com/office/drawing/2014/chart" uri="{C3380CC4-5D6E-409C-BE32-E72D297353CC}">
                <c16:uniqueId val="{0000002F-477D-47C5-B884-FCE2A08528DD}"/>
              </c:ext>
            </c:extLst>
          </c:dPt>
          <c:dPt>
            <c:idx val="24"/>
            <c:invertIfNegative val="0"/>
            <c:bubble3D val="0"/>
            <c:spPr>
              <a:solidFill>
                <a:srgbClr val="FFFFFF">
                  <a:alpha val="0"/>
                </a:srgbClr>
              </a:solidFill>
            </c:spPr>
            <c:extLst>
              <c:ext xmlns:c16="http://schemas.microsoft.com/office/drawing/2014/chart" uri="{C3380CC4-5D6E-409C-BE32-E72D297353CC}">
                <c16:uniqueId val="{00000031-477D-47C5-B884-FCE2A08528DD}"/>
              </c:ext>
            </c:extLst>
          </c:dPt>
          <c:dLbls>
            <c:dLbl>
              <c:idx val="0"/>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AEC-584E-9A88-3FCF05FD0B00}"/>
                </c:ext>
              </c:extLst>
            </c:dLbl>
            <c:dLbl>
              <c:idx val="1"/>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77D-47C5-B884-FCE2A08528DD}"/>
                </c:ext>
              </c:extLst>
            </c:dLbl>
            <c:dLbl>
              <c:idx val="2"/>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77D-47C5-B884-FCE2A08528DD}"/>
                </c:ext>
              </c:extLst>
            </c:dLbl>
            <c:dLbl>
              <c:idx val="3"/>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77D-47C5-B884-FCE2A08528DD}"/>
                </c:ext>
              </c:extLst>
            </c:dLbl>
            <c:dLbl>
              <c:idx val="4"/>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77D-47C5-B884-FCE2A08528DD}"/>
                </c:ext>
              </c:extLst>
            </c:dLbl>
            <c:dLbl>
              <c:idx val="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77D-47C5-B884-FCE2A08528DD}"/>
                </c:ext>
              </c:extLst>
            </c:dLbl>
            <c:dLbl>
              <c:idx val="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AEC-584E-9A88-3FCF05FD0B00}"/>
                </c:ext>
              </c:extLst>
            </c:dLbl>
            <c:dLbl>
              <c:idx val="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AEC-584E-9A88-3FCF05FD0B00}"/>
                </c:ext>
              </c:extLst>
            </c:dLbl>
            <c:dLbl>
              <c:idx val="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77D-47C5-B884-FCE2A08528DD}"/>
                </c:ext>
              </c:extLst>
            </c:dLbl>
            <c:dLbl>
              <c:idx val="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AEC-584E-9A88-3FCF05FD0B00}"/>
                </c:ext>
              </c:extLst>
            </c:dLbl>
            <c:dLbl>
              <c:idx val="1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77D-47C5-B884-FCE2A08528DD}"/>
                </c:ext>
              </c:extLst>
            </c:dLbl>
            <c:dLbl>
              <c:idx val="1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77D-47C5-B884-FCE2A08528DD}"/>
                </c:ext>
              </c:extLst>
            </c:dLbl>
            <c:dLbl>
              <c:idx val="1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77D-47C5-B884-FCE2A08528DD}"/>
                </c:ext>
              </c:extLst>
            </c:dLbl>
            <c:dLbl>
              <c:idx val="1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77D-47C5-B884-FCE2A08528DD}"/>
                </c:ext>
              </c:extLst>
            </c:dLbl>
            <c:dLbl>
              <c:idx val="1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77D-47C5-B884-FCE2A08528DD}"/>
                </c:ext>
              </c:extLst>
            </c:dLbl>
            <c:dLbl>
              <c:idx val="1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77D-47C5-B884-FCE2A08528DD}"/>
                </c:ext>
              </c:extLst>
            </c:dLbl>
            <c:dLbl>
              <c:idx val="1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77D-47C5-B884-FCE2A08528DD}"/>
                </c:ext>
              </c:extLst>
            </c:dLbl>
            <c:dLbl>
              <c:idx val="1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77D-47C5-B884-FCE2A08528DD}"/>
                </c:ext>
              </c:extLst>
            </c:dLbl>
            <c:dLbl>
              <c:idx val="1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77D-47C5-B884-FCE2A08528DD}"/>
                </c:ext>
              </c:extLst>
            </c:dLbl>
            <c:dLbl>
              <c:idx val="1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77D-47C5-B884-FCE2A08528DD}"/>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77D-47C5-B884-FCE2A08528DD}"/>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77D-47C5-B884-FCE2A08528DD}"/>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77D-47C5-B884-FCE2A08528DD}"/>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77D-47C5-B884-FCE2A08528DD}"/>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77D-47C5-B884-FCE2A08528D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5"/>
                <c:pt idx="0">
                  <c:v>BUR</c:v>
                </c:pt>
                <c:pt idx="1">
                  <c:v>GRX</c:v>
                </c:pt>
                <c:pt idx="2">
                  <c:v>GRJ</c:v>
                </c:pt>
                <c:pt idx="3">
                  <c:v>LEI</c:v>
                </c:pt>
                <c:pt idx="4">
                  <c:v>BDL</c:v>
                </c:pt>
              </c:strCache>
            </c:strRef>
          </c:cat>
          <c:val>
            <c:numRef>
              <c:f>Sheet1!$B$2:$B$26</c:f>
              <c:numCache>
                <c:formatCode>0.00000000</c:formatCode>
                <c:ptCount val="25"/>
                <c:pt idx="0">
                  <c:v>4.2233999105000004</c:v>
                </c:pt>
                <c:pt idx="1">
                  <c:v>4.2220746634999999</c:v>
                </c:pt>
                <c:pt idx="2">
                  <c:v>4.2213039025999999</c:v>
                </c:pt>
                <c:pt idx="3">
                  <c:v>4.2140582409</c:v>
                </c:pt>
                <c:pt idx="4">
                  <c:v>4.2133480710000004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4AEC-584E-9A88-3FCF05FD0B0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0F7-9344-BC78-3975137D5ADD}"/>
              </c:ext>
            </c:extLst>
          </c:dPt>
          <c:dPt>
            <c:idx val="1"/>
            <c:invertIfNegative val="0"/>
            <c:bubble3D val="0"/>
            <c:spPr>
              <a:solidFill>
                <a:srgbClr val="666666"/>
              </a:solidFill>
            </c:spPr>
            <c:extLst>
              <c:ext xmlns:c16="http://schemas.microsoft.com/office/drawing/2014/chart" uri="{C3380CC4-5D6E-409C-BE32-E72D297353CC}">
                <c16:uniqueId val="{00000003-9425-40DF-969F-96195AA32D1F}"/>
              </c:ext>
            </c:extLst>
          </c:dPt>
          <c:dPt>
            <c:idx val="2"/>
            <c:invertIfNegative val="0"/>
            <c:bubble3D val="0"/>
            <c:spPr>
              <a:solidFill>
                <a:srgbClr val="666666"/>
              </a:solidFill>
            </c:spPr>
            <c:extLst>
              <c:ext xmlns:c16="http://schemas.microsoft.com/office/drawing/2014/chart" uri="{C3380CC4-5D6E-409C-BE32-E72D297353CC}">
                <c16:uniqueId val="{00000005-9425-40DF-969F-96195AA32D1F}"/>
              </c:ext>
            </c:extLst>
          </c:dPt>
          <c:dPt>
            <c:idx val="3"/>
            <c:invertIfNegative val="0"/>
            <c:bubble3D val="0"/>
            <c:spPr>
              <a:solidFill>
                <a:srgbClr val="666666"/>
              </a:solidFill>
            </c:spPr>
            <c:extLst>
              <c:ext xmlns:c16="http://schemas.microsoft.com/office/drawing/2014/chart" uri="{C3380CC4-5D6E-409C-BE32-E72D297353CC}">
                <c16:uniqueId val="{00000007-9425-40DF-969F-96195AA32D1F}"/>
              </c:ext>
            </c:extLst>
          </c:dPt>
          <c:dPt>
            <c:idx val="4"/>
            <c:invertIfNegative val="0"/>
            <c:bubble3D val="0"/>
            <c:spPr>
              <a:solidFill>
                <a:srgbClr val="666666"/>
              </a:solidFill>
            </c:spPr>
            <c:extLst>
              <c:ext xmlns:c16="http://schemas.microsoft.com/office/drawing/2014/chart" uri="{C3380CC4-5D6E-409C-BE32-E72D297353CC}">
                <c16:uniqueId val="{00000009-9425-40DF-969F-96195AA32D1F}"/>
              </c:ext>
            </c:extLst>
          </c:dPt>
          <c:dPt>
            <c:idx val="5"/>
            <c:invertIfNegative val="0"/>
            <c:bubble3D val="0"/>
            <c:spPr>
              <a:solidFill>
                <a:srgbClr val="666666"/>
              </a:solidFill>
            </c:spPr>
            <c:extLst>
              <c:ext xmlns:c16="http://schemas.microsoft.com/office/drawing/2014/chart" uri="{C3380CC4-5D6E-409C-BE32-E72D297353CC}">
                <c16:uniqueId val="{0000000B-9425-40DF-969F-96195AA32D1F}"/>
              </c:ext>
            </c:extLst>
          </c:dPt>
          <c:dPt>
            <c:idx val="6"/>
            <c:invertIfNegative val="0"/>
            <c:bubble3D val="0"/>
            <c:spPr>
              <a:solidFill>
                <a:srgbClr val="666666"/>
              </a:solidFill>
            </c:spPr>
            <c:extLst>
              <c:ext xmlns:c16="http://schemas.microsoft.com/office/drawing/2014/chart" uri="{C3380CC4-5D6E-409C-BE32-E72D297353CC}">
                <c16:uniqueId val="{0000000D-9425-40DF-969F-96195AA32D1F}"/>
              </c:ext>
            </c:extLst>
          </c:dPt>
          <c:dPt>
            <c:idx val="7"/>
            <c:invertIfNegative val="0"/>
            <c:bubble3D val="0"/>
            <c:spPr>
              <a:solidFill>
                <a:srgbClr val="666666"/>
              </a:solidFill>
            </c:spPr>
            <c:extLst>
              <c:ext xmlns:c16="http://schemas.microsoft.com/office/drawing/2014/chart" uri="{C3380CC4-5D6E-409C-BE32-E72D297353CC}">
                <c16:uniqueId val="{0000000F-9425-40DF-969F-96195AA32D1F}"/>
              </c:ext>
            </c:extLst>
          </c:dPt>
          <c:dPt>
            <c:idx val="8"/>
            <c:invertIfNegative val="0"/>
            <c:bubble3D val="0"/>
            <c:spPr>
              <a:solidFill>
                <a:srgbClr val="666666"/>
              </a:solidFill>
            </c:spPr>
            <c:extLst>
              <c:ext xmlns:c16="http://schemas.microsoft.com/office/drawing/2014/chart" uri="{C3380CC4-5D6E-409C-BE32-E72D297353CC}">
                <c16:uniqueId val="{00000011-9425-40DF-969F-96195AA32D1F}"/>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0F7-9344-BC78-3975137D5ADD}"/>
              </c:ext>
            </c:extLst>
          </c:dPt>
          <c:dPt>
            <c:idx val="10"/>
            <c:invertIfNegative val="0"/>
            <c:bubble3D val="0"/>
            <c:spPr>
              <a:solidFill>
                <a:srgbClr val="666666"/>
              </a:solidFill>
            </c:spPr>
            <c:extLst>
              <c:ext xmlns:c16="http://schemas.microsoft.com/office/drawing/2014/chart" uri="{C3380CC4-5D6E-409C-BE32-E72D297353CC}">
                <c16:uniqueId val="{00000015-9425-40DF-969F-96195AA32D1F}"/>
              </c:ext>
            </c:extLst>
          </c:dPt>
          <c:dPt>
            <c:idx val="11"/>
            <c:invertIfNegative val="0"/>
            <c:bubble3D val="0"/>
            <c:spPr>
              <a:solidFill>
                <a:srgbClr val="666666"/>
              </a:solidFill>
            </c:spPr>
            <c:extLst>
              <c:ext xmlns:c16="http://schemas.microsoft.com/office/drawing/2014/chart" uri="{C3380CC4-5D6E-409C-BE32-E72D297353CC}">
                <c16:uniqueId val="{00000017-9425-40DF-969F-96195AA32D1F}"/>
              </c:ext>
            </c:extLst>
          </c:dPt>
          <c:dPt>
            <c:idx val="12"/>
            <c:invertIfNegative val="0"/>
            <c:bubble3D val="0"/>
            <c:spPr>
              <a:solidFill>
                <a:srgbClr val="666666"/>
              </a:solidFill>
            </c:spPr>
            <c:extLst>
              <c:ext xmlns:c16="http://schemas.microsoft.com/office/drawing/2014/chart" uri="{C3380CC4-5D6E-409C-BE32-E72D297353CC}">
                <c16:uniqueId val="{00000019-9425-40DF-969F-96195AA32D1F}"/>
              </c:ext>
            </c:extLst>
          </c:dPt>
          <c:dPt>
            <c:idx val="13"/>
            <c:invertIfNegative val="0"/>
            <c:bubble3D val="0"/>
            <c:spPr>
              <a:solidFill>
                <a:srgbClr val="666666"/>
              </a:solidFill>
            </c:spPr>
            <c:extLst>
              <c:ext xmlns:c16="http://schemas.microsoft.com/office/drawing/2014/chart" uri="{C3380CC4-5D6E-409C-BE32-E72D297353CC}">
                <c16:uniqueId val="{0000001B-9425-40DF-969F-96195AA32D1F}"/>
              </c:ext>
            </c:extLst>
          </c:dPt>
          <c:dPt>
            <c:idx val="14"/>
            <c:invertIfNegative val="0"/>
            <c:bubble3D val="0"/>
            <c:spPr>
              <a:solidFill>
                <a:srgbClr val="666666"/>
              </a:solidFill>
            </c:spPr>
            <c:extLst>
              <c:ext xmlns:c16="http://schemas.microsoft.com/office/drawing/2014/chart" uri="{C3380CC4-5D6E-409C-BE32-E72D297353CC}">
                <c16:uniqueId val="{0000001D-9425-40DF-969F-96195AA32D1F}"/>
              </c:ext>
            </c:extLst>
          </c:dPt>
          <c:dPt>
            <c:idx val="15"/>
            <c:invertIfNegative val="0"/>
            <c:bubble3D val="0"/>
            <c:spPr>
              <a:solidFill>
                <a:srgbClr val="C00000"/>
              </a:solidFill>
            </c:spPr>
            <c:extLst>
              <c:ext xmlns:c16="http://schemas.microsoft.com/office/drawing/2014/chart" uri="{C3380CC4-5D6E-409C-BE32-E72D297353CC}">
                <c16:uniqueId val="{0000001F-9425-40DF-969F-96195AA32D1F}"/>
              </c:ext>
            </c:extLst>
          </c:dPt>
          <c:dPt>
            <c:idx val="16"/>
            <c:invertIfNegative val="0"/>
            <c:bubble3D val="0"/>
            <c:spPr>
              <a:solidFill>
                <a:srgbClr val="666666"/>
              </a:solidFill>
            </c:spPr>
            <c:extLst>
              <c:ext xmlns:c16="http://schemas.microsoft.com/office/drawing/2014/chart" uri="{C3380CC4-5D6E-409C-BE32-E72D297353CC}">
                <c16:uniqueId val="{00000021-9425-40DF-969F-96195AA32D1F}"/>
              </c:ext>
            </c:extLst>
          </c:dPt>
          <c:dPt>
            <c:idx val="17"/>
            <c:invertIfNegative val="0"/>
            <c:bubble3D val="0"/>
            <c:spPr>
              <a:solidFill>
                <a:srgbClr val="666666"/>
              </a:solidFill>
            </c:spPr>
            <c:extLst>
              <c:ext xmlns:c16="http://schemas.microsoft.com/office/drawing/2014/chart" uri="{C3380CC4-5D6E-409C-BE32-E72D297353CC}">
                <c16:uniqueId val="{00000023-9425-40DF-969F-96195AA32D1F}"/>
              </c:ext>
            </c:extLst>
          </c:dPt>
          <c:dPt>
            <c:idx val="18"/>
            <c:invertIfNegative val="0"/>
            <c:bubble3D val="0"/>
            <c:spPr>
              <a:solidFill>
                <a:srgbClr val="666666"/>
              </a:solidFill>
            </c:spPr>
            <c:extLst>
              <c:ext xmlns:c16="http://schemas.microsoft.com/office/drawing/2014/chart" uri="{C3380CC4-5D6E-409C-BE32-E72D297353CC}">
                <c16:uniqueId val="{00000025-9425-40DF-969F-96195AA32D1F}"/>
              </c:ext>
            </c:extLst>
          </c:dPt>
          <c:dPt>
            <c:idx val="19"/>
            <c:invertIfNegative val="0"/>
            <c:bubble3D val="0"/>
            <c:spPr>
              <a:solidFill>
                <a:srgbClr val="666666"/>
              </a:solidFill>
            </c:spPr>
            <c:extLst>
              <c:ext xmlns:c16="http://schemas.microsoft.com/office/drawing/2014/chart" uri="{C3380CC4-5D6E-409C-BE32-E72D297353CC}">
                <c16:uniqueId val="{00000027-9425-40DF-969F-96195AA32D1F}"/>
              </c:ext>
            </c:extLst>
          </c:dPt>
          <c:dPt>
            <c:idx val="20"/>
            <c:invertIfNegative val="0"/>
            <c:bubble3D val="0"/>
            <c:spPr>
              <a:solidFill>
                <a:srgbClr val="666666"/>
              </a:solidFill>
            </c:spPr>
            <c:extLst>
              <c:ext xmlns:c16="http://schemas.microsoft.com/office/drawing/2014/chart" uri="{C3380CC4-5D6E-409C-BE32-E72D297353CC}">
                <c16:uniqueId val="{00000029-9425-40DF-969F-96195AA32D1F}"/>
              </c:ext>
            </c:extLst>
          </c:dPt>
          <c:dPt>
            <c:idx val="21"/>
            <c:invertIfNegative val="0"/>
            <c:bubble3D val="0"/>
            <c:spPr>
              <a:solidFill>
                <a:srgbClr val="666666"/>
              </a:solidFill>
            </c:spPr>
            <c:extLst>
              <c:ext xmlns:c16="http://schemas.microsoft.com/office/drawing/2014/chart" uri="{C3380CC4-5D6E-409C-BE32-E72D297353CC}">
                <c16:uniqueId val="{0000002B-9425-40DF-969F-96195AA32D1F}"/>
              </c:ext>
            </c:extLst>
          </c:dPt>
          <c:dPt>
            <c:idx val="22"/>
            <c:invertIfNegative val="0"/>
            <c:bubble3D val="0"/>
            <c:spPr>
              <a:solidFill>
                <a:srgbClr val="666666"/>
              </a:solidFill>
            </c:spPr>
            <c:extLst>
              <c:ext xmlns:c16="http://schemas.microsoft.com/office/drawing/2014/chart" uri="{C3380CC4-5D6E-409C-BE32-E72D297353CC}">
                <c16:uniqueId val="{0000002D-9425-40DF-969F-96195AA32D1F}"/>
              </c:ext>
            </c:extLst>
          </c:dPt>
          <c:dPt>
            <c:idx val="23"/>
            <c:invertIfNegative val="0"/>
            <c:bubble3D val="0"/>
            <c:spPr>
              <a:solidFill>
                <a:srgbClr val="666666"/>
              </a:solidFill>
            </c:spPr>
            <c:extLst>
              <c:ext xmlns:c16="http://schemas.microsoft.com/office/drawing/2014/chart" uri="{C3380CC4-5D6E-409C-BE32-E72D297353CC}">
                <c16:uniqueId val="{0000002F-9425-40DF-969F-96195AA32D1F}"/>
              </c:ext>
            </c:extLst>
          </c:dPt>
          <c:dPt>
            <c:idx val="24"/>
            <c:invertIfNegative val="0"/>
            <c:bubble3D val="0"/>
            <c:spPr>
              <a:solidFill>
                <a:srgbClr val="666666"/>
              </a:solidFill>
            </c:spPr>
            <c:extLst>
              <c:ext xmlns:c16="http://schemas.microsoft.com/office/drawing/2014/chart" uri="{C3380CC4-5D6E-409C-BE32-E72D297353CC}">
                <c16:uniqueId val="{00000031-9425-40DF-969F-96195AA32D1F}"/>
              </c:ext>
            </c:extLst>
          </c:dPt>
          <c:dPt>
            <c:idx val="25"/>
            <c:invertIfNegative val="0"/>
            <c:bubble3D val="0"/>
            <c:spPr>
              <a:solidFill>
                <a:srgbClr val="666666"/>
              </a:solidFill>
            </c:spPr>
            <c:extLst>
              <c:ext xmlns:c16="http://schemas.microsoft.com/office/drawing/2014/chart" uri="{C3380CC4-5D6E-409C-BE32-E72D297353CC}">
                <c16:uniqueId val="{00000033-9425-40DF-969F-96195AA32D1F}"/>
              </c:ext>
            </c:extLst>
          </c:dPt>
          <c:dPt>
            <c:idx val="26"/>
            <c:invertIfNegative val="0"/>
            <c:bubble3D val="0"/>
            <c:spPr>
              <a:solidFill>
                <a:srgbClr val="666666"/>
              </a:solidFill>
            </c:spPr>
            <c:extLst>
              <c:ext xmlns:c16="http://schemas.microsoft.com/office/drawing/2014/chart" uri="{C3380CC4-5D6E-409C-BE32-E72D297353CC}">
                <c16:uniqueId val="{00000035-9425-40DF-969F-96195AA32D1F}"/>
              </c:ext>
            </c:extLst>
          </c:dPt>
          <c:dPt>
            <c:idx val="27"/>
            <c:invertIfNegative val="0"/>
            <c:bubble3D val="0"/>
            <c:spPr>
              <a:solidFill>
                <a:srgbClr val="666666"/>
              </a:solidFill>
            </c:spPr>
            <c:extLst>
              <c:ext xmlns:c16="http://schemas.microsoft.com/office/drawing/2014/chart" uri="{C3380CC4-5D6E-409C-BE32-E72D297353CC}">
                <c16:uniqueId val="{00000037-9425-40DF-969F-96195AA32D1F}"/>
              </c:ext>
            </c:extLst>
          </c:dPt>
          <c:dPt>
            <c:idx val="28"/>
            <c:invertIfNegative val="0"/>
            <c:bubble3D val="0"/>
            <c:spPr>
              <a:solidFill>
                <a:srgbClr val="666666"/>
              </a:solidFill>
            </c:spPr>
            <c:extLst>
              <c:ext xmlns:c16="http://schemas.microsoft.com/office/drawing/2014/chart" uri="{C3380CC4-5D6E-409C-BE32-E72D297353CC}">
                <c16:uniqueId val="{00000039-9425-40DF-969F-96195AA32D1F}"/>
              </c:ext>
            </c:extLst>
          </c:dPt>
          <c:dPt>
            <c:idx val="29"/>
            <c:invertIfNegative val="0"/>
            <c:bubble3D val="0"/>
            <c:spPr>
              <a:solidFill>
                <a:srgbClr val="666666"/>
              </a:solidFill>
            </c:spPr>
            <c:extLst>
              <c:ext xmlns:c16="http://schemas.microsoft.com/office/drawing/2014/chart" uri="{C3380CC4-5D6E-409C-BE32-E72D297353CC}">
                <c16:uniqueId val="{0000003B-9425-40DF-969F-96195AA32D1F}"/>
              </c:ext>
            </c:extLst>
          </c:dPt>
          <c:dLbls>
            <c:dLbl>
              <c:idx val="0"/>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0F7-9344-BC78-3975137D5ADD}"/>
                </c:ext>
              </c:extLst>
            </c:dLbl>
            <c:dLbl>
              <c:idx val="1"/>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425-40DF-969F-96195AA32D1F}"/>
                </c:ext>
              </c:extLst>
            </c:dLbl>
            <c:dLbl>
              <c:idx val="2"/>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425-40DF-969F-96195AA32D1F}"/>
                </c:ext>
              </c:extLst>
            </c:dLbl>
            <c:dLbl>
              <c:idx val="3"/>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425-40DF-969F-96195AA32D1F}"/>
                </c:ext>
              </c:extLst>
            </c:dLbl>
            <c:dLbl>
              <c:idx val="4"/>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425-40DF-969F-96195AA32D1F}"/>
                </c:ext>
              </c:extLst>
            </c:dLbl>
            <c:dLbl>
              <c:idx val="5"/>
              <c:tx>
                <c:rich>
                  <a:bodyPr/>
                  <a:lstStyle/>
                  <a:p>
                    <a:r>
                      <a:t>3.74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425-40DF-969F-96195AA32D1F}"/>
                </c:ext>
              </c:extLst>
            </c:dLbl>
            <c:dLbl>
              <c:idx val="6"/>
              <c:tx>
                <c:rich>
                  <a:bodyPr/>
                  <a:lstStyle/>
                  <a:p>
                    <a:r>
                      <a:t>3.73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425-40DF-969F-96195AA32D1F}"/>
                </c:ext>
              </c:extLst>
            </c:dLbl>
            <c:dLbl>
              <c:idx val="7"/>
              <c:tx>
                <c:rich>
                  <a:bodyPr/>
                  <a:lstStyle/>
                  <a:p>
                    <a:r>
                      <a:t>3.70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425-40DF-969F-96195AA32D1F}"/>
                </c:ext>
              </c:extLst>
            </c:dLbl>
            <c:dLbl>
              <c:idx val="8"/>
              <c:tx>
                <c:rich>
                  <a:bodyPr/>
                  <a:lstStyle/>
                  <a:p>
                    <a:r>
                      <a:t>3.70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425-40DF-969F-96195AA32D1F}"/>
                </c:ext>
              </c:extLst>
            </c:dLbl>
            <c:dLbl>
              <c:idx val="9"/>
              <c:tx>
                <c:rich>
                  <a:bodyPr/>
                  <a:lstStyle/>
                  <a:p>
                    <a:r>
                      <a:t>3.67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0F7-9344-BC78-3975137D5ADD}"/>
                </c:ext>
              </c:extLst>
            </c:dLbl>
            <c:dLbl>
              <c:idx val="10"/>
              <c:tx>
                <c:rich>
                  <a:bodyPr/>
                  <a:lstStyle/>
                  <a:p>
                    <a:r>
                      <a:t>3.67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425-40DF-969F-96195AA32D1F}"/>
                </c:ext>
              </c:extLst>
            </c:dLbl>
            <c:dLbl>
              <c:idx val="11"/>
              <c:tx>
                <c:rich>
                  <a:bodyPr/>
                  <a:lstStyle/>
                  <a:p>
                    <a:r>
                      <a:t>3.67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425-40DF-969F-96195AA32D1F}"/>
                </c:ext>
              </c:extLst>
            </c:dLbl>
            <c:dLbl>
              <c:idx val="12"/>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425-40DF-969F-96195AA32D1F}"/>
                </c:ext>
              </c:extLst>
            </c:dLbl>
            <c:dLbl>
              <c:idx val="13"/>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425-40DF-969F-96195AA32D1F}"/>
                </c:ext>
              </c:extLst>
            </c:dLbl>
            <c:dLbl>
              <c:idx val="14"/>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425-40DF-969F-96195AA32D1F}"/>
                </c:ext>
              </c:extLst>
            </c:dLbl>
            <c:dLbl>
              <c:idx val="15"/>
              <c:tx>
                <c:rich>
                  <a:bodyPr/>
                  <a:lstStyle/>
                  <a:p>
                    <a:r>
                      <a:t>3.64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425-40DF-969F-96195AA32D1F}"/>
                </c:ext>
              </c:extLst>
            </c:dLbl>
            <c:dLbl>
              <c:idx val="16"/>
              <c:tx>
                <c:rich>
                  <a:bodyPr/>
                  <a:lstStyle/>
                  <a:p>
                    <a:r>
                      <a:t>3.63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9425-40DF-969F-96195AA32D1F}"/>
                </c:ext>
              </c:extLst>
            </c:dLbl>
            <c:dLbl>
              <c:idx val="17"/>
              <c:tx>
                <c:rich>
                  <a:bodyPr/>
                  <a:lstStyle/>
                  <a:p>
                    <a:r>
                      <a:t>3.63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9425-40DF-969F-96195AA32D1F}"/>
                </c:ext>
              </c:extLst>
            </c:dLbl>
            <c:dLbl>
              <c:idx val="18"/>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9425-40DF-969F-96195AA32D1F}"/>
                </c:ext>
              </c:extLst>
            </c:dLbl>
            <c:dLbl>
              <c:idx val="19"/>
              <c:tx>
                <c:rich>
                  <a:bodyPr/>
                  <a:lstStyle/>
                  <a:p>
                    <a:r>
                      <a:t>3.60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9425-40DF-969F-96195AA32D1F}"/>
                </c:ext>
              </c:extLst>
            </c:dLbl>
            <c:dLbl>
              <c:idx val="20"/>
              <c:tx>
                <c:rich>
                  <a:bodyPr/>
                  <a:lstStyle/>
                  <a:p>
                    <a:r>
                      <a:t>3.58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9425-40DF-969F-96195AA32D1F}"/>
                </c:ext>
              </c:extLst>
            </c:dLbl>
            <c:dLbl>
              <c:idx val="21"/>
              <c:tx>
                <c:rich>
                  <a:bodyPr/>
                  <a:lstStyle/>
                  <a:p>
                    <a:r>
                      <a:t>3.52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9425-40DF-969F-96195AA32D1F}"/>
                </c:ext>
              </c:extLst>
            </c:dLbl>
            <c:dLbl>
              <c:idx val="22"/>
              <c:tx>
                <c:rich>
                  <a:bodyPr/>
                  <a:lstStyle/>
                  <a:p>
                    <a:r>
                      <a:t>3.49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9425-40DF-969F-96195AA32D1F}"/>
                </c:ext>
              </c:extLst>
            </c:dLbl>
            <c:dLbl>
              <c:idx val="23"/>
              <c:tx>
                <c:rich>
                  <a:bodyPr/>
                  <a:lstStyle/>
                  <a:p>
                    <a:r>
                      <a:t>3.46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9425-40DF-969F-96195AA32D1F}"/>
                </c:ext>
              </c:extLst>
            </c:dLbl>
            <c:dLbl>
              <c:idx val="24"/>
              <c:tx>
                <c:rich>
                  <a:bodyPr/>
                  <a:lstStyle/>
                  <a:p>
                    <a:r>
                      <a:t>3.46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9425-40DF-969F-96195AA32D1F}"/>
                </c:ext>
              </c:extLst>
            </c:dLbl>
            <c:dLbl>
              <c:idx val="25"/>
              <c:tx>
                <c:rich>
                  <a:bodyPr/>
                  <a:lstStyle/>
                  <a:p>
                    <a:r>
                      <a:t>3.45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9425-40DF-969F-96195AA32D1F}"/>
                </c:ext>
              </c:extLst>
            </c:dLbl>
            <c:dLbl>
              <c:idx val="26"/>
              <c:tx>
                <c:rich>
                  <a:bodyPr/>
                  <a:lstStyle/>
                  <a:p>
                    <a:r>
                      <a:t>3.42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9425-40DF-969F-96195AA32D1F}"/>
                </c:ext>
              </c:extLst>
            </c:dLbl>
            <c:dLbl>
              <c:idx val="27"/>
              <c:tx>
                <c:rich>
                  <a:bodyPr/>
                  <a:lstStyle/>
                  <a:p>
                    <a:r>
                      <a:t>3.42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9425-40DF-969F-96195AA32D1F}"/>
                </c:ext>
              </c:extLst>
            </c:dLbl>
            <c:dLbl>
              <c:idx val="28"/>
              <c:tx>
                <c:rich>
                  <a:bodyPr/>
                  <a:lstStyle/>
                  <a:p>
                    <a:r>
                      <a:t>3.42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9425-40DF-969F-96195AA32D1F}"/>
                </c:ext>
              </c:extLst>
            </c:dLbl>
            <c:dLbl>
              <c:idx val="29"/>
              <c:tx>
                <c:rich>
                  <a:bodyPr/>
                  <a:lstStyle/>
                  <a:p>
                    <a:r>
                      <a:t>3.42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9425-40DF-969F-96195AA32D1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ATL</c:v>
                </c:pt>
                <c:pt idx="1">
                  <c:v>AUS</c:v>
                </c:pt>
                <c:pt idx="2">
                  <c:v>GSP</c:v>
                </c:pt>
                <c:pt idx="3">
                  <c:v>MSY</c:v>
                </c:pt>
                <c:pt idx="4">
                  <c:v>YEG</c:v>
                </c:pt>
                <c:pt idx="5">
                  <c:v>MSP</c:v>
                </c:pt>
                <c:pt idx="6">
                  <c:v>GRR</c:v>
                </c:pt>
                <c:pt idx="7">
                  <c:v>TPA</c:v>
                </c:pt>
                <c:pt idx="8">
                  <c:v>SLC</c:v>
                </c:pt>
                <c:pt idx="9">
                  <c:v>CVG</c:v>
                </c:pt>
                <c:pt idx="10">
                  <c:v>DFW</c:v>
                </c:pt>
                <c:pt idx="11">
                  <c:v>DAL</c:v>
                </c:pt>
                <c:pt idx="12">
                  <c:v>OKC</c:v>
                </c:pt>
                <c:pt idx="13">
                  <c:v>DTW</c:v>
                </c:pt>
                <c:pt idx="14">
                  <c:v>PIT</c:v>
                </c:pt>
                <c:pt idx="15">
                  <c:v>BWI</c:v>
                </c:pt>
                <c:pt idx="16">
                  <c:v>LGA</c:v>
                </c:pt>
                <c:pt idx="17">
                  <c:v>YMM</c:v>
                </c:pt>
                <c:pt idx="18">
                  <c:v>PWM</c:v>
                </c:pt>
                <c:pt idx="19">
                  <c:v>IND</c:v>
                </c:pt>
                <c:pt idx="20">
                  <c:v>SJC</c:v>
                </c:pt>
                <c:pt idx="21">
                  <c:v>YYZ</c:v>
                </c:pt>
                <c:pt idx="22">
                  <c:v>BOI</c:v>
                </c:pt>
                <c:pt idx="23">
                  <c:v>SEA</c:v>
                </c:pt>
                <c:pt idx="24">
                  <c:v>ONT</c:v>
                </c:pt>
                <c:pt idx="25">
                  <c:v>BDL</c:v>
                </c:pt>
                <c:pt idx="26">
                  <c:v>DEN</c:v>
                </c:pt>
                <c:pt idx="27">
                  <c:v>SFB</c:v>
                </c:pt>
                <c:pt idx="28">
                  <c:v>EWR</c:v>
                </c:pt>
                <c:pt idx="29">
                  <c:v>MKE</c:v>
                </c:pt>
              </c:strCache>
            </c:strRef>
          </c:cat>
          <c:val>
            <c:numRef>
              <c:f>Sheet1!$B$2:$B$31</c:f>
              <c:numCache>
                <c:formatCode>0.00000000</c:formatCode>
                <c:ptCount val="30"/>
                <c:pt idx="0">
                  <c:v>3.9168338263</c:v>
                </c:pt>
                <c:pt idx="1">
                  <c:v>3.8930290367999998</c:v>
                </c:pt>
                <c:pt idx="2">
                  <c:v>3.8680225824000001</c:v>
                </c:pt>
                <c:pt idx="3">
                  <c:v>3.8028500619000001</c:v>
                </c:pt>
                <c:pt idx="4">
                  <c:v>3.7876478810999998</c:v>
                </c:pt>
                <c:pt idx="5">
                  <c:v>3.7394022262000002</c:v>
                </c:pt>
                <c:pt idx="6">
                  <c:v>3.7267901115000002</c:v>
                </c:pt>
                <c:pt idx="7">
                  <c:v>3.7041674459</c:v>
                </c:pt>
                <c:pt idx="8">
                  <c:v>3.6964207403999998</c:v>
                </c:pt>
                <c:pt idx="9">
                  <c:v>3.6739949941000001</c:v>
                </c:pt>
                <c:pt idx="10">
                  <c:v>3.6732983179000001</c:v>
                </c:pt>
                <c:pt idx="11">
                  <c:v>3.6656384741000001</c:v>
                </c:pt>
                <c:pt idx="12">
                  <c:v>3.6622051936000002</c:v>
                </c:pt>
                <c:pt idx="13">
                  <c:v>3.6510458725000001</c:v>
                </c:pt>
                <c:pt idx="14">
                  <c:v>3.6478537353</c:v>
                </c:pt>
                <c:pt idx="15">
                  <c:v>3.6411006526</c:v>
                </c:pt>
                <c:pt idx="16">
                  <c:v>3.6320056676000001</c:v>
                </c:pt>
                <c:pt idx="17">
                  <c:v>3.6305683934999999</c:v>
                </c:pt>
                <c:pt idx="18">
                  <c:v>3.6193718550999998</c:v>
                </c:pt>
                <c:pt idx="19">
                  <c:v>3.5995838875000001</c:v>
                </c:pt>
                <c:pt idx="20">
                  <c:v>3.5812603405000001</c:v>
                </c:pt>
                <c:pt idx="21">
                  <c:v>3.5237604351999998</c:v>
                </c:pt>
                <c:pt idx="22">
                  <c:v>3.4857164417000002</c:v>
                </c:pt>
                <c:pt idx="23">
                  <c:v>3.4610185932999999</c:v>
                </c:pt>
                <c:pt idx="24">
                  <c:v>3.4589737034999999</c:v>
                </c:pt>
                <c:pt idx="25">
                  <c:v>3.4511089908999999</c:v>
                </c:pt>
                <c:pt idx="26">
                  <c:v>3.4218747055000001</c:v>
                </c:pt>
                <c:pt idx="27">
                  <c:v>3.4199116492999999</c:v>
                </c:pt>
                <c:pt idx="28">
                  <c:v>3.4193160011999999</c:v>
                </c:pt>
                <c:pt idx="29">
                  <c:v>3.4170771991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70F7-9344-BC78-3975137D5AD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D6B-374B-BF07-F0537D3945A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D6B-374B-BF07-F0537D3945A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D6B-374B-BF07-F0537D3945A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D6B-374B-BF07-F0537D3945A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6B2-5A43-92D8-42A704DE550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6B2-5A43-92D8-42A704DE550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6B2-5A43-92D8-42A704DE550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CD8-5149-A6B3-D63BC0980E9E}"/>
              </c:ext>
            </c:extLst>
          </c:dPt>
          <c:dPt>
            <c:idx val="1"/>
            <c:invertIfNegative val="0"/>
            <c:bubble3D val="0"/>
            <c:spPr>
              <a:solidFill>
                <a:srgbClr val="666666"/>
              </a:solidFill>
            </c:spPr>
            <c:extLst>
              <c:ext xmlns:c16="http://schemas.microsoft.com/office/drawing/2014/chart" uri="{C3380CC4-5D6E-409C-BE32-E72D297353CC}">
                <c16:uniqueId val="{00000003-145E-44C8-B1DB-B7859C3C1FD1}"/>
              </c:ext>
            </c:extLst>
          </c:dPt>
          <c:dPt>
            <c:idx val="2"/>
            <c:invertIfNegative val="0"/>
            <c:bubble3D val="0"/>
            <c:spPr>
              <a:solidFill>
                <a:srgbClr val="666666"/>
              </a:solidFill>
            </c:spPr>
            <c:extLst>
              <c:ext xmlns:c16="http://schemas.microsoft.com/office/drawing/2014/chart" uri="{C3380CC4-5D6E-409C-BE32-E72D297353CC}">
                <c16:uniqueId val="{00000005-145E-44C8-B1DB-B7859C3C1FD1}"/>
              </c:ext>
            </c:extLst>
          </c:dPt>
          <c:dPt>
            <c:idx val="3"/>
            <c:invertIfNegative val="0"/>
            <c:bubble3D val="0"/>
            <c:spPr>
              <a:solidFill>
                <a:srgbClr val="666666"/>
              </a:solidFill>
            </c:spPr>
            <c:extLst>
              <c:ext xmlns:c16="http://schemas.microsoft.com/office/drawing/2014/chart" uri="{C3380CC4-5D6E-409C-BE32-E72D297353CC}">
                <c16:uniqueId val="{00000007-145E-44C8-B1DB-B7859C3C1FD1}"/>
              </c:ext>
            </c:extLst>
          </c:dPt>
          <c:dPt>
            <c:idx val="4"/>
            <c:invertIfNegative val="0"/>
            <c:bubble3D val="0"/>
            <c:spPr>
              <a:solidFill>
                <a:srgbClr val="666666"/>
              </a:solidFill>
            </c:spPr>
            <c:extLst>
              <c:ext xmlns:c16="http://schemas.microsoft.com/office/drawing/2014/chart" uri="{C3380CC4-5D6E-409C-BE32-E72D297353CC}">
                <c16:uniqueId val="{00000009-145E-44C8-B1DB-B7859C3C1FD1}"/>
              </c:ext>
            </c:extLst>
          </c:dPt>
          <c:dPt>
            <c:idx val="5"/>
            <c:invertIfNegative val="0"/>
            <c:bubble3D val="0"/>
            <c:spPr>
              <a:solidFill>
                <a:srgbClr val="666666"/>
              </a:solidFill>
            </c:spPr>
            <c:extLst>
              <c:ext xmlns:c16="http://schemas.microsoft.com/office/drawing/2014/chart" uri="{C3380CC4-5D6E-409C-BE32-E72D297353CC}">
                <c16:uniqueId val="{0000000B-145E-44C8-B1DB-B7859C3C1FD1}"/>
              </c:ext>
            </c:extLst>
          </c:dPt>
          <c:dPt>
            <c:idx val="6"/>
            <c:invertIfNegative val="0"/>
            <c:bubble3D val="0"/>
            <c:spPr>
              <a:solidFill>
                <a:srgbClr val="666666"/>
              </a:solidFill>
            </c:spPr>
            <c:extLst>
              <c:ext xmlns:c16="http://schemas.microsoft.com/office/drawing/2014/chart" uri="{C3380CC4-5D6E-409C-BE32-E72D297353CC}">
                <c16:uniqueId val="{0000000D-145E-44C8-B1DB-B7859C3C1FD1}"/>
              </c:ext>
            </c:extLst>
          </c:dPt>
          <c:dPt>
            <c:idx val="7"/>
            <c:invertIfNegative val="0"/>
            <c:bubble3D val="0"/>
            <c:spPr>
              <a:solidFill>
                <a:srgbClr val="666666"/>
              </a:solidFill>
            </c:spPr>
            <c:extLst>
              <c:ext xmlns:c16="http://schemas.microsoft.com/office/drawing/2014/chart" uri="{C3380CC4-5D6E-409C-BE32-E72D297353CC}">
                <c16:uniqueId val="{0000000F-145E-44C8-B1DB-B7859C3C1FD1}"/>
              </c:ext>
            </c:extLst>
          </c:dPt>
          <c:dPt>
            <c:idx val="8"/>
            <c:invertIfNegative val="0"/>
            <c:bubble3D val="0"/>
            <c:spPr>
              <a:solidFill>
                <a:srgbClr val="666666"/>
              </a:solidFill>
            </c:spPr>
            <c:extLst>
              <c:ext xmlns:c16="http://schemas.microsoft.com/office/drawing/2014/chart" uri="{C3380CC4-5D6E-409C-BE32-E72D297353CC}">
                <c16:uniqueId val="{00000011-145E-44C8-B1DB-B7859C3C1FD1}"/>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CD8-5149-A6B3-D63BC0980E9E}"/>
              </c:ext>
            </c:extLst>
          </c:dPt>
          <c:dPt>
            <c:idx val="10"/>
            <c:invertIfNegative val="0"/>
            <c:bubble3D val="0"/>
            <c:spPr>
              <a:solidFill>
                <a:srgbClr val="666666"/>
              </a:solidFill>
            </c:spPr>
            <c:extLst>
              <c:ext xmlns:c16="http://schemas.microsoft.com/office/drawing/2014/chart" uri="{C3380CC4-5D6E-409C-BE32-E72D297353CC}">
                <c16:uniqueId val="{00000015-145E-44C8-B1DB-B7859C3C1FD1}"/>
              </c:ext>
            </c:extLst>
          </c:dPt>
          <c:dPt>
            <c:idx val="11"/>
            <c:invertIfNegative val="0"/>
            <c:bubble3D val="0"/>
            <c:spPr>
              <a:solidFill>
                <a:srgbClr val="666666"/>
              </a:solidFill>
            </c:spPr>
            <c:extLst>
              <c:ext xmlns:c16="http://schemas.microsoft.com/office/drawing/2014/chart" uri="{C3380CC4-5D6E-409C-BE32-E72D297353CC}">
                <c16:uniqueId val="{00000017-145E-44C8-B1DB-B7859C3C1FD1}"/>
              </c:ext>
            </c:extLst>
          </c:dPt>
          <c:dPt>
            <c:idx val="12"/>
            <c:invertIfNegative val="0"/>
            <c:bubble3D val="0"/>
            <c:spPr>
              <a:solidFill>
                <a:srgbClr val="666666"/>
              </a:solidFill>
            </c:spPr>
            <c:extLst>
              <c:ext xmlns:c16="http://schemas.microsoft.com/office/drawing/2014/chart" uri="{C3380CC4-5D6E-409C-BE32-E72D297353CC}">
                <c16:uniqueId val="{00000019-145E-44C8-B1DB-B7859C3C1FD1}"/>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CD8-5149-A6B3-D63BC0980E9E}"/>
              </c:ext>
            </c:extLst>
          </c:dPt>
          <c:dPt>
            <c:idx val="14"/>
            <c:invertIfNegative val="0"/>
            <c:bubble3D val="0"/>
            <c:spPr>
              <a:solidFill>
                <a:srgbClr val="666666"/>
              </a:solidFill>
            </c:spPr>
            <c:extLst>
              <c:ext xmlns:c16="http://schemas.microsoft.com/office/drawing/2014/chart" uri="{C3380CC4-5D6E-409C-BE32-E72D297353CC}">
                <c16:uniqueId val="{0000001D-145E-44C8-B1DB-B7859C3C1FD1}"/>
              </c:ext>
            </c:extLst>
          </c:dPt>
          <c:dPt>
            <c:idx val="15"/>
            <c:invertIfNegative val="0"/>
            <c:bubble3D val="0"/>
            <c:spPr>
              <a:solidFill>
                <a:srgbClr val="666666"/>
              </a:solidFill>
            </c:spPr>
            <c:extLst>
              <c:ext xmlns:c16="http://schemas.microsoft.com/office/drawing/2014/chart" uri="{C3380CC4-5D6E-409C-BE32-E72D297353CC}">
                <c16:uniqueId val="{0000001F-145E-44C8-B1DB-B7859C3C1FD1}"/>
              </c:ext>
            </c:extLst>
          </c:dPt>
          <c:dPt>
            <c:idx val="16"/>
            <c:invertIfNegative val="0"/>
            <c:bubble3D val="0"/>
            <c:spPr>
              <a:solidFill>
                <a:srgbClr val="666666"/>
              </a:solidFill>
            </c:spPr>
            <c:extLst>
              <c:ext xmlns:c16="http://schemas.microsoft.com/office/drawing/2014/chart" uri="{C3380CC4-5D6E-409C-BE32-E72D297353CC}">
                <c16:uniqueId val="{00000021-145E-44C8-B1DB-B7859C3C1FD1}"/>
              </c:ext>
            </c:extLst>
          </c:dPt>
          <c:dPt>
            <c:idx val="17"/>
            <c:invertIfNegative val="0"/>
            <c:bubble3D val="0"/>
            <c:spPr>
              <a:solidFill>
                <a:srgbClr val="666666"/>
              </a:solidFill>
            </c:spPr>
            <c:extLst>
              <c:ext xmlns:c16="http://schemas.microsoft.com/office/drawing/2014/chart" uri="{C3380CC4-5D6E-409C-BE32-E72D297353CC}">
                <c16:uniqueId val="{00000023-145E-44C8-B1DB-B7859C3C1FD1}"/>
              </c:ext>
            </c:extLst>
          </c:dPt>
          <c:dPt>
            <c:idx val="18"/>
            <c:invertIfNegative val="0"/>
            <c:bubble3D val="0"/>
            <c:spPr>
              <a:solidFill>
                <a:srgbClr val="666666"/>
              </a:solidFill>
            </c:spPr>
            <c:extLst>
              <c:ext xmlns:c16="http://schemas.microsoft.com/office/drawing/2014/chart" uri="{C3380CC4-5D6E-409C-BE32-E72D297353CC}">
                <c16:uniqueId val="{00000025-145E-44C8-B1DB-B7859C3C1FD1}"/>
              </c:ext>
            </c:extLst>
          </c:dPt>
          <c:dPt>
            <c:idx val="19"/>
            <c:invertIfNegative val="0"/>
            <c:bubble3D val="0"/>
            <c:spPr>
              <a:solidFill>
                <a:srgbClr val="666666"/>
              </a:solidFill>
            </c:spPr>
            <c:extLst>
              <c:ext xmlns:c16="http://schemas.microsoft.com/office/drawing/2014/chart" uri="{C3380CC4-5D6E-409C-BE32-E72D297353CC}">
                <c16:uniqueId val="{00000027-145E-44C8-B1DB-B7859C3C1FD1}"/>
              </c:ext>
            </c:extLst>
          </c:dPt>
          <c:dPt>
            <c:idx val="20"/>
            <c:invertIfNegative val="0"/>
            <c:bubble3D val="0"/>
            <c:spPr>
              <a:solidFill>
                <a:srgbClr val="FFFFFF">
                  <a:alpha val="0"/>
                </a:srgbClr>
              </a:solidFill>
            </c:spPr>
            <c:extLst>
              <c:ext xmlns:c16="http://schemas.microsoft.com/office/drawing/2014/chart" uri="{C3380CC4-5D6E-409C-BE32-E72D297353CC}">
                <c16:uniqueId val="{00000029-145E-44C8-B1DB-B7859C3C1FD1}"/>
              </c:ext>
            </c:extLst>
          </c:dPt>
          <c:dPt>
            <c:idx val="21"/>
            <c:invertIfNegative val="0"/>
            <c:bubble3D val="0"/>
            <c:spPr>
              <a:solidFill>
                <a:srgbClr val="FFFFFF">
                  <a:alpha val="0"/>
                </a:srgbClr>
              </a:solidFill>
            </c:spPr>
            <c:extLst>
              <c:ext xmlns:c16="http://schemas.microsoft.com/office/drawing/2014/chart" uri="{C3380CC4-5D6E-409C-BE32-E72D297353CC}">
                <c16:uniqueId val="{0000002B-145E-44C8-B1DB-B7859C3C1FD1}"/>
              </c:ext>
            </c:extLst>
          </c:dPt>
          <c:dPt>
            <c:idx val="22"/>
            <c:invertIfNegative val="0"/>
            <c:bubble3D val="0"/>
            <c:spPr>
              <a:solidFill>
                <a:srgbClr val="FFFFFF">
                  <a:alpha val="0"/>
                </a:srgbClr>
              </a:solidFill>
            </c:spPr>
            <c:extLst>
              <c:ext xmlns:c16="http://schemas.microsoft.com/office/drawing/2014/chart" uri="{C3380CC4-5D6E-409C-BE32-E72D297353CC}">
                <c16:uniqueId val="{0000002D-145E-44C8-B1DB-B7859C3C1FD1}"/>
              </c:ext>
            </c:extLst>
          </c:dPt>
          <c:dPt>
            <c:idx val="23"/>
            <c:invertIfNegative val="0"/>
            <c:bubble3D val="0"/>
            <c:spPr>
              <a:solidFill>
                <a:srgbClr val="FFFFFF">
                  <a:alpha val="0"/>
                </a:srgbClr>
              </a:solidFill>
            </c:spPr>
            <c:extLst>
              <c:ext xmlns:c16="http://schemas.microsoft.com/office/drawing/2014/chart" uri="{C3380CC4-5D6E-409C-BE32-E72D297353CC}">
                <c16:uniqueId val="{0000002F-145E-44C8-B1DB-B7859C3C1FD1}"/>
              </c:ext>
            </c:extLst>
          </c:dPt>
          <c:dPt>
            <c:idx val="24"/>
            <c:invertIfNegative val="0"/>
            <c:bubble3D val="0"/>
            <c:spPr>
              <a:solidFill>
                <a:srgbClr val="FFFFFF">
                  <a:alpha val="0"/>
                </a:srgbClr>
              </a:solidFill>
            </c:spPr>
            <c:extLst>
              <c:ext xmlns:c16="http://schemas.microsoft.com/office/drawing/2014/chart" uri="{C3380CC4-5D6E-409C-BE32-E72D297353CC}">
                <c16:uniqueId val="{00000031-145E-44C8-B1DB-B7859C3C1FD1}"/>
              </c:ext>
            </c:extLst>
          </c:dPt>
          <c:dPt>
            <c:idx val="25"/>
            <c:invertIfNegative val="0"/>
            <c:bubble3D val="0"/>
            <c:spPr>
              <a:solidFill>
                <a:srgbClr val="FFFFFF">
                  <a:alpha val="0"/>
                </a:srgbClr>
              </a:solidFill>
            </c:spPr>
            <c:extLst>
              <c:ext xmlns:c16="http://schemas.microsoft.com/office/drawing/2014/chart" uri="{C3380CC4-5D6E-409C-BE32-E72D297353CC}">
                <c16:uniqueId val="{00000033-145E-44C8-B1DB-B7859C3C1FD1}"/>
              </c:ext>
            </c:extLst>
          </c:dPt>
          <c:dPt>
            <c:idx val="26"/>
            <c:invertIfNegative val="0"/>
            <c:bubble3D val="0"/>
            <c:spPr>
              <a:solidFill>
                <a:srgbClr val="FFFFFF">
                  <a:alpha val="0"/>
                </a:srgbClr>
              </a:solidFill>
            </c:spPr>
            <c:extLst>
              <c:ext xmlns:c16="http://schemas.microsoft.com/office/drawing/2014/chart" uri="{C3380CC4-5D6E-409C-BE32-E72D297353CC}">
                <c16:uniqueId val="{00000035-145E-44C8-B1DB-B7859C3C1FD1}"/>
              </c:ext>
            </c:extLst>
          </c:dPt>
          <c:dPt>
            <c:idx val="27"/>
            <c:invertIfNegative val="0"/>
            <c:bubble3D val="0"/>
            <c:spPr>
              <a:solidFill>
                <a:srgbClr val="FFFFFF">
                  <a:alpha val="0"/>
                </a:srgbClr>
              </a:solidFill>
            </c:spPr>
            <c:extLst>
              <c:ext xmlns:c16="http://schemas.microsoft.com/office/drawing/2014/chart" uri="{C3380CC4-5D6E-409C-BE32-E72D297353CC}">
                <c16:uniqueId val="{00000037-145E-44C8-B1DB-B7859C3C1FD1}"/>
              </c:ext>
            </c:extLst>
          </c:dPt>
          <c:dPt>
            <c:idx val="28"/>
            <c:invertIfNegative val="0"/>
            <c:bubble3D val="0"/>
            <c:spPr>
              <a:solidFill>
                <a:srgbClr val="FFFFFF">
                  <a:alpha val="0"/>
                </a:srgbClr>
              </a:solidFill>
            </c:spPr>
            <c:extLst>
              <c:ext xmlns:c16="http://schemas.microsoft.com/office/drawing/2014/chart" uri="{C3380CC4-5D6E-409C-BE32-E72D297353CC}">
                <c16:uniqueId val="{00000039-145E-44C8-B1DB-B7859C3C1FD1}"/>
              </c:ext>
            </c:extLst>
          </c:dPt>
          <c:dPt>
            <c:idx val="29"/>
            <c:invertIfNegative val="0"/>
            <c:bubble3D val="0"/>
            <c:spPr>
              <a:solidFill>
                <a:srgbClr val="FFFFFF">
                  <a:alpha val="0"/>
                </a:srgbClr>
              </a:solidFill>
            </c:spPr>
            <c:extLst>
              <c:ext xmlns:c16="http://schemas.microsoft.com/office/drawing/2014/chart" uri="{C3380CC4-5D6E-409C-BE32-E72D297353CC}">
                <c16:uniqueId val="{0000003B-145E-44C8-B1DB-B7859C3C1FD1}"/>
              </c:ext>
            </c:extLst>
          </c:dPt>
          <c:dLbls>
            <c:dLbl>
              <c:idx val="0"/>
              <c:tx>
                <c:rich>
                  <a:bodyPr/>
                  <a:lstStyle/>
                  <a:p>
                    <a:r>
                      <a:t>3.41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CD8-5149-A6B3-D63BC0980E9E}"/>
                </c:ext>
              </c:extLst>
            </c:dLbl>
            <c:dLbl>
              <c:idx val="1"/>
              <c:tx>
                <c:rich>
                  <a:bodyPr/>
                  <a:lstStyle/>
                  <a:p>
                    <a:r>
                      <a:t>3.41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45E-44C8-B1DB-B7859C3C1FD1}"/>
                </c:ext>
              </c:extLst>
            </c:dLbl>
            <c:dLbl>
              <c:idx val="2"/>
              <c:tx>
                <c:rich>
                  <a:bodyPr/>
                  <a:lstStyle/>
                  <a:p>
                    <a:r>
                      <a:t>3.41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45E-44C8-B1DB-B7859C3C1FD1}"/>
                </c:ext>
              </c:extLst>
            </c:dLbl>
            <c:dLbl>
              <c:idx val="3"/>
              <c:tx>
                <c:rich>
                  <a:bodyPr/>
                  <a:lstStyle/>
                  <a:p>
                    <a:r>
                      <a:t>3.40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45E-44C8-B1DB-B7859C3C1FD1}"/>
                </c:ext>
              </c:extLst>
            </c:dLbl>
            <c:dLbl>
              <c:idx val="4"/>
              <c:tx>
                <c:rich>
                  <a:bodyPr/>
                  <a:lstStyle/>
                  <a:p>
                    <a:r>
                      <a:t>3.37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45E-44C8-B1DB-B7859C3C1FD1}"/>
                </c:ext>
              </c:extLst>
            </c:dLbl>
            <c:dLbl>
              <c:idx val="5"/>
              <c:tx>
                <c:rich>
                  <a:bodyPr/>
                  <a:lstStyle/>
                  <a:p>
                    <a:r>
                      <a:t>3.36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45E-44C8-B1DB-B7859C3C1FD1}"/>
                </c:ext>
              </c:extLst>
            </c:dLbl>
            <c:dLbl>
              <c:idx val="6"/>
              <c:tx>
                <c:rich>
                  <a:bodyPr/>
                  <a:lstStyle/>
                  <a:p>
                    <a:r>
                      <a:t>3.36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45E-44C8-B1DB-B7859C3C1FD1}"/>
                </c:ext>
              </c:extLst>
            </c:dLbl>
            <c:dLbl>
              <c:idx val="7"/>
              <c:tx>
                <c:rich>
                  <a:bodyPr/>
                  <a:lstStyle/>
                  <a:p>
                    <a:r>
                      <a:t>3.36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45E-44C8-B1DB-B7859C3C1FD1}"/>
                </c:ext>
              </c:extLst>
            </c:dLbl>
            <c:dLbl>
              <c:idx val="8"/>
              <c:tx>
                <c:rich>
                  <a:bodyPr/>
                  <a:lstStyle/>
                  <a:p>
                    <a:r>
                      <a:t>3.34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45E-44C8-B1DB-B7859C3C1FD1}"/>
                </c:ext>
              </c:extLst>
            </c:dLbl>
            <c:dLbl>
              <c:idx val="9"/>
              <c:tx>
                <c:rich>
                  <a:bodyPr/>
                  <a:lstStyle/>
                  <a:p>
                    <a:r>
                      <a:t>3.32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CD8-5149-A6B3-D63BC0980E9E}"/>
                </c:ext>
              </c:extLst>
            </c:dLbl>
            <c:dLbl>
              <c:idx val="10"/>
              <c:tx>
                <c:rich>
                  <a:bodyPr/>
                  <a:lstStyle/>
                  <a:p>
                    <a:r>
                      <a:t>3.28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45E-44C8-B1DB-B7859C3C1FD1}"/>
                </c:ext>
              </c:extLst>
            </c:dLbl>
            <c:dLbl>
              <c:idx val="11"/>
              <c:tx>
                <c:rich>
                  <a:bodyPr/>
                  <a:lstStyle/>
                  <a:p>
                    <a:r>
                      <a:t>3.27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45E-44C8-B1DB-B7859C3C1FD1}"/>
                </c:ext>
              </c:extLst>
            </c:dLbl>
            <c:dLbl>
              <c:idx val="12"/>
              <c:tx>
                <c:rich>
                  <a:bodyPr/>
                  <a:lstStyle/>
                  <a:p>
                    <a:r>
                      <a:t>3.26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45E-44C8-B1DB-B7859C3C1FD1}"/>
                </c:ext>
              </c:extLst>
            </c:dLbl>
            <c:dLbl>
              <c:idx val="13"/>
              <c:tx>
                <c:rich>
                  <a:bodyPr/>
                  <a:lstStyle/>
                  <a:p>
                    <a:r>
                      <a:t>3.25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CD8-5149-A6B3-D63BC0980E9E}"/>
                </c:ext>
              </c:extLst>
            </c:dLbl>
            <c:dLbl>
              <c:idx val="14"/>
              <c:tx>
                <c:rich>
                  <a:bodyPr/>
                  <a:lstStyle/>
                  <a:p>
                    <a:r>
                      <a:t>3.22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45E-44C8-B1DB-B7859C3C1FD1}"/>
                </c:ext>
              </c:extLst>
            </c:dLbl>
            <c:dLbl>
              <c:idx val="15"/>
              <c:tx>
                <c:rich>
                  <a:bodyPr/>
                  <a:lstStyle/>
                  <a:p>
                    <a:r>
                      <a:t>3.12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45E-44C8-B1DB-B7859C3C1FD1}"/>
                </c:ext>
              </c:extLst>
            </c:dLbl>
            <c:dLbl>
              <c:idx val="16"/>
              <c:tx>
                <c:rich>
                  <a:bodyPr/>
                  <a:lstStyle/>
                  <a:p>
                    <a:r>
                      <a:t>3.06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145E-44C8-B1DB-B7859C3C1FD1}"/>
                </c:ext>
              </c:extLst>
            </c:dLbl>
            <c:dLbl>
              <c:idx val="17"/>
              <c:tx>
                <c:rich>
                  <a:bodyPr/>
                  <a:lstStyle/>
                  <a:p>
                    <a:r>
                      <a:t>3.00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145E-44C8-B1DB-B7859C3C1FD1}"/>
                </c:ext>
              </c:extLst>
            </c:dLbl>
            <c:dLbl>
              <c:idx val="18"/>
              <c:tx>
                <c:rich>
                  <a:bodyPr/>
                  <a:lstStyle/>
                  <a:p>
                    <a:r>
                      <a:t>2.94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145E-44C8-B1DB-B7859C3C1FD1}"/>
                </c:ext>
              </c:extLst>
            </c:dLbl>
            <c:dLbl>
              <c:idx val="19"/>
              <c:tx>
                <c:rich>
                  <a:bodyPr/>
                  <a:lstStyle/>
                  <a:p>
                    <a:r>
                      <a:t>2.93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145E-44C8-B1DB-B7859C3C1FD1}"/>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145E-44C8-B1DB-B7859C3C1FD1}"/>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145E-44C8-B1DB-B7859C3C1FD1}"/>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145E-44C8-B1DB-B7859C3C1FD1}"/>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145E-44C8-B1DB-B7859C3C1FD1}"/>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145E-44C8-B1DB-B7859C3C1FD1}"/>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145E-44C8-B1DB-B7859C3C1FD1}"/>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145E-44C8-B1DB-B7859C3C1FD1}"/>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145E-44C8-B1DB-B7859C3C1FD1}"/>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145E-44C8-B1DB-B7859C3C1FD1}"/>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145E-44C8-B1DB-B7859C3C1FD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LAX</c:v>
                </c:pt>
                <c:pt idx="1">
                  <c:v>SFO</c:v>
                </c:pt>
                <c:pt idx="2">
                  <c:v>SAT</c:v>
                </c:pt>
                <c:pt idx="3">
                  <c:v>YVR</c:v>
                </c:pt>
                <c:pt idx="4">
                  <c:v>YHZ</c:v>
                </c:pt>
                <c:pt idx="5">
                  <c:v>YXE</c:v>
                </c:pt>
                <c:pt idx="6">
                  <c:v>CMH</c:v>
                </c:pt>
                <c:pt idx="7">
                  <c:v>YYT</c:v>
                </c:pt>
                <c:pt idx="8">
                  <c:v>IAH</c:v>
                </c:pt>
                <c:pt idx="9">
                  <c:v>JAX</c:v>
                </c:pt>
                <c:pt idx="10">
                  <c:v>YQR</c:v>
                </c:pt>
                <c:pt idx="11">
                  <c:v>YYC</c:v>
                </c:pt>
                <c:pt idx="12">
                  <c:v>YUL</c:v>
                </c:pt>
                <c:pt idx="13">
                  <c:v>YTZ</c:v>
                </c:pt>
                <c:pt idx="14">
                  <c:v>JFK</c:v>
                </c:pt>
                <c:pt idx="15">
                  <c:v>YLW</c:v>
                </c:pt>
                <c:pt idx="16">
                  <c:v>HOU</c:v>
                </c:pt>
                <c:pt idx="17">
                  <c:v>BUR</c:v>
                </c:pt>
                <c:pt idx="18">
                  <c:v>CRP</c:v>
                </c:pt>
                <c:pt idx="19">
                  <c:v>YYJ</c:v>
                </c:pt>
              </c:strCache>
            </c:strRef>
          </c:cat>
          <c:val>
            <c:numRef>
              <c:f>Sheet1!$B$2:$B$31</c:f>
              <c:numCache>
                <c:formatCode>0.00000000</c:formatCode>
                <c:ptCount val="30"/>
                <c:pt idx="0">
                  <c:v>3.4112796018</c:v>
                </c:pt>
                <c:pt idx="1">
                  <c:v>3.4087437157</c:v>
                </c:pt>
                <c:pt idx="2">
                  <c:v>3.4062462322</c:v>
                </c:pt>
                <c:pt idx="3">
                  <c:v>3.4004517726999999</c:v>
                </c:pt>
                <c:pt idx="4">
                  <c:v>3.3682431627999998</c:v>
                </c:pt>
                <c:pt idx="5">
                  <c:v>3.3641635688</c:v>
                </c:pt>
                <c:pt idx="6">
                  <c:v>3.3557515910000002</c:v>
                </c:pt>
                <c:pt idx="7">
                  <c:v>3.3554522518000001</c:v>
                </c:pt>
                <c:pt idx="8">
                  <c:v>3.3437478289000002</c:v>
                </c:pt>
                <c:pt idx="9">
                  <c:v>3.31718124</c:v>
                </c:pt>
                <c:pt idx="10">
                  <c:v>3.2848174129999999</c:v>
                </c:pt>
                <c:pt idx="11">
                  <c:v>3.2661253577</c:v>
                </c:pt>
                <c:pt idx="12">
                  <c:v>3.2606240684999999</c:v>
                </c:pt>
                <c:pt idx="13">
                  <c:v>3.25</c:v>
                </c:pt>
                <c:pt idx="14">
                  <c:v>3.2212118960999998</c:v>
                </c:pt>
                <c:pt idx="15">
                  <c:v>3.1197012000000002</c:v>
                </c:pt>
                <c:pt idx="16">
                  <c:v>3.0614032993000002</c:v>
                </c:pt>
                <c:pt idx="17">
                  <c:v>2.9981515196999999</c:v>
                </c:pt>
                <c:pt idx="18">
                  <c:v>2.9354724301999999</c:v>
                </c:pt>
                <c:pt idx="19">
                  <c:v>2.9284453396000001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CD8-5149-A6B3-D63BC0980E9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EFF-5345-916D-9FB390CF79AE}"/>
              </c:ext>
            </c:extLst>
          </c:dPt>
          <c:dPt>
            <c:idx val="1"/>
            <c:invertIfNegative val="0"/>
            <c:bubble3D val="0"/>
            <c:spPr>
              <a:solidFill>
                <a:srgbClr val="666666"/>
              </a:solidFill>
            </c:spPr>
            <c:extLst>
              <c:ext xmlns:c16="http://schemas.microsoft.com/office/drawing/2014/chart" uri="{C3380CC4-5D6E-409C-BE32-E72D297353CC}">
                <c16:uniqueId val="{00000003-8EE3-48CE-AC18-AC3A6995B825}"/>
              </c:ext>
            </c:extLst>
          </c:dPt>
          <c:dPt>
            <c:idx val="2"/>
            <c:invertIfNegative val="0"/>
            <c:bubble3D val="0"/>
            <c:spPr>
              <a:solidFill>
                <a:srgbClr val="666666"/>
              </a:solidFill>
            </c:spPr>
            <c:extLst>
              <c:ext xmlns:c16="http://schemas.microsoft.com/office/drawing/2014/chart" uri="{C3380CC4-5D6E-409C-BE32-E72D297353CC}">
                <c16:uniqueId val="{00000005-8EE3-48CE-AC18-AC3A6995B825}"/>
              </c:ext>
            </c:extLst>
          </c:dPt>
          <c:dPt>
            <c:idx val="3"/>
            <c:invertIfNegative val="0"/>
            <c:bubble3D val="0"/>
            <c:spPr>
              <a:solidFill>
                <a:srgbClr val="666666"/>
              </a:solidFill>
            </c:spPr>
            <c:extLst>
              <c:ext xmlns:c16="http://schemas.microsoft.com/office/drawing/2014/chart" uri="{C3380CC4-5D6E-409C-BE32-E72D297353CC}">
                <c16:uniqueId val="{00000007-8EE3-48CE-AC18-AC3A6995B825}"/>
              </c:ext>
            </c:extLst>
          </c:dPt>
          <c:dPt>
            <c:idx val="4"/>
            <c:invertIfNegative val="0"/>
            <c:bubble3D val="0"/>
            <c:spPr>
              <a:solidFill>
                <a:srgbClr val="666666"/>
              </a:solidFill>
            </c:spPr>
            <c:extLst>
              <c:ext xmlns:c16="http://schemas.microsoft.com/office/drawing/2014/chart" uri="{C3380CC4-5D6E-409C-BE32-E72D297353CC}">
                <c16:uniqueId val="{00000009-8EE3-48CE-AC18-AC3A6995B825}"/>
              </c:ext>
            </c:extLst>
          </c:dPt>
          <c:dPt>
            <c:idx val="5"/>
            <c:invertIfNegative val="0"/>
            <c:bubble3D val="0"/>
            <c:spPr>
              <a:solidFill>
                <a:srgbClr val="666666"/>
              </a:solidFill>
            </c:spPr>
            <c:extLst>
              <c:ext xmlns:c16="http://schemas.microsoft.com/office/drawing/2014/chart" uri="{C3380CC4-5D6E-409C-BE32-E72D297353CC}">
                <c16:uniqueId val="{0000000B-8EE3-48CE-AC18-AC3A6995B825}"/>
              </c:ext>
            </c:extLst>
          </c:dPt>
          <c:dPt>
            <c:idx val="6"/>
            <c:invertIfNegative val="0"/>
            <c:bubble3D val="0"/>
            <c:spPr>
              <a:solidFill>
                <a:srgbClr val="C00000"/>
              </a:solidFill>
            </c:spPr>
            <c:extLst>
              <c:ext xmlns:c16="http://schemas.microsoft.com/office/drawing/2014/chart" uri="{C3380CC4-5D6E-409C-BE32-E72D297353CC}">
                <c16:uniqueId val="{0000000D-8EE3-48CE-AC18-AC3A6995B825}"/>
              </c:ext>
            </c:extLst>
          </c:dPt>
          <c:dPt>
            <c:idx val="7"/>
            <c:invertIfNegative val="0"/>
            <c:bubble3D val="0"/>
            <c:spPr>
              <a:solidFill>
                <a:srgbClr val="666666"/>
              </a:solidFill>
            </c:spPr>
            <c:extLst>
              <c:ext xmlns:c16="http://schemas.microsoft.com/office/drawing/2014/chart" uri="{C3380CC4-5D6E-409C-BE32-E72D297353CC}">
                <c16:uniqueId val="{0000000F-8EE3-48CE-AC18-AC3A6995B825}"/>
              </c:ext>
            </c:extLst>
          </c:dPt>
          <c:dPt>
            <c:idx val="8"/>
            <c:invertIfNegative val="0"/>
            <c:bubble3D val="0"/>
            <c:spPr>
              <a:solidFill>
                <a:srgbClr val="666666"/>
              </a:solidFill>
            </c:spPr>
            <c:extLst>
              <c:ext xmlns:c16="http://schemas.microsoft.com/office/drawing/2014/chart" uri="{C3380CC4-5D6E-409C-BE32-E72D297353CC}">
                <c16:uniqueId val="{00000011-8EE3-48CE-AC18-AC3A6995B825}"/>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EFF-5345-916D-9FB390CF79AE}"/>
              </c:ext>
            </c:extLst>
          </c:dPt>
          <c:dPt>
            <c:idx val="10"/>
            <c:invertIfNegative val="0"/>
            <c:bubble3D val="0"/>
            <c:spPr>
              <a:solidFill>
                <a:srgbClr val="666666"/>
              </a:solidFill>
            </c:spPr>
            <c:extLst>
              <c:ext xmlns:c16="http://schemas.microsoft.com/office/drawing/2014/chart" uri="{C3380CC4-5D6E-409C-BE32-E72D297353CC}">
                <c16:uniqueId val="{00000015-8EE3-48CE-AC18-AC3A6995B825}"/>
              </c:ext>
            </c:extLst>
          </c:dPt>
          <c:dPt>
            <c:idx val="11"/>
            <c:invertIfNegative val="0"/>
            <c:bubble3D val="0"/>
            <c:spPr>
              <a:solidFill>
                <a:srgbClr val="666666"/>
              </a:solidFill>
            </c:spPr>
            <c:extLst>
              <c:ext xmlns:c16="http://schemas.microsoft.com/office/drawing/2014/chart" uri="{C3380CC4-5D6E-409C-BE32-E72D297353CC}">
                <c16:uniqueId val="{00000017-8EE3-48CE-AC18-AC3A6995B825}"/>
              </c:ext>
            </c:extLst>
          </c:dPt>
          <c:dPt>
            <c:idx val="12"/>
            <c:invertIfNegative val="0"/>
            <c:bubble3D val="0"/>
            <c:spPr>
              <a:solidFill>
                <a:srgbClr val="666666"/>
              </a:solidFill>
            </c:spPr>
            <c:extLst>
              <c:ext xmlns:c16="http://schemas.microsoft.com/office/drawing/2014/chart" uri="{C3380CC4-5D6E-409C-BE32-E72D297353CC}">
                <c16:uniqueId val="{00000019-8EE3-48CE-AC18-AC3A6995B825}"/>
              </c:ext>
            </c:extLst>
          </c:dPt>
          <c:dPt>
            <c:idx val="13"/>
            <c:invertIfNegative val="0"/>
            <c:bubble3D val="0"/>
            <c:spPr>
              <a:solidFill>
                <a:srgbClr val="666666"/>
              </a:solidFill>
            </c:spPr>
            <c:extLst>
              <c:ext xmlns:c16="http://schemas.microsoft.com/office/drawing/2014/chart" uri="{C3380CC4-5D6E-409C-BE32-E72D297353CC}">
                <c16:uniqueId val="{0000001B-8EE3-48CE-AC18-AC3A6995B825}"/>
              </c:ext>
            </c:extLst>
          </c:dPt>
          <c:dPt>
            <c:idx val="14"/>
            <c:invertIfNegative val="0"/>
            <c:bubble3D val="0"/>
            <c:spPr>
              <a:solidFill>
                <a:srgbClr val="666666"/>
              </a:solidFill>
            </c:spPr>
            <c:extLst>
              <c:ext xmlns:c16="http://schemas.microsoft.com/office/drawing/2014/chart" uri="{C3380CC4-5D6E-409C-BE32-E72D297353CC}">
                <c16:uniqueId val="{0000001D-8EE3-48CE-AC18-AC3A6995B825}"/>
              </c:ext>
            </c:extLst>
          </c:dPt>
          <c:dPt>
            <c:idx val="15"/>
            <c:invertIfNegative val="0"/>
            <c:bubble3D val="0"/>
            <c:spPr>
              <a:solidFill>
                <a:srgbClr val="666666"/>
              </a:solidFill>
            </c:spPr>
            <c:extLst>
              <c:ext xmlns:c16="http://schemas.microsoft.com/office/drawing/2014/chart" uri="{C3380CC4-5D6E-409C-BE32-E72D297353CC}">
                <c16:uniqueId val="{0000001F-8EE3-48CE-AC18-AC3A6995B825}"/>
              </c:ext>
            </c:extLst>
          </c:dPt>
          <c:dPt>
            <c:idx val="16"/>
            <c:invertIfNegative val="0"/>
            <c:bubble3D val="0"/>
            <c:spPr>
              <a:solidFill>
                <a:srgbClr val="666666"/>
              </a:solidFill>
            </c:spPr>
            <c:extLst>
              <c:ext xmlns:c16="http://schemas.microsoft.com/office/drawing/2014/chart" uri="{C3380CC4-5D6E-409C-BE32-E72D297353CC}">
                <c16:uniqueId val="{00000021-8EE3-48CE-AC18-AC3A6995B825}"/>
              </c:ext>
            </c:extLst>
          </c:dPt>
          <c:dPt>
            <c:idx val="17"/>
            <c:invertIfNegative val="0"/>
            <c:bubble3D val="0"/>
            <c:spPr>
              <a:solidFill>
                <a:srgbClr val="666666"/>
              </a:solidFill>
            </c:spPr>
            <c:extLst>
              <c:ext xmlns:c16="http://schemas.microsoft.com/office/drawing/2014/chart" uri="{C3380CC4-5D6E-409C-BE32-E72D297353CC}">
                <c16:uniqueId val="{00000023-8EE3-48CE-AC18-AC3A6995B825}"/>
              </c:ext>
            </c:extLst>
          </c:dPt>
          <c:dPt>
            <c:idx val="18"/>
            <c:invertIfNegative val="0"/>
            <c:bubble3D val="0"/>
            <c:spPr>
              <a:solidFill>
                <a:srgbClr val="666666"/>
              </a:solidFill>
            </c:spPr>
            <c:extLst>
              <c:ext xmlns:c16="http://schemas.microsoft.com/office/drawing/2014/chart" uri="{C3380CC4-5D6E-409C-BE32-E72D297353CC}">
                <c16:uniqueId val="{00000025-8EE3-48CE-AC18-AC3A6995B825}"/>
              </c:ext>
            </c:extLst>
          </c:dPt>
          <c:dPt>
            <c:idx val="19"/>
            <c:invertIfNegative val="0"/>
            <c:bubble3D val="0"/>
            <c:spPr>
              <a:solidFill>
                <a:srgbClr val="666666"/>
              </a:solidFill>
            </c:spPr>
            <c:extLst>
              <c:ext xmlns:c16="http://schemas.microsoft.com/office/drawing/2014/chart" uri="{C3380CC4-5D6E-409C-BE32-E72D297353CC}">
                <c16:uniqueId val="{00000027-8EE3-48CE-AC18-AC3A6995B825}"/>
              </c:ext>
            </c:extLst>
          </c:dPt>
          <c:dPt>
            <c:idx val="20"/>
            <c:invertIfNegative val="0"/>
            <c:bubble3D val="0"/>
            <c:spPr>
              <a:solidFill>
                <a:srgbClr val="666666"/>
              </a:solidFill>
            </c:spPr>
            <c:extLst>
              <c:ext xmlns:c16="http://schemas.microsoft.com/office/drawing/2014/chart" uri="{C3380CC4-5D6E-409C-BE32-E72D297353CC}">
                <c16:uniqueId val="{00000029-8EE3-48CE-AC18-AC3A6995B825}"/>
              </c:ext>
            </c:extLst>
          </c:dPt>
          <c:dPt>
            <c:idx val="21"/>
            <c:invertIfNegative val="0"/>
            <c:bubble3D val="0"/>
            <c:spPr>
              <a:solidFill>
                <a:srgbClr val="666666"/>
              </a:solidFill>
            </c:spPr>
            <c:extLst>
              <c:ext xmlns:c16="http://schemas.microsoft.com/office/drawing/2014/chart" uri="{C3380CC4-5D6E-409C-BE32-E72D297353CC}">
                <c16:uniqueId val="{0000002B-8EE3-48CE-AC18-AC3A6995B825}"/>
              </c:ext>
            </c:extLst>
          </c:dPt>
          <c:dPt>
            <c:idx val="22"/>
            <c:invertIfNegative val="0"/>
            <c:bubble3D val="0"/>
            <c:spPr>
              <a:solidFill>
                <a:srgbClr val="666666"/>
              </a:solidFill>
            </c:spPr>
            <c:extLst>
              <c:ext xmlns:c16="http://schemas.microsoft.com/office/drawing/2014/chart" uri="{C3380CC4-5D6E-409C-BE32-E72D297353CC}">
                <c16:uniqueId val="{0000002D-8EE3-48CE-AC18-AC3A6995B825}"/>
              </c:ext>
            </c:extLst>
          </c:dPt>
          <c:dPt>
            <c:idx val="23"/>
            <c:invertIfNegative val="0"/>
            <c:bubble3D val="0"/>
            <c:spPr>
              <a:solidFill>
                <a:srgbClr val="666666"/>
              </a:solidFill>
            </c:spPr>
            <c:extLst>
              <c:ext xmlns:c16="http://schemas.microsoft.com/office/drawing/2014/chart" uri="{C3380CC4-5D6E-409C-BE32-E72D297353CC}">
                <c16:uniqueId val="{0000002F-8EE3-48CE-AC18-AC3A6995B825}"/>
              </c:ext>
            </c:extLst>
          </c:dPt>
          <c:dPt>
            <c:idx val="24"/>
            <c:invertIfNegative val="0"/>
            <c:bubble3D val="0"/>
            <c:spPr>
              <a:solidFill>
                <a:srgbClr val="666666"/>
              </a:solidFill>
            </c:spPr>
            <c:extLst>
              <c:ext xmlns:c16="http://schemas.microsoft.com/office/drawing/2014/chart" uri="{C3380CC4-5D6E-409C-BE32-E72D297353CC}">
                <c16:uniqueId val="{00000031-8EE3-48CE-AC18-AC3A6995B825}"/>
              </c:ext>
            </c:extLst>
          </c:dPt>
          <c:dPt>
            <c:idx val="25"/>
            <c:invertIfNegative val="0"/>
            <c:bubble3D val="0"/>
            <c:spPr>
              <a:solidFill>
                <a:srgbClr val="666666"/>
              </a:solidFill>
            </c:spPr>
            <c:extLst>
              <c:ext xmlns:c16="http://schemas.microsoft.com/office/drawing/2014/chart" uri="{C3380CC4-5D6E-409C-BE32-E72D297353CC}">
                <c16:uniqueId val="{00000033-8EE3-48CE-AC18-AC3A6995B825}"/>
              </c:ext>
            </c:extLst>
          </c:dPt>
          <c:dPt>
            <c:idx val="26"/>
            <c:invertIfNegative val="0"/>
            <c:bubble3D val="0"/>
            <c:spPr>
              <a:solidFill>
                <a:srgbClr val="666666"/>
              </a:solidFill>
            </c:spPr>
            <c:extLst>
              <c:ext xmlns:c16="http://schemas.microsoft.com/office/drawing/2014/chart" uri="{C3380CC4-5D6E-409C-BE32-E72D297353CC}">
                <c16:uniqueId val="{00000035-8EE3-48CE-AC18-AC3A6995B825}"/>
              </c:ext>
            </c:extLst>
          </c:dPt>
          <c:dPt>
            <c:idx val="27"/>
            <c:invertIfNegative val="0"/>
            <c:bubble3D val="0"/>
            <c:spPr>
              <a:solidFill>
                <a:srgbClr val="666666"/>
              </a:solidFill>
            </c:spPr>
            <c:extLst>
              <c:ext xmlns:c16="http://schemas.microsoft.com/office/drawing/2014/chart" uri="{C3380CC4-5D6E-409C-BE32-E72D297353CC}">
                <c16:uniqueId val="{00000037-8EE3-48CE-AC18-AC3A6995B825}"/>
              </c:ext>
            </c:extLst>
          </c:dPt>
          <c:dPt>
            <c:idx val="28"/>
            <c:invertIfNegative val="0"/>
            <c:bubble3D val="0"/>
            <c:spPr>
              <a:solidFill>
                <a:srgbClr val="666666"/>
              </a:solidFill>
            </c:spPr>
            <c:extLst>
              <c:ext xmlns:c16="http://schemas.microsoft.com/office/drawing/2014/chart" uri="{C3380CC4-5D6E-409C-BE32-E72D297353CC}">
                <c16:uniqueId val="{00000039-8EE3-48CE-AC18-AC3A6995B825}"/>
              </c:ext>
            </c:extLst>
          </c:dPt>
          <c:dPt>
            <c:idx val="29"/>
            <c:invertIfNegative val="0"/>
            <c:bubble3D val="0"/>
            <c:spPr>
              <a:solidFill>
                <a:srgbClr val="666666"/>
              </a:solidFill>
            </c:spPr>
            <c:extLst>
              <c:ext xmlns:c16="http://schemas.microsoft.com/office/drawing/2014/chart" uri="{C3380CC4-5D6E-409C-BE32-E72D297353CC}">
                <c16:uniqueId val="{0000003B-8EE3-48CE-AC18-AC3A6995B825}"/>
              </c:ext>
            </c:extLst>
          </c:dPt>
          <c:dLbls>
            <c:dLbl>
              <c:idx val="0"/>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CEFF-5345-916D-9FB390CF79AE}"/>
                </c:ext>
              </c:extLst>
            </c:dLbl>
            <c:dLbl>
              <c:idx val="1"/>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EE3-48CE-AC18-AC3A6995B825}"/>
                </c:ext>
              </c:extLst>
            </c:dLbl>
            <c:dLbl>
              <c:idx val="2"/>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EE3-48CE-AC18-AC3A6995B825}"/>
                </c:ext>
              </c:extLst>
            </c:dLbl>
            <c:dLbl>
              <c:idx val="3"/>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EE3-48CE-AC18-AC3A6995B825}"/>
                </c:ext>
              </c:extLst>
            </c:dLbl>
            <c:dLbl>
              <c:idx val="4"/>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EE3-48CE-AC18-AC3A6995B825}"/>
                </c:ext>
              </c:extLst>
            </c:dLbl>
            <c:dLbl>
              <c:idx val="5"/>
              <c:tx>
                <c:rich>
                  <a:bodyPr/>
                  <a:lstStyle/>
                  <a:p>
                    <a:r>
                      <a:t>3.50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EE3-48CE-AC18-AC3A6995B825}"/>
                </c:ext>
              </c:extLst>
            </c:dLbl>
            <c:dLbl>
              <c:idx val="6"/>
              <c:tx>
                <c:rich>
                  <a:bodyPr/>
                  <a:lstStyle/>
                  <a:p>
                    <a:r>
                      <a:t>3.44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EE3-48CE-AC18-AC3A6995B825}"/>
                </c:ext>
              </c:extLst>
            </c:dLbl>
            <c:dLbl>
              <c:idx val="7"/>
              <c:tx>
                <c:rich>
                  <a:bodyPr/>
                  <a:lstStyle/>
                  <a:p>
                    <a:r>
                      <a:t>3.41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EE3-48CE-AC18-AC3A6995B825}"/>
                </c:ext>
              </c:extLst>
            </c:dLbl>
            <c:dLbl>
              <c:idx val="8"/>
              <c:tx>
                <c:rich>
                  <a:bodyPr/>
                  <a:lstStyle/>
                  <a:p>
                    <a:r>
                      <a:t>3.39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EE3-48CE-AC18-AC3A6995B825}"/>
                </c:ext>
              </c:extLst>
            </c:dLbl>
            <c:dLbl>
              <c:idx val="9"/>
              <c:tx>
                <c:rich>
                  <a:bodyPr/>
                  <a:lstStyle/>
                  <a:p>
                    <a:r>
                      <a:t>3.39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EFF-5345-916D-9FB390CF79AE}"/>
                </c:ext>
              </c:extLst>
            </c:dLbl>
            <c:dLbl>
              <c:idx val="10"/>
              <c:tx>
                <c:rich>
                  <a:bodyPr/>
                  <a:lstStyle/>
                  <a:p>
                    <a:r>
                      <a:t>3.38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EE3-48CE-AC18-AC3A6995B825}"/>
                </c:ext>
              </c:extLst>
            </c:dLbl>
            <c:dLbl>
              <c:idx val="11"/>
              <c:tx>
                <c:rich>
                  <a:bodyPr/>
                  <a:lstStyle/>
                  <a:p>
                    <a:r>
                      <a:t>3.35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EE3-48CE-AC18-AC3A6995B825}"/>
                </c:ext>
              </c:extLst>
            </c:dLbl>
            <c:dLbl>
              <c:idx val="12"/>
              <c:tx>
                <c:rich>
                  <a:bodyPr/>
                  <a:lstStyle/>
                  <a:p>
                    <a:r>
                      <a:t>3.34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EE3-48CE-AC18-AC3A6995B825}"/>
                </c:ext>
              </c:extLst>
            </c:dLbl>
            <c:dLbl>
              <c:idx val="13"/>
              <c:tx>
                <c:rich>
                  <a:bodyPr/>
                  <a:lstStyle/>
                  <a:p>
                    <a:r>
                      <a:t>3.33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8EE3-48CE-AC18-AC3A6995B825}"/>
                </c:ext>
              </c:extLst>
            </c:dLbl>
            <c:dLbl>
              <c:idx val="14"/>
              <c:tx>
                <c:rich>
                  <a:bodyPr/>
                  <a:lstStyle/>
                  <a:p>
                    <a:r>
                      <a:t>3.31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EE3-48CE-AC18-AC3A6995B825}"/>
                </c:ext>
              </c:extLst>
            </c:dLbl>
            <c:dLbl>
              <c:idx val="15"/>
              <c:tx>
                <c:rich>
                  <a:bodyPr/>
                  <a:lstStyle/>
                  <a:p>
                    <a:r>
                      <a:t>3.29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8EE3-48CE-AC18-AC3A6995B825}"/>
                </c:ext>
              </c:extLst>
            </c:dLbl>
            <c:dLbl>
              <c:idx val="16"/>
              <c:tx>
                <c:rich>
                  <a:bodyPr/>
                  <a:lstStyle/>
                  <a:p>
                    <a:r>
                      <a:t>3.29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8EE3-48CE-AC18-AC3A6995B825}"/>
                </c:ext>
              </c:extLst>
            </c:dLbl>
            <c:dLbl>
              <c:idx val="17"/>
              <c:tx>
                <c:rich>
                  <a:bodyPr/>
                  <a:lstStyle/>
                  <a:p>
                    <a:r>
                      <a:t>3.29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8EE3-48CE-AC18-AC3A6995B825}"/>
                </c:ext>
              </c:extLst>
            </c:dLbl>
            <c:dLbl>
              <c:idx val="18"/>
              <c:tx>
                <c:rich>
                  <a:bodyPr/>
                  <a:lstStyle/>
                  <a:p>
                    <a:r>
                      <a:t>3.26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8EE3-48CE-AC18-AC3A6995B825}"/>
                </c:ext>
              </c:extLst>
            </c:dLbl>
            <c:dLbl>
              <c:idx val="19"/>
              <c:tx>
                <c:rich>
                  <a:bodyPr/>
                  <a:lstStyle/>
                  <a:p>
                    <a:r>
                      <a:t>3.25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8EE3-48CE-AC18-AC3A6995B825}"/>
                </c:ext>
              </c:extLst>
            </c:dLbl>
            <c:dLbl>
              <c:idx val="20"/>
              <c:tx>
                <c:rich>
                  <a:bodyPr/>
                  <a:lstStyle/>
                  <a:p>
                    <a:r>
                      <a:t>3.24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8EE3-48CE-AC18-AC3A6995B825}"/>
                </c:ext>
              </c:extLst>
            </c:dLbl>
            <c:dLbl>
              <c:idx val="21"/>
              <c:tx>
                <c:rich>
                  <a:bodyPr/>
                  <a:lstStyle/>
                  <a:p>
                    <a:r>
                      <a:t>3.23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8EE3-48CE-AC18-AC3A6995B825}"/>
                </c:ext>
              </c:extLst>
            </c:dLbl>
            <c:dLbl>
              <c:idx val="22"/>
              <c:tx>
                <c:rich>
                  <a:bodyPr/>
                  <a:lstStyle/>
                  <a:p>
                    <a:r>
                      <a:t>3.19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8EE3-48CE-AC18-AC3A6995B825}"/>
                </c:ext>
              </c:extLst>
            </c:dLbl>
            <c:dLbl>
              <c:idx val="23"/>
              <c:tx>
                <c:rich>
                  <a:bodyPr/>
                  <a:lstStyle/>
                  <a:p>
                    <a:r>
                      <a:t>3.16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8EE3-48CE-AC18-AC3A6995B825}"/>
                </c:ext>
              </c:extLst>
            </c:dLbl>
            <c:dLbl>
              <c:idx val="24"/>
              <c:tx>
                <c:rich>
                  <a:bodyPr/>
                  <a:lstStyle/>
                  <a:p>
                    <a:r>
                      <a:t>3.15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8EE3-48CE-AC18-AC3A6995B825}"/>
                </c:ext>
              </c:extLst>
            </c:dLbl>
            <c:dLbl>
              <c:idx val="25"/>
              <c:tx>
                <c:rich>
                  <a:bodyPr/>
                  <a:lstStyle/>
                  <a:p>
                    <a:r>
                      <a:t>3.14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8EE3-48CE-AC18-AC3A6995B825}"/>
                </c:ext>
              </c:extLst>
            </c:dLbl>
            <c:dLbl>
              <c:idx val="26"/>
              <c:tx>
                <c:rich>
                  <a:bodyPr/>
                  <a:lstStyle/>
                  <a:p>
                    <a:r>
                      <a:t>3.12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8EE3-48CE-AC18-AC3A6995B825}"/>
                </c:ext>
              </c:extLst>
            </c:dLbl>
            <c:dLbl>
              <c:idx val="27"/>
              <c:tx>
                <c:rich>
                  <a:bodyPr/>
                  <a:lstStyle/>
                  <a:p>
                    <a:r>
                      <a:t>3.12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8EE3-48CE-AC18-AC3A6995B825}"/>
                </c:ext>
              </c:extLst>
            </c:dLbl>
            <c:dLbl>
              <c:idx val="28"/>
              <c:tx>
                <c:rich>
                  <a:bodyPr/>
                  <a:lstStyle/>
                  <a:p>
                    <a:r>
                      <a:t>3.09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8EE3-48CE-AC18-AC3A6995B825}"/>
                </c:ext>
              </c:extLst>
            </c:dLbl>
            <c:dLbl>
              <c:idx val="29"/>
              <c:tx>
                <c:rich>
                  <a:bodyPr/>
                  <a:lstStyle/>
                  <a:p>
                    <a:r>
                      <a:t>3.07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8EE3-48CE-AC18-AC3A6995B82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ATL</c:v>
                </c:pt>
                <c:pt idx="1">
                  <c:v>GSP</c:v>
                </c:pt>
                <c:pt idx="2">
                  <c:v>YMM</c:v>
                </c:pt>
                <c:pt idx="3">
                  <c:v>AUS</c:v>
                </c:pt>
                <c:pt idx="4">
                  <c:v>YEG</c:v>
                </c:pt>
                <c:pt idx="5">
                  <c:v>PIT</c:v>
                </c:pt>
                <c:pt idx="6">
                  <c:v>BWI</c:v>
                </c:pt>
                <c:pt idx="7">
                  <c:v>SJC</c:v>
                </c:pt>
                <c:pt idx="8">
                  <c:v>MSY</c:v>
                </c:pt>
                <c:pt idx="9">
                  <c:v>TPA</c:v>
                </c:pt>
                <c:pt idx="10">
                  <c:v>GRR</c:v>
                </c:pt>
                <c:pt idx="11">
                  <c:v>OKC</c:v>
                </c:pt>
                <c:pt idx="12">
                  <c:v>CVG</c:v>
                </c:pt>
                <c:pt idx="13">
                  <c:v>SLC</c:v>
                </c:pt>
                <c:pt idx="14">
                  <c:v>PWM</c:v>
                </c:pt>
                <c:pt idx="15">
                  <c:v>SAT</c:v>
                </c:pt>
                <c:pt idx="16">
                  <c:v>DAL</c:v>
                </c:pt>
                <c:pt idx="17">
                  <c:v>DFW</c:v>
                </c:pt>
                <c:pt idx="18">
                  <c:v>DTW</c:v>
                </c:pt>
                <c:pt idx="19">
                  <c:v>MSP</c:v>
                </c:pt>
                <c:pt idx="20">
                  <c:v>ONT</c:v>
                </c:pt>
                <c:pt idx="21">
                  <c:v>YQR</c:v>
                </c:pt>
                <c:pt idx="22">
                  <c:v>SFB</c:v>
                </c:pt>
                <c:pt idx="23">
                  <c:v>YYZ</c:v>
                </c:pt>
                <c:pt idx="24">
                  <c:v>BOI</c:v>
                </c:pt>
                <c:pt idx="25">
                  <c:v>IND</c:v>
                </c:pt>
                <c:pt idx="26">
                  <c:v>LGA</c:v>
                </c:pt>
                <c:pt idx="27">
                  <c:v>LAX</c:v>
                </c:pt>
                <c:pt idx="28">
                  <c:v>YYT</c:v>
                </c:pt>
                <c:pt idx="29">
                  <c:v>EWR</c:v>
                </c:pt>
              </c:strCache>
            </c:strRef>
          </c:cat>
          <c:val>
            <c:numRef>
              <c:f>Sheet1!$B$2:$B$31</c:f>
              <c:numCache>
                <c:formatCode>0.00000000</c:formatCode>
                <c:ptCount val="30"/>
                <c:pt idx="0">
                  <c:v>3.6581148880000001</c:v>
                </c:pt>
                <c:pt idx="1">
                  <c:v>3.6522596064999999</c:v>
                </c:pt>
                <c:pt idx="2">
                  <c:v>3.6179714671999998</c:v>
                </c:pt>
                <c:pt idx="3">
                  <c:v>3.5421256057999999</c:v>
                </c:pt>
                <c:pt idx="4">
                  <c:v>3.5406620067999999</c:v>
                </c:pt>
                <c:pt idx="5">
                  <c:v>3.5004586806</c:v>
                </c:pt>
                <c:pt idx="6">
                  <c:v>3.4434186407</c:v>
                </c:pt>
                <c:pt idx="7">
                  <c:v>3.4129971980999998</c:v>
                </c:pt>
                <c:pt idx="8">
                  <c:v>3.3876170789</c:v>
                </c:pt>
                <c:pt idx="9">
                  <c:v>3.3868058681000002</c:v>
                </c:pt>
                <c:pt idx="10">
                  <c:v>3.3834215376999999</c:v>
                </c:pt>
                <c:pt idx="11">
                  <c:v>3.3454064223</c:v>
                </c:pt>
                <c:pt idx="12">
                  <c:v>3.3444933791000002</c:v>
                </c:pt>
                <c:pt idx="13">
                  <c:v>3.3305969384999998</c:v>
                </c:pt>
                <c:pt idx="14">
                  <c:v>3.3051813554999998</c:v>
                </c:pt>
                <c:pt idx="15">
                  <c:v>3.2946870765999998</c:v>
                </c:pt>
                <c:pt idx="16">
                  <c:v>3.2882927923</c:v>
                </c:pt>
                <c:pt idx="17">
                  <c:v>3.2869318169000001</c:v>
                </c:pt>
                <c:pt idx="18">
                  <c:v>3.2589808956000001</c:v>
                </c:pt>
                <c:pt idx="19">
                  <c:v>3.2495631082999998</c:v>
                </c:pt>
                <c:pt idx="20">
                  <c:v>3.2398446858000001</c:v>
                </c:pt>
                <c:pt idx="21">
                  <c:v>3.2327641674000001</c:v>
                </c:pt>
                <c:pt idx="22">
                  <c:v>3.1877179122000001</c:v>
                </c:pt>
                <c:pt idx="23">
                  <c:v>3.1597581058999999</c:v>
                </c:pt>
                <c:pt idx="24">
                  <c:v>3.1461411351000002</c:v>
                </c:pt>
                <c:pt idx="25">
                  <c:v>3.1438600191999999</c:v>
                </c:pt>
                <c:pt idx="26">
                  <c:v>3.1215629469000001</c:v>
                </c:pt>
                <c:pt idx="27">
                  <c:v>3.1187897710999999</c:v>
                </c:pt>
                <c:pt idx="28">
                  <c:v>3.0931817560999999</c:v>
                </c:pt>
                <c:pt idx="29">
                  <c:v>3.0708315800000001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CEFF-5345-916D-9FB390CF79A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58B-2B43-85B2-94C5B26B75AD}"/>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58B-2B43-85B2-94C5B26B75A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58B-2B43-85B2-94C5B26B75AD}"/>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58B-2B43-85B2-94C5B26B75A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D93-054C-9395-D1CD41BDF68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D93-054C-9395-D1CD41BDF685}"/>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7D93-054C-9395-D1CD41BDF68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E6B-6842-85AC-5F78E736D418}"/>
              </c:ext>
            </c:extLst>
          </c:dPt>
          <c:dPt>
            <c:idx val="1"/>
            <c:invertIfNegative val="0"/>
            <c:bubble3D val="0"/>
            <c:spPr>
              <a:solidFill>
                <a:srgbClr val="666666"/>
              </a:solidFill>
            </c:spPr>
            <c:extLst>
              <c:ext xmlns:c16="http://schemas.microsoft.com/office/drawing/2014/chart" uri="{C3380CC4-5D6E-409C-BE32-E72D297353CC}">
                <c16:uniqueId val="{00000003-340E-45A1-B71A-BB1EEBCCD8FC}"/>
              </c:ext>
            </c:extLst>
          </c:dPt>
          <c:dPt>
            <c:idx val="2"/>
            <c:invertIfNegative val="0"/>
            <c:bubble3D val="0"/>
            <c:spPr>
              <a:solidFill>
                <a:srgbClr val="666666"/>
              </a:solidFill>
            </c:spPr>
            <c:extLst>
              <c:ext xmlns:c16="http://schemas.microsoft.com/office/drawing/2014/chart" uri="{C3380CC4-5D6E-409C-BE32-E72D297353CC}">
                <c16:uniqueId val="{00000005-340E-45A1-B71A-BB1EEBCCD8FC}"/>
              </c:ext>
            </c:extLst>
          </c:dPt>
          <c:dPt>
            <c:idx val="3"/>
            <c:invertIfNegative val="0"/>
            <c:bubble3D val="0"/>
            <c:spPr>
              <a:solidFill>
                <a:srgbClr val="666666"/>
              </a:solidFill>
            </c:spPr>
            <c:extLst>
              <c:ext xmlns:c16="http://schemas.microsoft.com/office/drawing/2014/chart" uri="{C3380CC4-5D6E-409C-BE32-E72D297353CC}">
                <c16:uniqueId val="{00000007-340E-45A1-B71A-BB1EEBCCD8FC}"/>
              </c:ext>
            </c:extLst>
          </c:dPt>
          <c:dPt>
            <c:idx val="4"/>
            <c:invertIfNegative val="0"/>
            <c:bubble3D val="0"/>
            <c:spPr>
              <a:solidFill>
                <a:srgbClr val="666666"/>
              </a:solidFill>
            </c:spPr>
            <c:extLst>
              <c:ext xmlns:c16="http://schemas.microsoft.com/office/drawing/2014/chart" uri="{C3380CC4-5D6E-409C-BE32-E72D297353CC}">
                <c16:uniqueId val="{00000009-340E-45A1-B71A-BB1EEBCCD8FC}"/>
              </c:ext>
            </c:extLst>
          </c:dPt>
          <c:dPt>
            <c:idx val="5"/>
            <c:invertIfNegative val="0"/>
            <c:bubble3D val="0"/>
            <c:spPr>
              <a:solidFill>
                <a:srgbClr val="666666"/>
              </a:solidFill>
            </c:spPr>
            <c:extLst>
              <c:ext xmlns:c16="http://schemas.microsoft.com/office/drawing/2014/chart" uri="{C3380CC4-5D6E-409C-BE32-E72D297353CC}">
                <c16:uniqueId val="{0000000B-340E-45A1-B71A-BB1EEBCCD8FC}"/>
              </c:ext>
            </c:extLst>
          </c:dPt>
          <c:dPt>
            <c:idx val="6"/>
            <c:invertIfNegative val="0"/>
            <c:bubble3D val="0"/>
            <c:spPr>
              <a:solidFill>
                <a:srgbClr val="666666"/>
              </a:solidFill>
            </c:spPr>
            <c:extLst>
              <c:ext xmlns:c16="http://schemas.microsoft.com/office/drawing/2014/chart" uri="{C3380CC4-5D6E-409C-BE32-E72D297353CC}">
                <c16:uniqueId val="{0000000D-340E-45A1-B71A-BB1EEBCCD8FC}"/>
              </c:ext>
            </c:extLst>
          </c:dPt>
          <c:dPt>
            <c:idx val="7"/>
            <c:invertIfNegative val="0"/>
            <c:bubble3D val="0"/>
            <c:spPr>
              <a:solidFill>
                <a:srgbClr val="666666"/>
              </a:solidFill>
            </c:spPr>
            <c:extLst>
              <c:ext xmlns:c16="http://schemas.microsoft.com/office/drawing/2014/chart" uri="{C3380CC4-5D6E-409C-BE32-E72D297353CC}">
                <c16:uniqueId val="{0000000F-340E-45A1-B71A-BB1EEBCCD8FC}"/>
              </c:ext>
            </c:extLst>
          </c:dPt>
          <c:dPt>
            <c:idx val="8"/>
            <c:invertIfNegative val="0"/>
            <c:bubble3D val="0"/>
            <c:spPr>
              <a:solidFill>
                <a:srgbClr val="666666"/>
              </a:solidFill>
            </c:spPr>
            <c:extLst>
              <c:ext xmlns:c16="http://schemas.microsoft.com/office/drawing/2014/chart" uri="{C3380CC4-5D6E-409C-BE32-E72D297353CC}">
                <c16:uniqueId val="{00000011-340E-45A1-B71A-BB1EEBCCD8FC}"/>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E6B-6842-85AC-5F78E736D418}"/>
              </c:ext>
            </c:extLst>
          </c:dPt>
          <c:dPt>
            <c:idx val="10"/>
            <c:invertIfNegative val="0"/>
            <c:bubble3D val="0"/>
            <c:spPr>
              <a:solidFill>
                <a:srgbClr val="666666"/>
              </a:solidFill>
            </c:spPr>
            <c:extLst>
              <c:ext xmlns:c16="http://schemas.microsoft.com/office/drawing/2014/chart" uri="{C3380CC4-5D6E-409C-BE32-E72D297353CC}">
                <c16:uniqueId val="{00000015-340E-45A1-B71A-BB1EEBCCD8FC}"/>
              </c:ext>
            </c:extLst>
          </c:dPt>
          <c:dPt>
            <c:idx val="11"/>
            <c:invertIfNegative val="0"/>
            <c:bubble3D val="0"/>
            <c:spPr>
              <a:solidFill>
                <a:srgbClr val="666666"/>
              </a:solidFill>
            </c:spPr>
            <c:extLst>
              <c:ext xmlns:c16="http://schemas.microsoft.com/office/drawing/2014/chart" uri="{C3380CC4-5D6E-409C-BE32-E72D297353CC}">
                <c16:uniqueId val="{00000017-340E-45A1-B71A-BB1EEBCCD8FC}"/>
              </c:ext>
            </c:extLst>
          </c:dPt>
          <c:dPt>
            <c:idx val="12"/>
            <c:invertIfNegative val="0"/>
            <c:bubble3D val="0"/>
            <c:spPr>
              <a:solidFill>
                <a:srgbClr val="666666"/>
              </a:solidFill>
            </c:spPr>
            <c:extLst>
              <c:ext xmlns:c16="http://schemas.microsoft.com/office/drawing/2014/chart" uri="{C3380CC4-5D6E-409C-BE32-E72D297353CC}">
                <c16:uniqueId val="{00000019-340E-45A1-B71A-BB1EEBCCD8FC}"/>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E6B-6842-85AC-5F78E736D418}"/>
              </c:ext>
            </c:extLst>
          </c:dPt>
          <c:dPt>
            <c:idx val="14"/>
            <c:invertIfNegative val="0"/>
            <c:bubble3D val="0"/>
            <c:spPr>
              <a:solidFill>
                <a:srgbClr val="666666"/>
              </a:solidFill>
            </c:spPr>
            <c:extLst>
              <c:ext xmlns:c16="http://schemas.microsoft.com/office/drawing/2014/chart" uri="{C3380CC4-5D6E-409C-BE32-E72D297353CC}">
                <c16:uniqueId val="{0000001D-340E-45A1-B71A-BB1EEBCCD8FC}"/>
              </c:ext>
            </c:extLst>
          </c:dPt>
          <c:dPt>
            <c:idx val="15"/>
            <c:invertIfNegative val="0"/>
            <c:bubble3D val="0"/>
            <c:spPr>
              <a:solidFill>
                <a:srgbClr val="666666"/>
              </a:solidFill>
            </c:spPr>
            <c:extLst>
              <c:ext xmlns:c16="http://schemas.microsoft.com/office/drawing/2014/chart" uri="{C3380CC4-5D6E-409C-BE32-E72D297353CC}">
                <c16:uniqueId val="{0000001F-340E-45A1-B71A-BB1EEBCCD8FC}"/>
              </c:ext>
            </c:extLst>
          </c:dPt>
          <c:dPt>
            <c:idx val="16"/>
            <c:invertIfNegative val="0"/>
            <c:bubble3D val="0"/>
            <c:spPr>
              <a:solidFill>
                <a:srgbClr val="666666"/>
              </a:solidFill>
            </c:spPr>
            <c:extLst>
              <c:ext xmlns:c16="http://schemas.microsoft.com/office/drawing/2014/chart" uri="{C3380CC4-5D6E-409C-BE32-E72D297353CC}">
                <c16:uniqueId val="{00000021-340E-45A1-B71A-BB1EEBCCD8FC}"/>
              </c:ext>
            </c:extLst>
          </c:dPt>
          <c:dPt>
            <c:idx val="17"/>
            <c:invertIfNegative val="0"/>
            <c:bubble3D val="0"/>
            <c:spPr>
              <a:solidFill>
                <a:srgbClr val="666666"/>
              </a:solidFill>
            </c:spPr>
            <c:extLst>
              <c:ext xmlns:c16="http://schemas.microsoft.com/office/drawing/2014/chart" uri="{C3380CC4-5D6E-409C-BE32-E72D297353CC}">
                <c16:uniqueId val="{00000023-340E-45A1-B71A-BB1EEBCCD8FC}"/>
              </c:ext>
            </c:extLst>
          </c:dPt>
          <c:dPt>
            <c:idx val="18"/>
            <c:invertIfNegative val="0"/>
            <c:bubble3D val="0"/>
            <c:spPr>
              <a:solidFill>
                <a:srgbClr val="666666"/>
              </a:solidFill>
            </c:spPr>
            <c:extLst>
              <c:ext xmlns:c16="http://schemas.microsoft.com/office/drawing/2014/chart" uri="{C3380CC4-5D6E-409C-BE32-E72D297353CC}">
                <c16:uniqueId val="{00000025-340E-45A1-B71A-BB1EEBCCD8FC}"/>
              </c:ext>
            </c:extLst>
          </c:dPt>
          <c:dPt>
            <c:idx val="19"/>
            <c:invertIfNegative val="0"/>
            <c:bubble3D val="0"/>
            <c:spPr>
              <a:solidFill>
                <a:srgbClr val="666666"/>
              </a:solidFill>
            </c:spPr>
            <c:extLst>
              <c:ext xmlns:c16="http://schemas.microsoft.com/office/drawing/2014/chart" uri="{C3380CC4-5D6E-409C-BE32-E72D297353CC}">
                <c16:uniqueId val="{00000027-340E-45A1-B71A-BB1EEBCCD8FC}"/>
              </c:ext>
            </c:extLst>
          </c:dPt>
          <c:dPt>
            <c:idx val="20"/>
            <c:invertIfNegative val="0"/>
            <c:bubble3D val="0"/>
            <c:spPr>
              <a:solidFill>
                <a:srgbClr val="FFFFFF">
                  <a:alpha val="0"/>
                </a:srgbClr>
              </a:solidFill>
            </c:spPr>
            <c:extLst>
              <c:ext xmlns:c16="http://schemas.microsoft.com/office/drawing/2014/chart" uri="{C3380CC4-5D6E-409C-BE32-E72D297353CC}">
                <c16:uniqueId val="{00000029-340E-45A1-B71A-BB1EEBCCD8FC}"/>
              </c:ext>
            </c:extLst>
          </c:dPt>
          <c:dPt>
            <c:idx val="21"/>
            <c:invertIfNegative val="0"/>
            <c:bubble3D val="0"/>
            <c:spPr>
              <a:solidFill>
                <a:srgbClr val="FFFFFF">
                  <a:alpha val="0"/>
                </a:srgbClr>
              </a:solidFill>
            </c:spPr>
            <c:extLst>
              <c:ext xmlns:c16="http://schemas.microsoft.com/office/drawing/2014/chart" uri="{C3380CC4-5D6E-409C-BE32-E72D297353CC}">
                <c16:uniqueId val="{0000002B-340E-45A1-B71A-BB1EEBCCD8FC}"/>
              </c:ext>
            </c:extLst>
          </c:dPt>
          <c:dPt>
            <c:idx val="22"/>
            <c:invertIfNegative val="0"/>
            <c:bubble3D val="0"/>
            <c:spPr>
              <a:solidFill>
                <a:srgbClr val="FFFFFF">
                  <a:alpha val="0"/>
                </a:srgbClr>
              </a:solidFill>
            </c:spPr>
            <c:extLst>
              <c:ext xmlns:c16="http://schemas.microsoft.com/office/drawing/2014/chart" uri="{C3380CC4-5D6E-409C-BE32-E72D297353CC}">
                <c16:uniqueId val="{0000002D-340E-45A1-B71A-BB1EEBCCD8FC}"/>
              </c:ext>
            </c:extLst>
          </c:dPt>
          <c:dPt>
            <c:idx val="23"/>
            <c:invertIfNegative val="0"/>
            <c:bubble3D val="0"/>
            <c:spPr>
              <a:solidFill>
                <a:srgbClr val="FFFFFF">
                  <a:alpha val="0"/>
                </a:srgbClr>
              </a:solidFill>
            </c:spPr>
            <c:extLst>
              <c:ext xmlns:c16="http://schemas.microsoft.com/office/drawing/2014/chart" uri="{C3380CC4-5D6E-409C-BE32-E72D297353CC}">
                <c16:uniqueId val="{0000002F-340E-45A1-B71A-BB1EEBCCD8FC}"/>
              </c:ext>
            </c:extLst>
          </c:dPt>
          <c:dPt>
            <c:idx val="24"/>
            <c:invertIfNegative val="0"/>
            <c:bubble3D val="0"/>
            <c:spPr>
              <a:solidFill>
                <a:srgbClr val="FFFFFF">
                  <a:alpha val="0"/>
                </a:srgbClr>
              </a:solidFill>
            </c:spPr>
            <c:extLst>
              <c:ext xmlns:c16="http://schemas.microsoft.com/office/drawing/2014/chart" uri="{C3380CC4-5D6E-409C-BE32-E72D297353CC}">
                <c16:uniqueId val="{00000031-340E-45A1-B71A-BB1EEBCCD8FC}"/>
              </c:ext>
            </c:extLst>
          </c:dPt>
          <c:dPt>
            <c:idx val="25"/>
            <c:invertIfNegative val="0"/>
            <c:bubble3D val="0"/>
            <c:spPr>
              <a:solidFill>
                <a:srgbClr val="FFFFFF">
                  <a:alpha val="0"/>
                </a:srgbClr>
              </a:solidFill>
            </c:spPr>
            <c:extLst>
              <c:ext xmlns:c16="http://schemas.microsoft.com/office/drawing/2014/chart" uri="{C3380CC4-5D6E-409C-BE32-E72D297353CC}">
                <c16:uniqueId val="{00000033-340E-45A1-B71A-BB1EEBCCD8FC}"/>
              </c:ext>
            </c:extLst>
          </c:dPt>
          <c:dPt>
            <c:idx val="26"/>
            <c:invertIfNegative val="0"/>
            <c:bubble3D val="0"/>
            <c:spPr>
              <a:solidFill>
                <a:srgbClr val="FFFFFF">
                  <a:alpha val="0"/>
                </a:srgbClr>
              </a:solidFill>
            </c:spPr>
            <c:extLst>
              <c:ext xmlns:c16="http://schemas.microsoft.com/office/drawing/2014/chart" uri="{C3380CC4-5D6E-409C-BE32-E72D297353CC}">
                <c16:uniqueId val="{00000035-340E-45A1-B71A-BB1EEBCCD8FC}"/>
              </c:ext>
            </c:extLst>
          </c:dPt>
          <c:dPt>
            <c:idx val="27"/>
            <c:invertIfNegative val="0"/>
            <c:bubble3D val="0"/>
            <c:spPr>
              <a:solidFill>
                <a:srgbClr val="FFFFFF">
                  <a:alpha val="0"/>
                </a:srgbClr>
              </a:solidFill>
            </c:spPr>
            <c:extLst>
              <c:ext xmlns:c16="http://schemas.microsoft.com/office/drawing/2014/chart" uri="{C3380CC4-5D6E-409C-BE32-E72D297353CC}">
                <c16:uniqueId val="{00000037-340E-45A1-B71A-BB1EEBCCD8FC}"/>
              </c:ext>
            </c:extLst>
          </c:dPt>
          <c:dPt>
            <c:idx val="28"/>
            <c:invertIfNegative val="0"/>
            <c:bubble3D val="0"/>
            <c:spPr>
              <a:solidFill>
                <a:srgbClr val="FFFFFF">
                  <a:alpha val="0"/>
                </a:srgbClr>
              </a:solidFill>
            </c:spPr>
            <c:extLst>
              <c:ext xmlns:c16="http://schemas.microsoft.com/office/drawing/2014/chart" uri="{C3380CC4-5D6E-409C-BE32-E72D297353CC}">
                <c16:uniqueId val="{00000039-340E-45A1-B71A-BB1EEBCCD8FC}"/>
              </c:ext>
            </c:extLst>
          </c:dPt>
          <c:dPt>
            <c:idx val="29"/>
            <c:invertIfNegative val="0"/>
            <c:bubble3D val="0"/>
            <c:spPr>
              <a:solidFill>
                <a:srgbClr val="FFFFFF">
                  <a:alpha val="0"/>
                </a:srgbClr>
              </a:solidFill>
            </c:spPr>
            <c:extLst>
              <c:ext xmlns:c16="http://schemas.microsoft.com/office/drawing/2014/chart" uri="{C3380CC4-5D6E-409C-BE32-E72D297353CC}">
                <c16:uniqueId val="{0000003B-340E-45A1-B71A-BB1EEBCCD8FC}"/>
              </c:ext>
            </c:extLst>
          </c:dPt>
          <c:dLbls>
            <c:dLbl>
              <c:idx val="0"/>
              <c:tx>
                <c:rich>
                  <a:bodyPr/>
                  <a:lstStyle/>
                  <a:p>
                    <a:r>
                      <a:t>3.07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FE6B-6842-85AC-5F78E736D418}"/>
                </c:ext>
              </c:extLst>
            </c:dLbl>
            <c:dLbl>
              <c:idx val="1"/>
              <c:tx>
                <c:rich>
                  <a:bodyPr/>
                  <a:lstStyle/>
                  <a:p>
                    <a:r>
                      <a:t>3.05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40E-45A1-B71A-BB1EEBCCD8FC}"/>
                </c:ext>
              </c:extLst>
            </c:dLbl>
            <c:dLbl>
              <c:idx val="2"/>
              <c:tx>
                <c:rich>
                  <a:bodyPr/>
                  <a:lstStyle/>
                  <a:p>
                    <a:r>
                      <a:t>3.04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40E-45A1-B71A-BB1EEBCCD8FC}"/>
                </c:ext>
              </c:extLst>
            </c:dLbl>
            <c:dLbl>
              <c:idx val="3"/>
              <c:tx>
                <c:rich>
                  <a:bodyPr/>
                  <a:lstStyle/>
                  <a:p>
                    <a:r>
                      <a:t>3.04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40E-45A1-B71A-BB1EEBCCD8FC}"/>
                </c:ext>
              </c:extLst>
            </c:dLbl>
            <c:dLbl>
              <c:idx val="4"/>
              <c:tx>
                <c:rich>
                  <a:bodyPr/>
                  <a:lstStyle/>
                  <a:p>
                    <a:r>
                      <a:t>3.03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40E-45A1-B71A-BB1EEBCCD8FC}"/>
                </c:ext>
              </c:extLst>
            </c:dLbl>
            <c:dLbl>
              <c:idx val="5"/>
              <c:tx>
                <c:rich>
                  <a:bodyPr/>
                  <a:lstStyle/>
                  <a:p>
                    <a:r>
                      <a:t>3.02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40E-45A1-B71A-BB1EEBCCD8FC}"/>
                </c:ext>
              </c:extLst>
            </c:dLbl>
            <c:dLbl>
              <c:idx val="6"/>
              <c:tx>
                <c:rich>
                  <a:bodyPr/>
                  <a:lstStyle/>
                  <a:p>
                    <a:r>
                      <a:t>3.01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40E-45A1-B71A-BB1EEBCCD8FC}"/>
                </c:ext>
              </c:extLst>
            </c:dLbl>
            <c:dLbl>
              <c:idx val="7"/>
              <c:tx>
                <c:rich>
                  <a:bodyPr/>
                  <a:lstStyle/>
                  <a:p>
                    <a:r>
                      <a:t>3.01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40E-45A1-B71A-BB1EEBCCD8FC}"/>
                </c:ext>
              </c:extLst>
            </c:dLbl>
            <c:dLbl>
              <c:idx val="8"/>
              <c:tx>
                <c:rich>
                  <a:bodyPr/>
                  <a:lstStyle/>
                  <a:p>
                    <a:r>
                      <a:t>2.99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40E-45A1-B71A-BB1EEBCCD8FC}"/>
                </c:ext>
              </c:extLst>
            </c:dLbl>
            <c:dLbl>
              <c:idx val="9"/>
              <c:tx>
                <c:rich>
                  <a:bodyPr/>
                  <a:lstStyle/>
                  <a:p>
                    <a:r>
                      <a:t>2.98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E6B-6842-85AC-5F78E736D418}"/>
                </c:ext>
              </c:extLst>
            </c:dLbl>
            <c:dLbl>
              <c:idx val="10"/>
              <c:tx>
                <c:rich>
                  <a:bodyPr/>
                  <a:lstStyle/>
                  <a:p>
                    <a:r>
                      <a:t>2.96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40E-45A1-B71A-BB1EEBCCD8FC}"/>
                </c:ext>
              </c:extLst>
            </c:dLbl>
            <c:dLbl>
              <c:idx val="11"/>
              <c:tx>
                <c:rich>
                  <a:bodyPr/>
                  <a:lstStyle/>
                  <a:p>
                    <a:r>
                      <a:t>2.96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40E-45A1-B71A-BB1EEBCCD8FC}"/>
                </c:ext>
              </c:extLst>
            </c:dLbl>
            <c:dLbl>
              <c:idx val="12"/>
              <c:tx>
                <c:rich>
                  <a:bodyPr/>
                  <a:lstStyle/>
                  <a:p>
                    <a:r>
                      <a:t>2.96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40E-45A1-B71A-BB1EEBCCD8FC}"/>
                </c:ext>
              </c:extLst>
            </c:dLbl>
            <c:dLbl>
              <c:idx val="13"/>
              <c:tx>
                <c:rich>
                  <a:bodyPr/>
                  <a:lstStyle/>
                  <a:p>
                    <a:r>
                      <a:t>2.88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E6B-6842-85AC-5F78E736D418}"/>
                </c:ext>
              </c:extLst>
            </c:dLbl>
            <c:dLbl>
              <c:idx val="14"/>
              <c:tx>
                <c:rich>
                  <a:bodyPr/>
                  <a:lstStyle/>
                  <a:p>
                    <a:r>
                      <a:t>2.82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40E-45A1-B71A-BB1EEBCCD8FC}"/>
                </c:ext>
              </c:extLst>
            </c:dLbl>
            <c:dLbl>
              <c:idx val="15"/>
              <c:tx>
                <c:rich>
                  <a:bodyPr/>
                  <a:lstStyle/>
                  <a:p>
                    <a:r>
                      <a:t>2.79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40E-45A1-B71A-BB1EEBCCD8FC}"/>
                </c:ext>
              </c:extLst>
            </c:dLbl>
            <c:dLbl>
              <c:idx val="16"/>
              <c:tx>
                <c:rich>
                  <a:bodyPr/>
                  <a:lstStyle/>
                  <a:p>
                    <a:r>
                      <a:t>2.74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40E-45A1-B71A-BB1EEBCCD8FC}"/>
                </c:ext>
              </c:extLst>
            </c:dLbl>
            <c:dLbl>
              <c:idx val="17"/>
              <c:tx>
                <c:rich>
                  <a:bodyPr/>
                  <a:lstStyle/>
                  <a:p>
                    <a:r>
                      <a:t>2.65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340E-45A1-B71A-BB1EEBCCD8FC}"/>
                </c:ext>
              </c:extLst>
            </c:dLbl>
            <c:dLbl>
              <c:idx val="18"/>
              <c:tx>
                <c:rich>
                  <a:bodyPr/>
                  <a:lstStyle/>
                  <a:p>
                    <a:r>
                      <a:t>2.51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40E-45A1-B71A-BB1EEBCCD8FC}"/>
                </c:ext>
              </c:extLst>
            </c:dLbl>
            <c:dLbl>
              <c:idx val="19"/>
              <c:tx>
                <c:rich>
                  <a:bodyPr/>
                  <a:lstStyle/>
                  <a:p>
                    <a:r>
                      <a:t>2.49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40E-45A1-B71A-BB1EEBCCD8FC}"/>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40E-45A1-B71A-BB1EEBCCD8FC}"/>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40E-45A1-B71A-BB1EEBCCD8FC}"/>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40E-45A1-B71A-BB1EEBCCD8FC}"/>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40E-45A1-B71A-BB1EEBCCD8FC}"/>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40E-45A1-B71A-BB1EEBCCD8FC}"/>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340E-45A1-B71A-BB1EEBCCD8FC}"/>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340E-45A1-B71A-BB1EEBCCD8FC}"/>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340E-45A1-B71A-BB1EEBCCD8FC}"/>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340E-45A1-B71A-BB1EEBCCD8FC}"/>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340E-45A1-B71A-BB1EEBCCD8F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YVR</c:v>
                </c:pt>
                <c:pt idx="1">
                  <c:v>CMH</c:v>
                </c:pt>
                <c:pt idx="2">
                  <c:v>YXE</c:v>
                </c:pt>
                <c:pt idx="3">
                  <c:v>BDL</c:v>
                </c:pt>
                <c:pt idx="4">
                  <c:v>SEA</c:v>
                </c:pt>
                <c:pt idx="5">
                  <c:v>YHZ</c:v>
                </c:pt>
                <c:pt idx="6">
                  <c:v>YYC</c:v>
                </c:pt>
                <c:pt idx="7">
                  <c:v>YLW</c:v>
                </c:pt>
                <c:pt idx="8">
                  <c:v>MKE</c:v>
                </c:pt>
                <c:pt idx="9">
                  <c:v>DEN</c:v>
                </c:pt>
                <c:pt idx="10">
                  <c:v>SFO</c:v>
                </c:pt>
                <c:pt idx="11">
                  <c:v>JAX</c:v>
                </c:pt>
                <c:pt idx="12">
                  <c:v>YTZ</c:v>
                </c:pt>
                <c:pt idx="13">
                  <c:v>YUL</c:v>
                </c:pt>
                <c:pt idx="14">
                  <c:v>JFK</c:v>
                </c:pt>
                <c:pt idx="15">
                  <c:v>CRP</c:v>
                </c:pt>
                <c:pt idx="16">
                  <c:v>YYJ</c:v>
                </c:pt>
                <c:pt idx="17">
                  <c:v>BUR</c:v>
                </c:pt>
                <c:pt idx="18">
                  <c:v>IAH</c:v>
                </c:pt>
                <c:pt idx="19">
                  <c:v>HOU</c:v>
                </c:pt>
              </c:strCache>
            </c:strRef>
          </c:cat>
          <c:val>
            <c:numRef>
              <c:f>Sheet1!$B$2:$B$31</c:f>
              <c:numCache>
                <c:formatCode>0.00000000</c:formatCode>
                <c:ptCount val="30"/>
                <c:pt idx="0">
                  <c:v>3.0661127368000001</c:v>
                </c:pt>
                <c:pt idx="1">
                  <c:v>3.0500392283000002</c:v>
                </c:pt>
                <c:pt idx="2">
                  <c:v>3.0432247333000002</c:v>
                </c:pt>
                <c:pt idx="3">
                  <c:v>3.0377340428999999</c:v>
                </c:pt>
                <c:pt idx="4">
                  <c:v>3.0333065875999998</c:v>
                </c:pt>
                <c:pt idx="5">
                  <c:v>3.0175379870999999</c:v>
                </c:pt>
                <c:pt idx="6">
                  <c:v>3.0118065844999999</c:v>
                </c:pt>
                <c:pt idx="7">
                  <c:v>3.0072704575999998</c:v>
                </c:pt>
                <c:pt idx="8">
                  <c:v>2.9948421092999999</c:v>
                </c:pt>
                <c:pt idx="9">
                  <c:v>2.9803976252000002</c:v>
                </c:pt>
                <c:pt idx="10">
                  <c:v>2.9630293868000002</c:v>
                </c:pt>
                <c:pt idx="11">
                  <c:v>2.9614924445000002</c:v>
                </c:pt>
                <c:pt idx="12">
                  <c:v>2.9591836735000001</c:v>
                </c:pt>
                <c:pt idx="13">
                  <c:v>2.8754257751000001</c:v>
                </c:pt>
                <c:pt idx="14">
                  <c:v>2.8179886766000002</c:v>
                </c:pt>
                <c:pt idx="15">
                  <c:v>2.7943060700000002</c:v>
                </c:pt>
                <c:pt idx="16">
                  <c:v>2.7447455659000002</c:v>
                </c:pt>
                <c:pt idx="17">
                  <c:v>2.6517757523999999</c:v>
                </c:pt>
                <c:pt idx="18">
                  <c:v>2.5054209411000001</c:v>
                </c:pt>
                <c:pt idx="19">
                  <c:v>2.4902182273000002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E6B-6842-85AC-5F78E736D41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C0C-0249-9142-434C712D8301}"/>
              </c:ext>
            </c:extLst>
          </c:dPt>
          <c:dPt>
            <c:idx val="1"/>
            <c:invertIfNegative val="0"/>
            <c:bubble3D val="0"/>
            <c:spPr>
              <a:solidFill>
                <a:srgbClr val="666666"/>
              </a:solidFill>
            </c:spPr>
            <c:extLst>
              <c:ext xmlns:c16="http://schemas.microsoft.com/office/drawing/2014/chart" uri="{C3380CC4-5D6E-409C-BE32-E72D297353CC}">
                <c16:uniqueId val="{00000003-D882-4C1E-89B6-C9570C88EEC6}"/>
              </c:ext>
            </c:extLst>
          </c:dPt>
          <c:dPt>
            <c:idx val="2"/>
            <c:invertIfNegative val="0"/>
            <c:bubble3D val="0"/>
            <c:spPr>
              <a:solidFill>
                <a:srgbClr val="666666"/>
              </a:solidFill>
            </c:spPr>
            <c:extLst>
              <c:ext xmlns:c16="http://schemas.microsoft.com/office/drawing/2014/chart" uri="{C3380CC4-5D6E-409C-BE32-E72D297353CC}">
                <c16:uniqueId val="{00000005-D882-4C1E-89B6-C9570C88EEC6}"/>
              </c:ext>
            </c:extLst>
          </c:dPt>
          <c:dPt>
            <c:idx val="3"/>
            <c:invertIfNegative val="0"/>
            <c:bubble3D val="0"/>
            <c:spPr>
              <a:solidFill>
                <a:srgbClr val="666666"/>
              </a:solidFill>
            </c:spPr>
            <c:extLst>
              <c:ext xmlns:c16="http://schemas.microsoft.com/office/drawing/2014/chart" uri="{C3380CC4-5D6E-409C-BE32-E72D297353CC}">
                <c16:uniqueId val="{00000007-D882-4C1E-89B6-C9570C88EEC6}"/>
              </c:ext>
            </c:extLst>
          </c:dPt>
          <c:dPt>
            <c:idx val="4"/>
            <c:invertIfNegative val="0"/>
            <c:bubble3D val="0"/>
            <c:spPr>
              <a:solidFill>
                <a:srgbClr val="666666"/>
              </a:solidFill>
            </c:spPr>
            <c:extLst>
              <c:ext xmlns:c16="http://schemas.microsoft.com/office/drawing/2014/chart" uri="{C3380CC4-5D6E-409C-BE32-E72D297353CC}">
                <c16:uniqueId val="{00000009-D882-4C1E-89B6-C9570C88EEC6}"/>
              </c:ext>
            </c:extLst>
          </c:dPt>
          <c:dPt>
            <c:idx val="5"/>
            <c:invertIfNegative val="0"/>
            <c:bubble3D val="0"/>
            <c:spPr>
              <a:solidFill>
                <a:srgbClr val="666666"/>
              </a:solidFill>
            </c:spPr>
            <c:extLst>
              <c:ext xmlns:c16="http://schemas.microsoft.com/office/drawing/2014/chart" uri="{C3380CC4-5D6E-409C-BE32-E72D297353CC}">
                <c16:uniqueId val="{0000000B-D882-4C1E-89B6-C9570C88EEC6}"/>
              </c:ext>
            </c:extLst>
          </c:dPt>
          <c:dPt>
            <c:idx val="6"/>
            <c:invertIfNegative val="0"/>
            <c:bubble3D val="0"/>
            <c:spPr>
              <a:solidFill>
                <a:srgbClr val="666666"/>
              </a:solidFill>
            </c:spPr>
            <c:extLst>
              <c:ext xmlns:c16="http://schemas.microsoft.com/office/drawing/2014/chart" uri="{C3380CC4-5D6E-409C-BE32-E72D297353CC}">
                <c16:uniqueId val="{0000000D-D882-4C1E-89B6-C9570C88EEC6}"/>
              </c:ext>
            </c:extLst>
          </c:dPt>
          <c:dPt>
            <c:idx val="7"/>
            <c:invertIfNegative val="0"/>
            <c:bubble3D val="0"/>
            <c:spPr>
              <a:solidFill>
                <a:srgbClr val="666666"/>
              </a:solidFill>
            </c:spPr>
            <c:extLst>
              <c:ext xmlns:c16="http://schemas.microsoft.com/office/drawing/2014/chart" uri="{C3380CC4-5D6E-409C-BE32-E72D297353CC}">
                <c16:uniqueId val="{0000000F-D882-4C1E-89B6-C9570C88EEC6}"/>
              </c:ext>
            </c:extLst>
          </c:dPt>
          <c:dPt>
            <c:idx val="8"/>
            <c:invertIfNegative val="0"/>
            <c:bubble3D val="0"/>
            <c:spPr>
              <a:solidFill>
                <a:srgbClr val="666666"/>
              </a:solidFill>
            </c:spPr>
            <c:extLst>
              <c:ext xmlns:c16="http://schemas.microsoft.com/office/drawing/2014/chart" uri="{C3380CC4-5D6E-409C-BE32-E72D297353CC}">
                <c16:uniqueId val="{00000011-D882-4C1E-89B6-C9570C88EEC6}"/>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C0C-0249-9142-434C712D8301}"/>
              </c:ext>
            </c:extLst>
          </c:dPt>
          <c:dPt>
            <c:idx val="10"/>
            <c:invertIfNegative val="0"/>
            <c:bubble3D val="0"/>
            <c:spPr>
              <a:solidFill>
                <a:srgbClr val="666666"/>
              </a:solidFill>
            </c:spPr>
            <c:extLst>
              <c:ext xmlns:c16="http://schemas.microsoft.com/office/drawing/2014/chart" uri="{C3380CC4-5D6E-409C-BE32-E72D297353CC}">
                <c16:uniqueId val="{00000015-D882-4C1E-89B6-C9570C88EEC6}"/>
              </c:ext>
            </c:extLst>
          </c:dPt>
          <c:dPt>
            <c:idx val="11"/>
            <c:invertIfNegative val="0"/>
            <c:bubble3D val="0"/>
            <c:spPr>
              <a:solidFill>
                <a:srgbClr val="666666"/>
              </a:solidFill>
            </c:spPr>
            <c:extLst>
              <c:ext xmlns:c16="http://schemas.microsoft.com/office/drawing/2014/chart" uri="{C3380CC4-5D6E-409C-BE32-E72D297353CC}">
                <c16:uniqueId val="{00000017-D882-4C1E-89B6-C9570C88EEC6}"/>
              </c:ext>
            </c:extLst>
          </c:dPt>
          <c:dPt>
            <c:idx val="12"/>
            <c:invertIfNegative val="0"/>
            <c:bubble3D val="0"/>
            <c:spPr>
              <a:solidFill>
                <a:srgbClr val="666666"/>
              </a:solidFill>
            </c:spPr>
            <c:extLst>
              <c:ext xmlns:c16="http://schemas.microsoft.com/office/drawing/2014/chart" uri="{C3380CC4-5D6E-409C-BE32-E72D297353CC}">
                <c16:uniqueId val="{00000019-D882-4C1E-89B6-C9570C88EEC6}"/>
              </c:ext>
            </c:extLst>
          </c:dPt>
          <c:dPt>
            <c:idx val="13"/>
            <c:invertIfNegative val="0"/>
            <c:bubble3D val="0"/>
            <c:spPr>
              <a:solidFill>
                <a:srgbClr val="666666"/>
              </a:solidFill>
            </c:spPr>
            <c:extLst>
              <c:ext xmlns:c16="http://schemas.microsoft.com/office/drawing/2014/chart" uri="{C3380CC4-5D6E-409C-BE32-E72D297353CC}">
                <c16:uniqueId val="{0000001B-D882-4C1E-89B6-C9570C88EEC6}"/>
              </c:ext>
            </c:extLst>
          </c:dPt>
          <c:dPt>
            <c:idx val="14"/>
            <c:invertIfNegative val="0"/>
            <c:bubble3D val="0"/>
            <c:spPr>
              <a:solidFill>
                <a:srgbClr val="666666"/>
              </a:solidFill>
            </c:spPr>
            <c:extLst>
              <c:ext xmlns:c16="http://schemas.microsoft.com/office/drawing/2014/chart" uri="{C3380CC4-5D6E-409C-BE32-E72D297353CC}">
                <c16:uniqueId val="{0000001D-D882-4C1E-89B6-C9570C88EEC6}"/>
              </c:ext>
            </c:extLst>
          </c:dPt>
          <c:dPt>
            <c:idx val="15"/>
            <c:invertIfNegative val="0"/>
            <c:bubble3D val="0"/>
            <c:spPr>
              <a:solidFill>
                <a:srgbClr val="666666"/>
              </a:solidFill>
            </c:spPr>
            <c:extLst>
              <c:ext xmlns:c16="http://schemas.microsoft.com/office/drawing/2014/chart" uri="{C3380CC4-5D6E-409C-BE32-E72D297353CC}">
                <c16:uniqueId val="{0000001F-D882-4C1E-89B6-C9570C88EEC6}"/>
              </c:ext>
            </c:extLst>
          </c:dPt>
          <c:dPt>
            <c:idx val="16"/>
            <c:invertIfNegative val="0"/>
            <c:bubble3D val="0"/>
            <c:spPr>
              <a:solidFill>
                <a:srgbClr val="666666"/>
              </a:solidFill>
            </c:spPr>
            <c:extLst>
              <c:ext xmlns:c16="http://schemas.microsoft.com/office/drawing/2014/chart" uri="{C3380CC4-5D6E-409C-BE32-E72D297353CC}">
                <c16:uniqueId val="{00000021-D882-4C1E-89B6-C9570C88EEC6}"/>
              </c:ext>
            </c:extLst>
          </c:dPt>
          <c:dPt>
            <c:idx val="17"/>
            <c:invertIfNegative val="0"/>
            <c:bubble3D val="0"/>
            <c:spPr>
              <a:solidFill>
                <a:srgbClr val="666666"/>
              </a:solidFill>
            </c:spPr>
            <c:extLst>
              <c:ext xmlns:c16="http://schemas.microsoft.com/office/drawing/2014/chart" uri="{C3380CC4-5D6E-409C-BE32-E72D297353CC}">
                <c16:uniqueId val="{00000023-D882-4C1E-89B6-C9570C88EEC6}"/>
              </c:ext>
            </c:extLst>
          </c:dPt>
          <c:dPt>
            <c:idx val="18"/>
            <c:invertIfNegative val="0"/>
            <c:bubble3D val="0"/>
            <c:spPr>
              <a:solidFill>
                <a:srgbClr val="666666"/>
              </a:solidFill>
            </c:spPr>
            <c:extLst>
              <c:ext xmlns:c16="http://schemas.microsoft.com/office/drawing/2014/chart" uri="{C3380CC4-5D6E-409C-BE32-E72D297353CC}">
                <c16:uniqueId val="{00000025-D882-4C1E-89B6-C9570C88EEC6}"/>
              </c:ext>
            </c:extLst>
          </c:dPt>
          <c:dPt>
            <c:idx val="19"/>
            <c:invertIfNegative val="0"/>
            <c:bubble3D val="0"/>
            <c:spPr>
              <a:solidFill>
                <a:srgbClr val="666666"/>
              </a:solidFill>
            </c:spPr>
            <c:extLst>
              <c:ext xmlns:c16="http://schemas.microsoft.com/office/drawing/2014/chart" uri="{C3380CC4-5D6E-409C-BE32-E72D297353CC}">
                <c16:uniqueId val="{00000027-D882-4C1E-89B6-C9570C88EEC6}"/>
              </c:ext>
            </c:extLst>
          </c:dPt>
          <c:dPt>
            <c:idx val="20"/>
            <c:invertIfNegative val="0"/>
            <c:bubble3D val="0"/>
            <c:spPr>
              <a:solidFill>
                <a:srgbClr val="666666"/>
              </a:solidFill>
            </c:spPr>
            <c:extLst>
              <c:ext xmlns:c16="http://schemas.microsoft.com/office/drawing/2014/chart" uri="{C3380CC4-5D6E-409C-BE32-E72D297353CC}">
                <c16:uniqueId val="{00000029-D882-4C1E-89B6-C9570C88EEC6}"/>
              </c:ext>
            </c:extLst>
          </c:dPt>
          <c:dPt>
            <c:idx val="21"/>
            <c:invertIfNegative val="0"/>
            <c:bubble3D val="0"/>
            <c:spPr>
              <a:solidFill>
                <a:srgbClr val="666666"/>
              </a:solidFill>
            </c:spPr>
            <c:extLst>
              <c:ext xmlns:c16="http://schemas.microsoft.com/office/drawing/2014/chart" uri="{C3380CC4-5D6E-409C-BE32-E72D297353CC}">
                <c16:uniqueId val="{0000002B-D882-4C1E-89B6-C9570C88EEC6}"/>
              </c:ext>
            </c:extLst>
          </c:dPt>
          <c:dPt>
            <c:idx val="22"/>
            <c:invertIfNegative val="0"/>
            <c:bubble3D val="0"/>
            <c:spPr>
              <a:solidFill>
                <a:srgbClr val="666666"/>
              </a:solidFill>
            </c:spPr>
            <c:extLst>
              <c:ext xmlns:c16="http://schemas.microsoft.com/office/drawing/2014/chart" uri="{C3380CC4-5D6E-409C-BE32-E72D297353CC}">
                <c16:uniqueId val="{0000002D-D882-4C1E-89B6-C9570C88EEC6}"/>
              </c:ext>
            </c:extLst>
          </c:dPt>
          <c:dPt>
            <c:idx val="23"/>
            <c:invertIfNegative val="0"/>
            <c:bubble3D val="0"/>
            <c:spPr>
              <a:solidFill>
                <a:srgbClr val="666666"/>
              </a:solidFill>
            </c:spPr>
            <c:extLst>
              <c:ext xmlns:c16="http://schemas.microsoft.com/office/drawing/2014/chart" uri="{C3380CC4-5D6E-409C-BE32-E72D297353CC}">
                <c16:uniqueId val="{0000002F-D882-4C1E-89B6-C9570C88EEC6}"/>
              </c:ext>
            </c:extLst>
          </c:dPt>
          <c:dPt>
            <c:idx val="24"/>
            <c:invertIfNegative val="0"/>
            <c:bubble3D val="0"/>
            <c:spPr>
              <a:solidFill>
                <a:srgbClr val="666666"/>
              </a:solidFill>
            </c:spPr>
            <c:extLst>
              <c:ext xmlns:c16="http://schemas.microsoft.com/office/drawing/2014/chart" uri="{C3380CC4-5D6E-409C-BE32-E72D297353CC}">
                <c16:uniqueId val="{00000031-D882-4C1E-89B6-C9570C88EEC6}"/>
              </c:ext>
            </c:extLst>
          </c:dPt>
          <c:dPt>
            <c:idx val="25"/>
            <c:invertIfNegative val="0"/>
            <c:bubble3D val="0"/>
            <c:spPr>
              <a:solidFill>
                <a:srgbClr val="666666"/>
              </a:solidFill>
            </c:spPr>
            <c:extLst>
              <c:ext xmlns:c16="http://schemas.microsoft.com/office/drawing/2014/chart" uri="{C3380CC4-5D6E-409C-BE32-E72D297353CC}">
                <c16:uniqueId val="{00000033-D882-4C1E-89B6-C9570C88EEC6}"/>
              </c:ext>
            </c:extLst>
          </c:dPt>
          <c:dPt>
            <c:idx val="26"/>
            <c:invertIfNegative val="0"/>
            <c:bubble3D val="0"/>
            <c:spPr>
              <a:solidFill>
                <a:srgbClr val="666666"/>
              </a:solidFill>
            </c:spPr>
            <c:extLst>
              <c:ext xmlns:c16="http://schemas.microsoft.com/office/drawing/2014/chart" uri="{C3380CC4-5D6E-409C-BE32-E72D297353CC}">
                <c16:uniqueId val="{00000035-D882-4C1E-89B6-C9570C88EEC6}"/>
              </c:ext>
            </c:extLst>
          </c:dPt>
          <c:dPt>
            <c:idx val="27"/>
            <c:invertIfNegative val="0"/>
            <c:bubble3D val="0"/>
            <c:spPr>
              <a:solidFill>
                <a:srgbClr val="666666"/>
              </a:solidFill>
            </c:spPr>
            <c:extLst>
              <c:ext xmlns:c16="http://schemas.microsoft.com/office/drawing/2014/chart" uri="{C3380CC4-5D6E-409C-BE32-E72D297353CC}">
                <c16:uniqueId val="{00000037-D882-4C1E-89B6-C9570C88EEC6}"/>
              </c:ext>
            </c:extLst>
          </c:dPt>
          <c:dPt>
            <c:idx val="28"/>
            <c:invertIfNegative val="0"/>
            <c:bubble3D val="0"/>
            <c:spPr>
              <a:solidFill>
                <a:srgbClr val="C00000"/>
              </a:solidFill>
            </c:spPr>
            <c:extLst>
              <c:ext xmlns:c16="http://schemas.microsoft.com/office/drawing/2014/chart" uri="{C3380CC4-5D6E-409C-BE32-E72D297353CC}">
                <c16:uniqueId val="{00000039-D882-4C1E-89B6-C9570C88EEC6}"/>
              </c:ext>
            </c:extLst>
          </c:dPt>
          <c:dPt>
            <c:idx val="29"/>
            <c:invertIfNegative val="0"/>
            <c:bubble3D val="0"/>
            <c:spPr>
              <a:solidFill>
                <a:srgbClr val="666666"/>
              </a:solidFill>
            </c:spPr>
            <c:extLst>
              <c:ext xmlns:c16="http://schemas.microsoft.com/office/drawing/2014/chart" uri="{C3380CC4-5D6E-409C-BE32-E72D297353CC}">
                <c16:uniqueId val="{0000003B-D882-4C1E-89B6-C9570C88EEC6}"/>
              </c:ext>
            </c:extLst>
          </c:dPt>
          <c:dLbls>
            <c:dLbl>
              <c:idx val="0"/>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C0C-0249-9142-434C712D8301}"/>
                </c:ext>
              </c:extLst>
            </c:dLbl>
            <c:dLbl>
              <c:idx val="1"/>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882-4C1E-89B6-C9570C88EEC6}"/>
                </c:ext>
              </c:extLst>
            </c:dLbl>
            <c:dLbl>
              <c:idx val="2"/>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882-4C1E-89B6-C9570C88EEC6}"/>
                </c:ext>
              </c:extLst>
            </c:dLbl>
            <c:dLbl>
              <c:idx val="3"/>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882-4C1E-89B6-C9570C88EEC6}"/>
                </c:ext>
              </c:extLst>
            </c:dLbl>
            <c:dLbl>
              <c:idx val="4"/>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882-4C1E-89B6-C9570C88EEC6}"/>
                </c:ext>
              </c:extLst>
            </c:dLbl>
            <c:dLbl>
              <c:idx val="5"/>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882-4C1E-89B6-C9570C88EEC6}"/>
                </c:ext>
              </c:extLst>
            </c:dLbl>
            <c:dLbl>
              <c:idx val="6"/>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882-4C1E-89B6-C9570C88EEC6}"/>
                </c:ext>
              </c:extLst>
            </c:dLbl>
            <c:dLbl>
              <c:idx val="7"/>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882-4C1E-89B6-C9570C88EEC6}"/>
                </c:ext>
              </c:extLst>
            </c:dLbl>
            <c:dLbl>
              <c:idx val="8"/>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882-4C1E-89B6-C9570C88EEC6}"/>
                </c:ext>
              </c:extLst>
            </c:dLbl>
            <c:dLbl>
              <c:idx val="9"/>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C0C-0249-9142-434C712D8301}"/>
                </c:ext>
              </c:extLst>
            </c:dLbl>
            <c:dLbl>
              <c:idx val="10"/>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882-4C1E-89B6-C9570C88EEC6}"/>
                </c:ext>
              </c:extLst>
            </c:dLbl>
            <c:dLbl>
              <c:idx val="11"/>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882-4C1E-89B6-C9570C88EEC6}"/>
                </c:ext>
              </c:extLst>
            </c:dLbl>
            <c:dLbl>
              <c:idx val="12"/>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882-4C1E-89B6-C9570C88EEC6}"/>
                </c:ext>
              </c:extLst>
            </c:dLbl>
            <c:dLbl>
              <c:idx val="13"/>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882-4C1E-89B6-C9570C88EEC6}"/>
                </c:ext>
              </c:extLst>
            </c:dLbl>
            <c:dLbl>
              <c:idx val="14"/>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882-4C1E-89B6-C9570C88EEC6}"/>
                </c:ext>
              </c:extLst>
            </c:dLbl>
            <c:dLbl>
              <c:idx val="15"/>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882-4C1E-89B6-C9570C88EEC6}"/>
                </c:ext>
              </c:extLst>
            </c:dLbl>
            <c:dLbl>
              <c:idx val="16"/>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D882-4C1E-89B6-C9570C88EEC6}"/>
                </c:ext>
              </c:extLst>
            </c:dLbl>
            <c:dLbl>
              <c:idx val="17"/>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D882-4C1E-89B6-C9570C88EEC6}"/>
                </c:ext>
              </c:extLst>
            </c:dLbl>
            <c:dLbl>
              <c:idx val="18"/>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D882-4C1E-89B6-C9570C88EEC6}"/>
                </c:ext>
              </c:extLst>
            </c:dLbl>
            <c:dLbl>
              <c:idx val="19"/>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D882-4C1E-89B6-C9570C88EEC6}"/>
                </c:ext>
              </c:extLst>
            </c:dLbl>
            <c:dLbl>
              <c:idx val="20"/>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D882-4C1E-89B6-C9570C88EEC6}"/>
                </c:ext>
              </c:extLst>
            </c:dLbl>
            <c:dLbl>
              <c:idx val="21"/>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D882-4C1E-89B6-C9570C88EEC6}"/>
                </c:ext>
              </c:extLst>
            </c:dLbl>
            <c:dLbl>
              <c:idx val="22"/>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D882-4C1E-89B6-C9570C88EEC6}"/>
                </c:ext>
              </c:extLst>
            </c:dLbl>
            <c:dLbl>
              <c:idx val="23"/>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D882-4C1E-89B6-C9570C88EEC6}"/>
                </c:ext>
              </c:extLst>
            </c:dLbl>
            <c:dLbl>
              <c:idx val="24"/>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D882-4C1E-89B6-C9570C88EEC6}"/>
                </c:ext>
              </c:extLst>
            </c:dLbl>
            <c:dLbl>
              <c:idx val="25"/>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D882-4C1E-89B6-C9570C88EEC6}"/>
                </c:ext>
              </c:extLst>
            </c:dLbl>
            <c:dLbl>
              <c:idx val="26"/>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D882-4C1E-89B6-C9570C88EEC6}"/>
                </c:ext>
              </c:extLst>
            </c:dLbl>
            <c:dLbl>
              <c:idx val="27"/>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D882-4C1E-89B6-C9570C88EEC6}"/>
                </c:ext>
              </c:extLst>
            </c:dLbl>
            <c:dLbl>
              <c:idx val="28"/>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D882-4C1E-89B6-C9570C88EEC6}"/>
                </c:ext>
              </c:extLst>
            </c:dLbl>
            <c:dLbl>
              <c:idx val="29"/>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D882-4C1E-89B6-C9570C88EEC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GRR</c:v>
                </c:pt>
                <c:pt idx="1">
                  <c:v>GSP</c:v>
                </c:pt>
                <c:pt idx="2">
                  <c:v>SJC</c:v>
                </c:pt>
                <c:pt idx="3">
                  <c:v>YMM</c:v>
                </c:pt>
                <c:pt idx="4">
                  <c:v>PWM</c:v>
                </c:pt>
                <c:pt idx="5">
                  <c:v>AUS</c:v>
                </c:pt>
                <c:pt idx="6">
                  <c:v>SAT</c:v>
                </c:pt>
                <c:pt idx="7">
                  <c:v>OKC</c:v>
                </c:pt>
                <c:pt idx="8">
                  <c:v>PIT</c:v>
                </c:pt>
                <c:pt idx="9">
                  <c:v>CVG</c:v>
                </c:pt>
                <c:pt idx="10">
                  <c:v>YEG</c:v>
                </c:pt>
                <c:pt idx="11">
                  <c:v>BOI</c:v>
                </c:pt>
                <c:pt idx="12">
                  <c:v>TPA</c:v>
                </c:pt>
                <c:pt idx="13">
                  <c:v>SFB</c:v>
                </c:pt>
                <c:pt idx="14">
                  <c:v>MSP</c:v>
                </c:pt>
                <c:pt idx="15">
                  <c:v>YHZ</c:v>
                </c:pt>
                <c:pt idx="16">
                  <c:v>ONT</c:v>
                </c:pt>
                <c:pt idx="17">
                  <c:v>ATL</c:v>
                </c:pt>
                <c:pt idx="18">
                  <c:v>YYZ</c:v>
                </c:pt>
                <c:pt idx="19">
                  <c:v>MSY</c:v>
                </c:pt>
                <c:pt idx="20">
                  <c:v>DFW</c:v>
                </c:pt>
                <c:pt idx="21">
                  <c:v>SLC</c:v>
                </c:pt>
                <c:pt idx="22">
                  <c:v>IND</c:v>
                </c:pt>
                <c:pt idx="23">
                  <c:v>YVR</c:v>
                </c:pt>
                <c:pt idx="24">
                  <c:v>JAX</c:v>
                </c:pt>
                <c:pt idx="25">
                  <c:v>YYT</c:v>
                </c:pt>
                <c:pt idx="26">
                  <c:v>MKE</c:v>
                </c:pt>
                <c:pt idx="27">
                  <c:v>DTW</c:v>
                </c:pt>
                <c:pt idx="28">
                  <c:v>BWI</c:v>
                </c:pt>
                <c:pt idx="29">
                  <c:v>LGA</c:v>
                </c:pt>
              </c:strCache>
            </c:strRef>
          </c:cat>
          <c:val>
            <c:numRef>
              <c:f>Sheet1!$B$2:$B$31</c:f>
              <c:numCache>
                <c:formatCode>0.00000000</c:formatCode>
                <c:ptCount val="30"/>
                <c:pt idx="0">
                  <c:v>4.2511890211000001</c:v>
                </c:pt>
                <c:pt idx="1">
                  <c:v>4.2472751645000004</c:v>
                </c:pt>
                <c:pt idx="2">
                  <c:v>4.2180780615</c:v>
                </c:pt>
                <c:pt idx="3">
                  <c:v>4.1954524648999998</c:v>
                </c:pt>
                <c:pt idx="4">
                  <c:v>4.1892586087000003</c:v>
                </c:pt>
                <c:pt idx="5">
                  <c:v>4.1860022392999996</c:v>
                </c:pt>
                <c:pt idx="6">
                  <c:v>4.1219863750999997</c:v>
                </c:pt>
                <c:pt idx="7">
                  <c:v>4.1029923213000004</c:v>
                </c:pt>
                <c:pt idx="8">
                  <c:v>4.1018713140000003</c:v>
                </c:pt>
                <c:pt idx="9">
                  <c:v>4.0934530470999997</c:v>
                </c:pt>
                <c:pt idx="10">
                  <c:v>4.0926429334999996</c:v>
                </c:pt>
                <c:pt idx="11">
                  <c:v>4.0876577942000001</c:v>
                </c:pt>
                <c:pt idx="12">
                  <c:v>4.0675942096000002</c:v>
                </c:pt>
                <c:pt idx="13">
                  <c:v>4.0521912754000002</c:v>
                </c:pt>
                <c:pt idx="14">
                  <c:v>4.0469114423999999</c:v>
                </c:pt>
                <c:pt idx="15">
                  <c:v>4.0409274542000002</c:v>
                </c:pt>
                <c:pt idx="16">
                  <c:v>4.0245424869999997</c:v>
                </c:pt>
                <c:pt idx="17">
                  <c:v>4.0180436247999998</c:v>
                </c:pt>
                <c:pt idx="18">
                  <c:v>3.9816144285999999</c:v>
                </c:pt>
                <c:pt idx="19">
                  <c:v>3.9763572275999999</c:v>
                </c:pt>
                <c:pt idx="20">
                  <c:v>3.9748940912999999</c:v>
                </c:pt>
                <c:pt idx="21">
                  <c:v>3.9724459396</c:v>
                </c:pt>
                <c:pt idx="22">
                  <c:v>3.9634940815999999</c:v>
                </c:pt>
                <c:pt idx="23">
                  <c:v>3.9214965438</c:v>
                </c:pt>
                <c:pt idx="24">
                  <c:v>3.9212940044</c:v>
                </c:pt>
                <c:pt idx="25">
                  <c:v>3.9141147925999999</c:v>
                </c:pt>
                <c:pt idx="26">
                  <c:v>3.9131394017000001</c:v>
                </c:pt>
                <c:pt idx="27">
                  <c:v>3.9044096716999999</c:v>
                </c:pt>
                <c:pt idx="28">
                  <c:v>3.8900010895000001</c:v>
                </c:pt>
                <c:pt idx="29">
                  <c:v>3.8831887800999998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7C0C-0249-9142-434C712D830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C64-904A-8591-88916333ED4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C64-904A-8591-88916333ED4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C64-904A-8591-88916333ED4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C64-904A-8591-88916333ED4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FFC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AB8-034B-9AC8-691334AF9A94}"/>
              </c:ext>
            </c:extLst>
          </c:dPt>
          <c:dPt>
            <c:idx val="1"/>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AB8-034B-9AC8-691334AF9A94}"/>
              </c:ext>
            </c:extLst>
          </c:dPt>
          <c:dPt>
            <c:idx val="2"/>
            <c:invertIfNegative val="0"/>
            <c:bubble3D val="0"/>
            <c:spPr>
              <a:solidFill>
                <a:srgbClr val="003A8C"/>
              </a:solidFill>
            </c:spPr>
            <c:extLst>
              <c:ext xmlns:c16="http://schemas.microsoft.com/office/drawing/2014/chart" uri="{C3380CC4-5D6E-409C-BE32-E72D297353CC}">
                <c16:uniqueId val="{00000005-43BC-4603-942D-41A47EA8F0AA}"/>
              </c:ext>
            </c:extLst>
          </c:dPt>
          <c:dPt>
            <c:idx val="3"/>
            <c:invertIfNegative val="0"/>
            <c:bubble3D val="0"/>
            <c:spPr>
              <a:solidFill>
                <a:srgbClr val="003A8C"/>
              </a:solidFill>
            </c:spPr>
            <c:extLst>
              <c:ext xmlns:c16="http://schemas.microsoft.com/office/drawing/2014/chart" uri="{C3380CC4-5D6E-409C-BE32-E72D297353CC}">
                <c16:uniqueId val="{00000007-43BC-4603-942D-41A47EA8F0AA}"/>
              </c:ext>
            </c:extLst>
          </c:dPt>
          <c:dPt>
            <c:idx val="4"/>
            <c:invertIfNegative val="0"/>
            <c:bubble3D val="0"/>
            <c:spPr>
              <a:solidFill>
                <a:srgbClr val="003A8C"/>
              </a:solidFill>
            </c:spPr>
            <c:extLst>
              <c:ext xmlns:c16="http://schemas.microsoft.com/office/drawing/2014/chart" uri="{C3380CC4-5D6E-409C-BE32-E72D297353CC}">
                <c16:uniqueId val="{00000009-43BC-4603-942D-41A47EA8F0AA}"/>
              </c:ext>
            </c:extLst>
          </c:dPt>
          <c:dPt>
            <c:idx val="5"/>
            <c:invertIfNegative val="0"/>
            <c:bubble3D val="0"/>
            <c:spPr>
              <a:solidFill>
                <a:srgbClr val="003A8C"/>
              </a:solidFill>
            </c:spPr>
            <c:extLst>
              <c:ext xmlns:c16="http://schemas.microsoft.com/office/drawing/2014/chart" uri="{C3380CC4-5D6E-409C-BE32-E72D297353CC}">
                <c16:uniqueId val="{0000000B-43BC-4603-942D-41A47EA8F0AA}"/>
              </c:ext>
            </c:extLst>
          </c:dPt>
          <c:dPt>
            <c:idx val="6"/>
            <c:invertIfNegative val="0"/>
            <c:bubble3D val="0"/>
            <c:spPr>
              <a:solidFill>
                <a:srgbClr val="003A8C"/>
              </a:solidFill>
            </c:spPr>
            <c:extLst>
              <c:ext xmlns:c16="http://schemas.microsoft.com/office/drawing/2014/chart" uri="{C3380CC4-5D6E-409C-BE32-E72D297353CC}">
                <c16:uniqueId val="{0000000D-43BC-4603-942D-41A47EA8F0AA}"/>
              </c:ext>
            </c:extLst>
          </c:dPt>
          <c:dPt>
            <c:idx val="7"/>
            <c:invertIfNegative val="0"/>
            <c:bubble3D val="0"/>
            <c:spPr>
              <a:solidFill>
                <a:srgbClr val="FFC000"/>
              </a:solidFill>
            </c:spPr>
            <c:extLst>
              <c:ext xmlns:c16="http://schemas.microsoft.com/office/drawing/2014/chart" uri="{C3380CC4-5D6E-409C-BE32-E72D297353CC}">
                <c16:uniqueId val="{0000000F-43BC-4603-942D-41A47EA8F0AA}"/>
              </c:ext>
            </c:extLst>
          </c:dPt>
          <c:dPt>
            <c:idx val="8"/>
            <c:invertIfNegative val="0"/>
            <c:bubble3D val="0"/>
            <c:spPr>
              <a:solidFill>
                <a:srgbClr val="003A8C"/>
              </a:solidFill>
            </c:spPr>
            <c:extLst>
              <c:ext xmlns:c16="http://schemas.microsoft.com/office/drawing/2014/chart" uri="{C3380CC4-5D6E-409C-BE32-E72D297353CC}">
                <c16:uniqueId val="{00000011-43BC-4603-942D-41A47EA8F0AA}"/>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AB8-034B-9AC8-691334AF9A94}"/>
              </c:ext>
            </c:extLst>
          </c:dPt>
          <c:dPt>
            <c:idx val="10"/>
            <c:invertIfNegative val="0"/>
            <c:bubble3D val="0"/>
            <c:spPr>
              <a:solidFill>
                <a:srgbClr val="003A8C"/>
              </a:solidFill>
            </c:spPr>
            <c:extLst>
              <c:ext xmlns:c16="http://schemas.microsoft.com/office/drawing/2014/chart" uri="{C3380CC4-5D6E-409C-BE32-E72D297353CC}">
                <c16:uniqueId val="{00000015-43BC-4603-942D-41A47EA8F0AA}"/>
              </c:ext>
            </c:extLst>
          </c:dPt>
          <c:dPt>
            <c:idx val="11"/>
            <c:invertIfNegative val="0"/>
            <c:bubble3D val="0"/>
            <c:spPr>
              <a:solidFill>
                <a:srgbClr val="003A8C"/>
              </a:solidFill>
            </c:spPr>
            <c:extLst>
              <c:ext xmlns:c16="http://schemas.microsoft.com/office/drawing/2014/chart" uri="{C3380CC4-5D6E-409C-BE32-E72D297353CC}">
                <c16:uniqueId val="{00000017-43BC-4603-942D-41A47EA8F0AA}"/>
              </c:ext>
            </c:extLst>
          </c:dPt>
          <c:dPt>
            <c:idx val="12"/>
            <c:invertIfNegative val="0"/>
            <c:bubble3D val="0"/>
            <c:spPr>
              <a:solidFill>
                <a:srgbClr val="FFC000"/>
              </a:solidFill>
            </c:spPr>
            <c:extLst>
              <c:ext xmlns:c16="http://schemas.microsoft.com/office/drawing/2014/chart" uri="{C3380CC4-5D6E-409C-BE32-E72D297353CC}">
                <c16:uniqueId val="{00000019-43BC-4603-942D-41A47EA8F0AA}"/>
              </c:ext>
            </c:extLst>
          </c:dPt>
          <c:dPt>
            <c:idx val="13"/>
            <c:invertIfNegative val="0"/>
            <c:bubble3D val="0"/>
            <c:spPr>
              <a:solidFill>
                <a:srgbClr val="003A8C"/>
              </a:solidFill>
            </c:spPr>
            <c:extLst>
              <c:ext xmlns:c16="http://schemas.microsoft.com/office/drawing/2014/chart" uri="{C3380CC4-5D6E-409C-BE32-E72D297353CC}">
                <c16:uniqueId val="{0000001B-43BC-4603-942D-41A47EA8F0AA}"/>
              </c:ext>
            </c:extLst>
          </c:dPt>
          <c:dPt>
            <c:idx val="14"/>
            <c:invertIfNegative val="0"/>
            <c:bubble3D val="0"/>
            <c:spPr>
              <a:solidFill>
                <a:srgbClr val="003A8C"/>
              </a:solidFill>
            </c:spPr>
            <c:extLst>
              <c:ext xmlns:c16="http://schemas.microsoft.com/office/drawing/2014/chart" uri="{C3380CC4-5D6E-409C-BE32-E72D297353CC}">
                <c16:uniqueId val="{0000001D-43BC-4603-942D-41A47EA8F0AA}"/>
              </c:ext>
            </c:extLst>
          </c:dPt>
          <c:dPt>
            <c:idx val="15"/>
            <c:invertIfNegative val="0"/>
            <c:bubble3D val="0"/>
            <c:spPr>
              <a:solidFill>
                <a:srgbClr val="003A8C"/>
              </a:solidFill>
            </c:spPr>
            <c:extLst>
              <c:ext xmlns:c16="http://schemas.microsoft.com/office/drawing/2014/chart" uri="{C3380CC4-5D6E-409C-BE32-E72D297353CC}">
                <c16:uniqueId val="{0000001F-43BC-4603-942D-41A47EA8F0AA}"/>
              </c:ext>
            </c:extLst>
          </c:dPt>
          <c:dPt>
            <c:idx val="16"/>
            <c:invertIfNegative val="0"/>
            <c:bubble3D val="0"/>
            <c:spPr>
              <a:solidFill>
                <a:srgbClr val="003A8C"/>
              </a:solidFill>
            </c:spPr>
            <c:extLst>
              <c:ext xmlns:c16="http://schemas.microsoft.com/office/drawing/2014/chart" uri="{C3380CC4-5D6E-409C-BE32-E72D297353CC}">
                <c16:uniqueId val="{00000021-43BC-4603-942D-41A47EA8F0AA}"/>
              </c:ext>
            </c:extLst>
          </c:dPt>
          <c:dPt>
            <c:idx val="17"/>
            <c:invertIfNegative val="0"/>
            <c:bubble3D val="0"/>
            <c:spPr>
              <a:solidFill>
                <a:srgbClr val="003A8C"/>
              </a:solidFill>
            </c:spPr>
            <c:extLst>
              <c:ext xmlns:c16="http://schemas.microsoft.com/office/drawing/2014/chart" uri="{C3380CC4-5D6E-409C-BE32-E72D297353CC}">
                <c16:uniqueId val="{00000023-43BC-4603-942D-41A47EA8F0AA}"/>
              </c:ext>
            </c:extLst>
          </c:dPt>
          <c:dPt>
            <c:idx val="18"/>
            <c:invertIfNegative val="0"/>
            <c:bubble3D val="0"/>
            <c:spPr>
              <a:solidFill>
                <a:srgbClr val="003A8C"/>
              </a:solidFill>
            </c:spPr>
            <c:extLst>
              <c:ext xmlns:c16="http://schemas.microsoft.com/office/drawing/2014/chart" uri="{C3380CC4-5D6E-409C-BE32-E72D297353CC}">
                <c16:uniqueId val="{00000025-43BC-4603-942D-41A47EA8F0AA}"/>
              </c:ext>
            </c:extLst>
          </c:dPt>
          <c:dPt>
            <c:idx val="19"/>
            <c:invertIfNegative val="0"/>
            <c:bubble3D val="0"/>
            <c:spPr>
              <a:solidFill>
                <a:srgbClr val="003A8C"/>
              </a:solidFill>
            </c:spPr>
            <c:extLst>
              <c:ext xmlns:c16="http://schemas.microsoft.com/office/drawing/2014/chart" uri="{C3380CC4-5D6E-409C-BE32-E72D297353CC}">
                <c16:uniqueId val="{00000027-43BC-4603-942D-41A47EA8F0AA}"/>
              </c:ext>
            </c:extLst>
          </c:dPt>
          <c:dPt>
            <c:idx val="20"/>
            <c:invertIfNegative val="0"/>
            <c:bubble3D val="0"/>
            <c:spPr>
              <a:solidFill>
                <a:srgbClr val="003A8C"/>
              </a:solidFill>
            </c:spPr>
            <c:extLst>
              <c:ext xmlns:c16="http://schemas.microsoft.com/office/drawing/2014/chart" uri="{C3380CC4-5D6E-409C-BE32-E72D297353CC}">
                <c16:uniqueId val="{00000029-43BC-4603-942D-41A47EA8F0AA}"/>
              </c:ext>
            </c:extLst>
          </c:dPt>
          <c:dPt>
            <c:idx val="21"/>
            <c:invertIfNegative val="0"/>
            <c:bubble3D val="0"/>
            <c:spPr>
              <a:solidFill>
                <a:srgbClr val="003A8C"/>
              </a:solidFill>
            </c:spPr>
            <c:extLst>
              <c:ext xmlns:c16="http://schemas.microsoft.com/office/drawing/2014/chart" uri="{C3380CC4-5D6E-409C-BE32-E72D297353CC}">
                <c16:uniqueId val="{0000002B-43BC-4603-942D-41A47EA8F0AA}"/>
              </c:ext>
            </c:extLst>
          </c:dPt>
          <c:dPt>
            <c:idx val="22"/>
            <c:invertIfNegative val="0"/>
            <c:bubble3D val="0"/>
            <c:spPr>
              <a:solidFill>
                <a:srgbClr val="003A8C"/>
              </a:solidFill>
            </c:spPr>
            <c:extLst>
              <c:ext xmlns:c16="http://schemas.microsoft.com/office/drawing/2014/chart" uri="{C3380CC4-5D6E-409C-BE32-E72D297353CC}">
                <c16:uniqueId val="{0000002D-43BC-4603-942D-41A47EA8F0AA}"/>
              </c:ext>
            </c:extLst>
          </c:dPt>
          <c:dPt>
            <c:idx val="23"/>
            <c:invertIfNegative val="0"/>
            <c:bubble3D val="0"/>
            <c:spPr>
              <a:solidFill>
                <a:srgbClr val="003A8C"/>
              </a:solidFill>
            </c:spPr>
            <c:extLst>
              <c:ext xmlns:c16="http://schemas.microsoft.com/office/drawing/2014/chart" uri="{C3380CC4-5D6E-409C-BE32-E72D297353CC}">
                <c16:uniqueId val="{0000002F-43BC-4603-942D-41A47EA8F0AA}"/>
              </c:ext>
            </c:extLst>
          </c:dPt>
          <c:dPt>
            <c:idx val="24"/>
            <c:invertIfNegative val="0"/>
            <c:bubble3D val="0"/>
            <c:spPr>
              <a:solidFill>
                <a:srgbClr val="003A8C"/>
              </a:solidFill>
            </c:spPr>
            <c:extLst>
              <c:ext xmlns:c16="http://schemas.microsoft.com/office/drawing/2014/chart" uri="{C3380CC4-5D6E-409C-BE32-E72D297353CC}">
                <c16:uniqueId val="{00000031-43BC-4603-942D-41A47EA8F0AA}"/>
              </c:ext>
            </c:extLst>
          </c:dPt>
          <c:dLbls>
            <c:dLbl>
              <c:idx val="0"/>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AB8-034B-9AC8-691334AF9A94}"/>
                </c:ext>
              </c:extLst>
            </c:dLbl>
            <c:dLbl>
              <c:idx val="1"/>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AB8-034B-9AC8-691334AF9A94}"/>
                </c:ext>
              </c:extLst>
            </c:dLbl>
            <c:dLbl>
              <c:idx val="2"/>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3BC-4603-942D-41A47EA8F0AA}"/>
                </c:ext>
              </c:extLst>
            </c:dLbl>
            <c:dLbl>
              <c:idx val="3"/>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3BC-4603-942D-41A47EA8F0AA}"/>
                </c:ext>
              </c:extLst>
            </c:dLbl>
            <c:dLbl>
              <c:idx val="4"/>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3BC-4603-942D-41A47EA8F0AA}"/>
                </c:ext>
              </c:extLst>
            </c:dLbl>
            <c:dLbl>
              <c:idx val="5"/>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3BC-4603-942D-41A47EA8F0AA}"/>
                </c:ext>
              </c:extLst>
            </c:dLbl>
            <c:dLbl>
              <c:idx val="6"/>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3BC-4603-942D-41A47EA8F0AA}"/>
                </c:ext>
              </c:extLst>
            </c:dLbl>
            <c:dLbl>
              <c:idx val="7"/>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3BC-4603-942D-41A47EA8F0AA}"/>
                </c:ext>
              </c:extLst>
            </c:dLbl>
            <c:dLbl>
              <c:idx val="8"/>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3BC-4603-942D-41A47EA8F0AA}"/>
                </c:ext>
              </c:extLst>
            </c:dLbl>
            <c:dLbl>
              <c:idx val="9"/>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AB8-034B-9AC8-691334AF9A94}"/>
                </c:ext>
              </c:extLst>
            </c:dLbl>
            <c:dLbl>
              <c:idx val="10"/>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3BC-4603-942D-41A47EA8F0AA}"/>
                </c:ext>
              </c:extLst>
            </c:dLbl>
            <c:dLbl>
              <c:idx val="11"/>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3BC-4603-942D-41A47EA8F0AA}"/>
                </c:ext>
              </c:extLst>
            </c:dLbl>
            <c:dLbl>
              <c:idx val="12"/>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3BC-4603-942D-41A47EA8F0AA}"/>
                </c:ext>
              </c:extLst>
            </c:dLbl>
            <c:dLbl>
              <c:idx val="13"/>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3BC-4603-942D-41A47EA8F0AA}"/>
                </c:ext>
              </c:extLst>
            </c:dLbl>
            <c:dLbl>
              <c:idx val="14"/>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3BC-4603-942D-41A47EA8F0AA}"/>
                </c:ext>
              </c:extLst>
            </c:dLbl>
            <c:dLbl>
              <c:idx val="15"/>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3BC-4603-942D-41A47EA8F0AA}"/>
                </c:ext>
              </c:extLst>
            </c:dLbl>
            <c:dLbl>
              <c:idx val="16"/>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3BC-4603-942D-41A47EA8F0AA}"/>
                </c:ext>
              </c:extLst>
            </c:dLbl>
            <c:dLbl>
              <c:idx val="17"/>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3BC-4603-942D-41A47EA8F0AA}"/>
                </c:ext>
              </c:extLst>
            </c:dLbl>
            <c:dLbl>
              <c:idx val="18"/>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3BC-4603-942D-41A47EA8F0AA}"/>
                </c:ext>
              </c:extLst>
            </c:dLbl>
            <c:dLbl>
              <c:idx val="19"/>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3BC-4603-942D-41A47EA8F0AA}"/>
                </c:ext>
              </c:extLst>
            </c:dLbl>
            <c:dLbl>
              <c:idx val="20"/>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3BC-4603-942D-41A47EA8F0AA}"/>
                </c:ext>
              </c:extLst>
            </c:dLbl>
            <c:dLbl>
              <c:idx val="21"/>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3BC-4603-942D-41A47EA8F0AA}"/>
                </c:ext>
              </c:extLst>
            </c:dLbl>
            <c:dLbl>
              <c:idx val="22"/>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3BC-4603-942D-41A47EA8F0AA}"/>
                </c:ext>
              </c:extLst>
            </c:dLbl>
            <c:dLbl>
              <c:idx val="23"/>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3BC-4603-942D-41A47EA8F0AA}"/>
                </c:ext>
              </c:extLst>
            </c:dLbl>
            <c:dLbl>
              <c:idx val="24"/>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3BC-4603-942D-41A47EA8F0A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MSY</c:v>
                </c:pt>
                <c:pt idx="1">
                  <c:v>YEG</c:v>
                </c:pt>
                <c:pt idx="2">
                  <c:v>SKG</c:v>
                </c:pt>
                <c:pt idx="3">
                  <c:v>MAH</c:v>
                </c:pt>
                <c:pt idx="4">
                  <c:v>DXB</c:v>
                </c:pt>
                <c:pt idx="5">
                  <c:v>BFN</c:v>
                </c:pt>
                <c:pt idx="6">
                  <c:v>MKE</c:v>
                </c:pt>
                <c:pt idx="7">
                  <c:v>AUS</c:v>
                </c:pt>
                <c:pt idx="8">
                  <c:v>YXE</c:v>
                </c:pt>
                <c:pt idx="9">
                  <c:v>PVR</c:v>
                </c:pt>
                <c:pt idx="10">
                  <c:v>ZAG</c:v>
                </c:pt>
                <c:pt idx="11">
                  <c:v>KEF</c:v>
                </c:pt>
                <c:pt idx="12">
                  <c:v>SAT</c:v>
                </c:pt>
                <c:pt idx="13">
                  <c:v>SJD</c:v>
                </c:pt>
                <c:pt idx="14">
                  <c:v>INV</c:v>
                </c:pt>
                <c:pt idx="15">
                  <c:v>PIT</c:v>
                </c:pt>
                <c:pt idx="16">
                  <c:v>ZQN</c:v>
                </c:pt>
                <c:pt idx="17">
                  <c:v>CIA</c:v>
                </c:pt>
                <c:pt idx="18">
                  <c:v>CPH</c:v>
                </c:pt>
                <c:pt idx="19">
                  <c:v>HEL</c:v>
                </c:pt>
                <c:pt idx="20">
                  <c:v>KIX</c:v>
                </c:pt>
                <c:pt idx="21">
                  <c:v>TIJ</c:v>
                </c:pt>
                <c:pt idx="22">
                  <c:v>PRG</c:v>
                </c:pt>
                <c:pt idx="23">
                  <c:v>XRY</c:v>
                </c:pt>
                <c:pt idx="24">
                  <c:v>LCG</c:v>
                </c:pt>
              </c:strCache>
            </c:strRef>
          </c:cat>
          <c:val>
            <c:numRef>
              <c:f>Sheet1!$B$2:$B$26</c:f>
              <c:numCache>
                <c:formatCode>0.00000000</c:formatCode>
                <c:ptCount val="25"/>
                <c:pt idx="0">
                  <c:v>4.3048377748000002</c:v>
                </c:pt>
                <c:pt idx="1">
                  <c:v>4.3023865928999996</c:v>
                </c:pt>
                <c:pt idx="2">
                  <c:v>4.2991389907000004</c:v>
                </c:pt>
                <c:pt idx="3">
                  <c:v>4.2985546639000001</c:v>
                </c:pt>
                <c:pt idx="4">
                  <c:v>4.2983479975999996</c:v>
                </c:pt>
                <c:pt idx="5">
                  <c:v>4.2926829268000004</c:v>
                </c:pt>
                <c:pt idx="6">
                  <c:v>4.2818386247999998</c:v>
                </c:pt>
                <c:pt idx="7">
                  <c:v>4.2711095556999998</c:v>
                </c:pt>
                <c:pt idx="8">
                  <c:v>4.2710248023000004</c:v>
                </c:pt>
                <c:pt idx="9">
                  <c:v>4.2706733150999998</c:v>
                </c:pt>
                <c:pt idx="10">
                  <c:v>4.2628653300000003</c:v>
                </c:pt>
                <c:pt idx="11">
                  <c:v>4.2516339216999999</c:v>
                </c:pt>
                <c:pt idx="12">
                  <c:v>4.2512507457000002</c:v>
                </c:pt>
                <c:pt idx="13">
                  <c:v>4.2496205226999999</c:v>
                </c:pt>
                <c:pt idx="14">
                  <c:v>4.2486617430000004</c:v>
                </c:pt>
                <c:pt idx="15">
                  <c:v>4.2481650463999996</c:v>
                </c:pt>
                <c:pt idx="16">
                  <c:v>4.2481558326000002</c:v>
                </c:pt>
                <c:pt idx="17">
                  <c:v>4.243080805</c:v>
                </c:pt>
                <c:pt idx="18">
                  <c:v>4.2406120441999997</c:v>
                </c:pt>
                <c:pt idx="19">
                  <c:v>4.2345603224000001</c:v>
                </c:pt>
                <c:pt idx="20">
                  <c:v>4.2290120206999999</c:v>
                </c:pt>
                <c:pt idx="21">
                  <c:v>4.2280330342000001</c:v>
                </c:pt>
                <c:pt idx="22">
                  <c:v>4.2279744456000001</c:v>
                </c:pt>
                <c:pt idx="23">
                  <c:v>4.2268286572999996</c:v>
                </c:pt>
                <c:pt idx="24">
                  <c:v>4.2255393358999997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AB8-034B-9AC8-691334AF9A9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F04-E940-A30D-32557E75B7F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F04-E940-A30D-32557E75B7F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F04-E940-A30D-32557E75B7F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D6E-E94C-AF93-06875CE2F4D6}"/>
              </c:ext>
            </c:extLst>
          </c:dPt>
          <c:dPt>
            <c:idx val="1"/>
            <c:invertIfNegative val="0"/>
            <c:bubble3D val="0"/>
            <c:spPr>
              <a:solidFill>
                <a:srgbClr val="666666"/>
              </a:solidFill>
            </c:spPr>
            <c:extLst>
              <c:ext xmlns:c16="http://schemas.microsoft.com/office/drawing/2014/chart" uri="{C3380CC4-5D6E-409C-BE32-E72D297353CC}">
                <c16:uniqueId val="{00000003-4E43-4E67-A2AF-C866962158BF}"/>
              </c:ext>
            </c:extLst>
          </c:dPt>
          <c:dPt>
            <c:idx val="2"/>
            <c:invertIfNegative val="0"/>
            <c:bubble3D val="0"/>
            <c:spPr>
              <a:solidFill>
                <a:srgbClr val="666666"/>
              </a:solidFill>
            </c:spPr>
            <c:extLst>
              <c:ext xmlns:c16="http://schemas.microsoft.com/office/drawing/2014/chart" uri="{C3380CC4-5D6E-409C-BE32-E72D297353CC}">
                <c16:uniqueId val="{00000005-4E43-4E67-A2AF-C866962158BF}"/>
              </c:ext>
            </c:extLst>
          </c:dPt>
          <c:dPt>
            <c:idx val="3"/>
            <c:invertIfNegative val="0"/>
            <c:bubble3D val="0"/>
            <c:spPr>
              <a:solidFill>
                <a:srgbClr val="666666"/>
              </a:solidFill>
            </c:spPr>
            <c:extLst>
              <c:ext xmlns:c16="http://schemas.microsoft.com/office/drawing/2014/chart" uri="{C3380CC4-5D6E-409C-BE32-E72D297353CC}">
                <c16:uniqueId val="{00000007-4E43-4E67-A2AF-C866962158BF}"/>
              </c:ext>
            </c:extLst>
          </c:dPt>
          <c:dPt>
            <c:idx val="4"/>
            <c:invertIfNegative val="0"/>
            <c:bubble3D val="0"/>
            <c:spPr>
              <a:solidFill>
                <a:srgbClr val="666666"/>
              </a:solidFill>
            </c:spPr>
            <c:extLst>
              <c:ext xmlns:c16="http://schemas.microsoft.com/office/drawing/2014/chart" uri="{C3380CC4-5D6E-409C-BE32-E72D297353CC}">
                <c16:uniqueId val="{00000009-4E43-4E67-A2AF-C866962158BF}"/>
              </c:ext>
            </c:extLst>
          </c:dPt>
          <c:dPt>
            <c:idx val="5"/>
            <c:invertIfNegative val="0"/>
            <c:bubble3D val="0"/>
            <c:spPr>
              <a:solidFill>
                <a:srgbClr val="666666"/>
              </a:solidFill>
            </c:spPr>
            <c:extLst>
              <c:ext xmlns:c16="http://schemas.microsoft.com/office/drawing/2014/chart" uri="{C3380CC4-5D6E-409C-BE32-E72D297353CC}">
                <c16:uniqueId val="{0000000B-4E43-4E67-A2AF-C866962158BF}"/>
              </c:ext>
            </c:extLst>
          </c:dPt>
          <c:dPt>
            <c:idx val="6"/>
            <c:invertIfNegative val="0"/>
            <c:bubble3D val="0"/>
            <c:spPr>
              <a:solidFill>
                <a:srgbClr val="666666"/>
              </a:solidFill>
            </c:spPr>
            <c:extLst>
              <c:ext xmlns:c16="http://schemas.microsoft.com/office/drawing/2014/chart" uri="{C3380CC4-5D6E-409C-BE32-E72D297353CC}">
                <c16:uniqueId val="{0000000D-4E43-4E67-A2AF-C866962158BF}"/>
              </c:ext>
            </c:extLst>
          </c:dPt>
          <c:dPt>
            <c:idx val="7"/>
            <c:invertIfNegative val="0"/>
            <c:bubble3D val="0"/>
            <c:spPr>
              <a:solidFill>
                <a:srgbClr val="666666"/>
              </a:solidFill>
            </c:spPr>
            <c:extLst>
              <c:ext xmlns:c16="http://schemas.microsoft.com/office/drawing/2014/chart" uri="{C3380CC4-5D6E-409C-BE32-E72D297353CC}">
                <c16:uniqueId val="{0000000F-4E43-4E67-A2AF-C866962158BF}"/>
              </c:ext>
            </c:extLst>
          </c:dPt>
          <c:dPt>
            <c:idx val="8"/>
            <c:invertIfNegative val="0"/>
            <c:bubble3D val="0"/>
            <c:spPr>
              <a:solidFill>
                <a:srgbClr val="666666"/>
              </a:solidFill>
            </c:spPr>
            <c:extLst>
              <c:ext xmlns:c16="http://schemas.microsoft.com/office/drawing/2014/chart" uri="{C3380CC4-5D6E-409C-BE32-E72D297353CC}">
                <c16:uniqueId val="{00000011-4E43-4E67-A2AF-C866962158BF}"/>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D6E-E94C-AF93-06875CE2F4D6}"/>
              </c:ext>
            </c:extLst>
          </c:dPt>
          <c:dPt>
            <c:idx val="10"/>
            <c:invertIfNegative val="0"/>
            <c:bubble3D val="0"/>
            <c:spPr>
              <a:solidFill>
                <a:srgbClr val="666666"/>
              </a:solidFill>
            </c:spPr>
            <c:extLst>
              <c:ext xmlns:c16="http://schemas.microsoft.com/office/drawing/2014/chart" uri="{C3380CC4-5D6E-409C-BE32-E72D297353CC}">
                <c16:uniqueId val="{00000015-4E43-4E67-A2AF-C866962158BF}"/>
              </c:ext>
            </c:extLst>
          </c:dPt>
          <c:dPt>
            <c:idx val="11"/>
            <c:invertIfNegative val="0"/>
            <c:bubble3D val="0"/>
            <c:spPr>
              <a:solidFill>
                <a:srgbClr val="666666"/>
              </a:solidFill>
            </c:spPr>
            <c:extLst>
              <c:ext xmlns:c16="http://schemas.microsoft.com/office/drawing/2014/chart" uri="{C3380CC4-5D6E-409C-BE32-E72D297353CC}">
                <c16:uniqueId val="{00000017-4E43-4E67-A2AF-C866962158BF}"/>
              </c:ext>
            </c:extLst>
          </c:dPt>
          <c:dPt>
            <c:idx val="12"/>
            <c:invertIfNegative val="0"/>
            <c:bubble3D val="0"/>
            <c:spPr>
              <a:solidFill>
                <a:srgbClr val="666666"/>
              </a:solidFill>
            </c:spPr>
            <c:extLst>
              <c:ext xmlns:c16="http://schemas.microsoft.com/office/drawing/2014/chart" uri="{C3380CC4-5D6E-409C-BE32-E72D297353CC}">
                <c16:uniqueId val="{00000019-4E43-4E67-A2AF-C866962158BF}"/>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D6E-E94C-AF93-06875CE2F4D6}"/>
              </c:ext>
            </c:extLst>
          </c:dPt>
          <c:dPt>
            <c:idx val="14"/>
            <c:invertIfNegative val="0"/>
            <c:bubble3D val="0"/>
            <c:spPr>
              <a:solidFill>
                <a:srgbClr val="666666"/>
              </a:solidFill>
            </c:spPr>
            <c:extLst>
              <c:ext xmlns:c16="http://schemas.microsoft.com/office/drawing/2014/chart" uri="{C3380CC4-5D6E-409C-BE32-E72D297353CC}">
                <c16:uniqueId val="{0000001D-4E43-4E67-A2AF-C866962158BF}"/>
              </c:ext>
            </c:extLst>
          </c:dPt>
          <c:dPt>
            <c:idx val="15"/>
            <c:invertIfNegative val="0"/>
            <c:bubble3D val="0"/>
            <c:spPr>
              <a:solidFill>
                <a:srgbClr val="666666"/>
              </a:solidFill>
            </c:spPr>
            <c:extLst>
              <c:ext xmlns:c16="http://schemas.microsoft.com/office/drawing/2014/chart" uri="{C3380CC4-5D6E-409C-BE32-E72D297353CC}">
                <c16:uniqueId val="{0000001F-4E43-4E67-A2AF-C866962158BF}"/>
              </c:ext>
            </c:extLst>
          </c:dPt>
          <c:dPt>
            <c:idx val="16"/>
            <c:invertIfNegative val="0"/>
            <c:bubble3D val="0"/>
            <c:spPr>
              <a:solidFill>
                <a:srgbClr val="666666"/>
              </a:solidFill>
            </c:spPr>
            <c:extLst>
              <c:ext xmlns:c16="http://schemas.microsoft.com/office/drawing/2014/chart" uri="{C3380CC4-5D6E-409C-BE32-E72D297353CC}">
                <c16:uniqueId val="{00000021-4E43-4E67-A2AF-C866962158BF}"/>
              </c:ext>
            </c:extLst>
          </c:dPt>
          <c:dPt>
            <c:idx val="17"/>
            <c:invertIfNegative val="0"/>
            <c:bubble3D val="0"/>
            <c:spPr>
              <a:solidFill>
                <a:srgbClr val="666666"/>
              </a:solidFill>
            </c:spPr>
            <c:extLst>
              <c:ext xmlns:c16="http://schemas.microsoft.com/office/drawing/2014/chart" uri="{C3380CC4-5D6E-409C-BE32-E72D297353CC}">
                <c16:uniqueId val="{00000023-4E43-4E67-A2AF-C866962158BF}"/>
              </c:ext>
            </c:extLst>
          </c:dPt>
          <c:dPt>
            <c:idx val="18"/>
            <c:invertIfNegative val="0"/>
            <c:bubble3D val="0"/>
            <c:spPr>
              <a:solidFill>
                <a:srgbClr val="666666"/>
              </a:solidFill>
            </c:spPr>
            <c:extLst>
              <c:ext xmlns:c16="http://schemas.microsoft.com/office/drawing/2014/chart" uri="{C3380CC4-5D6E-409C-BE32-E72D297353CC}">
                <c16:uniqueId val="{00000025-4E43-4E67-A2AF-C866962158BF}"/>
              </c:ext>
            </c:extLst>
          </c:dPt>
          <c:dPt>
            <c:idx val="19"/>
            <c:invertIfNegative val="0"/>
            <c:bubble3D val="0"/>
            <c:spPr>
              <a:solidFill>
                <a:srgbClr val="666666"/>
              </a:solidFill>
            </c:spPr>
            <c:extLst>
              <c:ext xmlns:c16="http://schemas.microsoft.com/office/drawing/2014/chart" uri="{C3380CC4-5D6E-409C-BE32-E72D297353CC}">
                <c16:uniqueId val="{00000027-4E43-4E67-A2AF-C866962158BF}"/>
              </c:ext>
            </c:extLst>
          </c:dPt>
          <c:dPt>
            <c:idx val="20"/>
            <c:invertIfNegative val="0"/>
            <c:bubble3D val="0"/>
            <c:spPr>
              <a:solidFill>
                <a:srgbClr val="FFFFFF">
                  <a:alpha val="0"/>
                </a:srgbClr>
              </a:solidFill>
            </c:spPr>
            <c:extLst>
              <c:ext xmlns:c16="http://schemas.microsoft.com/office/drawing/2014/chart" uri="{C3380CC4-5D6E-409C-BE32-E72D297353CC}">
                <c16:uniqueId val="{00000029-4E43-4E67-A2AF-C866962158BF}"/>
              </c:ext>
            </c:extLst>
          </c:dPt>
          <c:dPt>
            <c:idx val="21"/>
            <c:invertIfNegative val="0"/>
            <c:bubble3D val="0"/>
            <c:spPr>
              <a:solidFill>
                <a:srgbClr val="FFFFFF">
                  <a:alpha val="0"/>
                </a:srgbClr>
              </a:solidFill>
            </c:spPr>
            <c:extLst>
              <c:ext xmlns:c16="http://schemas.microsoft.com/office/drawing/2014/chart" uri="{C3380CC4-5D6E-409C-BE32-E72D297353CC}">
                <c16:uniqueId val="{0000002B-4E43-4E67-A2AF-C866962158BF}"/>
              </c:ext>
            </c:extLst>
          </c:dPt>
          <c:dPt>
            <c:idx val="22"/>
            <c:invertIfNegative val="0"/>
            <c:bubble3D val="0"/>
            <c:spPr>
              <a:solidFill>
                <a:srgbClr val="FFFFFF">
                  <a:alpha val="0"/>
                </a:srgbClr>
              </a:solidFill>
            </c:spPr>
            <c:extLst>
              <c:ext xmlns:c16="http://schemas.microsoft.com/office/drawing/2014/chart" uri="{C3380CC4-5D6E-409C-BE32-E72D297353CC}">
                <c16:uniqueId val="{0000002D-4E43-4E67-A2AF-C866962158BF}"/>
              </c:ext>
            </c:extLst>
          </c:dPt>
          <c:dPt>
            <c:idx val="23"/>
            <c:invertIfNegative val="0"/>
            <c:bubble3D val="0"/>
            <c:spPr>
              <a:solidFill>
                <a:srgbClr val="FFFFFF">
                  <a:alpha val="0"/>
                </a:srgbClr>
              </a:solidFill>
            </c:spPr>
            <c:extLst>
              <c:ext xmlns:c16="http://schemas.microsoft.com/office/drawing/2014/chart" uri="{C3380CC4-5D6E-409C-BE32-E72D297353CC}">
                <c16:uniqueId val="{0000002F-4E43-4E67-A2AF-C866962158BF}"/>
              </c:ext>
            </c:extLst>
          </c:dPt>
          <c:dPt>
            <c:idx val="24"/>
            <c:invertIfNegative val="0"/>
            <c:bubble3D val="0"/>
            <c:spPr>
              <a:solidFill>
                <a:srgbClr val="FFFFFF">
                  <a:alpha val="0"/>
                </a:srgbClr>
              </a:solidFill>
            </c:spPr>
            <c:extLst>
              <c:ext xmlns:c16="http://schemas.microsoft.com/office/drawing/2014/chart" uri="{C3380CC4-5D6E-409C-BE32-E72D297353CC}">
                <c16:uniqueId val="{00000031-4E43-4E67-A2AF-C866962158BF}"/>
              </c:ext>
            </c:extLst>
          </c:dPt>
          <c:dPt>
            <c:idx val="25"/>
            <c:invertIfNegative val="0"/>
            <c:bubble3D val="0"/>
            <c:spPr>
              <a:solidFill>
                <a:srgbClr val="FFFFFF">
                  <a:alpha val="0"/>
                </a:srgbClr>
              </a:solidFill>
            </c:spPr>
            <c:extLst>
              <c:ext xmlns:c16="http://schemas.microsoft.com/office/drawing/2014/chart" uri="{C3380CC4-5D6E-409C-BE32-E72D297353CC}">
                <c16:uniqueId val="{00000033-4E43-4E67-A2AF-C866962158BF}"/>
              </c:ext>
            </c:extLst>
          </c:dPt>
          <c:dPt>
            <c:idx val="26"/>
            <c:invertIfNegative val="0"/>
            <c:bubble3D val="0"/>
            <c:spPr>
              <a:solidFill>
                <a:srgbClr val="FFFFFF">
                  <a:alpha val="0"/>
                </a:srgbClr>
              </a:solidFill>
            </c:spPr>
            <c:extLst>
              <c:ext xmlns:c16="http://schemas.microsoft.com/office/drawing/2014/chart" uri="{C3380CC4-5D6E-409C-BE32-E72D297353CC}">
                <c16:uniqueId val="{00000035-4E43-4E67-A2AF-C866962158BF}"/>
              </c:ext>
            </c:extLst>
          </c:dPt>
          <c:dPt>
            <c:idx val="27"/>
            <c:invertIfNegative val="0"/>
            <c:bubble3D val="0"/>
            <c:spPr>
              <a:solidFill>
                <a:srgbClr val="FFFFFF">
                  <a:alpha val="0"/>
                </a:srgbClr>
              </a:solidFill>
            </c:spPr>
            <c:extLst>
              <c:ext xmlns:c16="http://schemas.microsoft.com/office/drawing/2014/chart" uri="{C3380CC4-5D6E-409C-BE32-E72D297353CC}">
                <c16:uniqueId val="{00000037-4E43-4E67-A2AF-C866962158BF}"/>
              </c:ext>
            </c:extLst>
          </c:dPt>
          <c:dPt>
            <c:idx val="28"/>
            <c:invertIfNegative val="0"/>
            <c:bubble3D val="0"/>
            <c:spPr>
              <a:solidFill>
                <a:srgbClr val="FFFFFF">
                  <a:alpha val="0"/>
                </a:srgbClr>
              </a:solidFill>
            </c:spPr>
            <c:extLst>
              <c:ext xmlns:c16="http://schemas.microsoft.com/office/drawing/2014/chart" uri="{C3380CC4-5D6E-409C-BE32-E72D297353CC}">
                <c16:uniqueId val="{00000039-4E43-4E67-A2AF-C866962158BF}"/>
              </c:ext>
            </c:extLst>
          </c:dPt>
          <c:dPt>
            <c:idx val="29"/>
            <c:invertIfNegative val="0"/>
            <c:bubble3D val="0"/>
            <c:spPr>
              <a:solidFill>
                <a:srgbClr val="FFFFFF">
                  <a:alpha val="0"/>
                </a:srgbClr>
              </a:solidFill>
            </c:spPr>
            <c:extLst>
              <c:ext xmlns:c16="http://schemas.microsoft.com/office/drawing/2014/chart" uri="{C3380CC4-5D6E-409C-BE32-E72D297353CC}">
                <c16:uniqueId val="{0000003B-4E43-4E67-A2AF-C866962158BF}"/>
              </c:ext>
            </c:extLst>
          </c:dPt>
          <c:dLbls>
            <c:dLbl>
              <c:idx val="0"/>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D6E-E94C-AF93-06875CE2F4D6}"/>
                </c:ext>
              </c:extLst>
            </c:dLbl>
            <c:dLbl>
              <c:idx val="1"/>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E43-4E67-A2AF-C866962158BF}"/>
                </c:ext>
              </c:extLst>
            </c:dLbl>
            <c:dLbl>
              <c:idx val="2"/>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E43-4E67-A2AF-C866962158BF}"/>
                </c:ext>
              </c:extLst>
            </c:dLbl>
            <c:dLbl>
              <c:idx val="3"/>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E43-4E67-A2AF-C866962158BF}"/>
                </c:ext>
              </c:extLst>
            </c:dLbl>
            <c:dLbl>
              <c:idx val="4"/>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E43-4E67-A2AF-C866962158BF}"/>
                </c:ext>
              </c:extLst>
            </c:dLbl>
            <c:dLbl>
              <c:idx val="5"/>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E43-4E67-A2AF-C866962158BF}"/>
                </c:ext>
              </c:extLst>
            </c:dLbl>
            <c:dLbl>
              <c:idx val="6"/>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E43-4E67-A2AF-C866962158BF}"/>
                </c:ext>
              </c:extLst>
            </c:dLbl>
            <c:dLbl>
              <c:idx val="7"/>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E43-4E67-A2AF-C866962158BF}"/>
                </c:ext>
              </c:extLst>
            </c:dLbl>
            <c:dLbl>
              <c:idx val="8"/>
              <c:tx>
                <c:rich>
                  <a:bodyPr/>
                  <a:lstStyle/>
                  <a:p>
                    <a:r>
                      <a:t>3.81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E43-4E67-A2AF-C866962158BF}"/>
                </c:ext>
              </c:extLst>
            </c:dLbl>
            <c:dLbl>
              <c:idx val="9"/>
              <c:tx>
                <c:rich>
                  <a:bodyPr/>
                  <a:lstStyle/>
                  <a:p>
                    <a:r>
                      <a:t>3.81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D6E-E94C-AF93-06875CE2F4D6}"/>
                </c:ext>
              </c:extLst>
            </c:dLbl>
            <c:dLbl>
              <c:idx val="10"/>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E43-4E67-A2AF-C866962158BF}"/>
                </c:ext>
              </c:extLst>
            </c:dLbl>
            <c:dLbl>
              <c:idx val="11"/>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E43-4E67-A2AF-C866962158BF}"/>
                </c:ext>
              </c:extLst>
            </c:dLbl>
            <c:dLbl>
              <c:idx val="12"/>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E43-4E67-A2AF-C866962158BF}"/>
                </c:ext>
              </c:extLst>
            </c:dLbl>
            <c:dLbl>
              <c:idx val="13"/>
              <c:tx>
                <c:rich>
                  <a:bodyPr/>
                  <a:lstStyle/>
                  <a:p>
                    <a:r>
                      <a:t>3.74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D6E-E94C-AF93-06875CE2F4D6}"/>
                </c:ext>
              </c:extLst>
            </c:dLbl>
            <c:dLbl>
              <c:idx val="14"/>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E43-4E67-A2AF-C866962158BF}"/>
                </c:ext>
              </c:extLst>
            </c:dLbl>
            <c:dLbl>
              <c:idx val="15"/>
              <c:tx>
                <c:rich>
                  <a:bodyPr/>
                  <a:lstStyle/>
                  <a:p>
                    <a:r>
                      <a:t>3.68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E43-4E67-A2AF-C866962158BF}"/>
                </c:ext>
              </c:extLst>
            </c:dLbl>
            <c:dLbl>
              <c:idx val="16"/>
              <c:tx>
                <c:rich>
                  <a:bodyPr/>
                  <a:lstStyle/>
                  <a:p>
                    <a:r>
                      <a:t>3.67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E43-4E67-A2AF-C866962158BF}"/>
                </c:ext>
              </c:extLst>
            </c:dLbl>
            <c:dLbl>
              <c:idx val="17"/>
              <c:tx>
                <c:rich>
                  <a:bodyPr/>
                  <a:lstStyle/>
                  <a:p>
                    <a:r>
                      <a:t>3.46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E43-4E67-A2AF-C866962158BF}"/>
                </c:ext>
              </c:extLst>
            </c:dLbl>
            <c:dLbl>
              <c:idx val="18"/>
              <c:tx>
                <c:rich>
                  <a:bodyPr/>
                  <a:lstStyle/>
                  <a:p>
                    <a:r>
                      <a:t>3.33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E43-4E67-A2AF-C866962158BF}"/>
                </c:ext>
              </c:extLst>
            </c:dLbl>
            <c:dLbl>
              <c:idx val="19"/>
              <c:tx>
                <c:rich>
                  <a:bodyPr/>
                  <a:lstStyle/>
                  <a:p>
                    <a:r>
                      <a:t>3.24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E43-4E67-A2AF-C866962158BF}"/>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E43-4E67-A2AF-C866962158BF}"/>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E43-4E67-A2AF-C866962158BF}"/>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E43-4E67-A2AF-C866962158BF}"/>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E43-4E67-A2AF-C866962158BF}"/>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E43-4E67-A2AF-C866962158BF}"/>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4E43-4E67-A2AF-C866962158BF}"/>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4E43-4E67-A2AF-C866962158BF}"/>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4E43-4E67-A2AF-C866962158BF}"/>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4E43-4E67-A2AF-C866962158BF}"/>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4E43-4E67-A2AF-C866962158B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YXE</c:v>
                </c:pt>
                <c:pt idx="1">
                  <c:v>DAL</c:v>
                </c:pt>
                <c:pt idx="2">
                  <c:v>BDL</c:v>
                </c:pt>
                <c:pt idx="3">
                  <c:v>SEA</c:v>
                </c:pt>
                <c:pt idx="4">
                  <c:v>CMH</c:v>
                </c:pt>
                <c:pt idx="5">
                  <c:v>CRP</c:v>
                </c:pt>
                <c:pt idx="6">
                  <c:v>YTZ</c:v>
                </c:pt>
                <c:pt idx="7">
                  <c:v>YQR</c:v>
                </c:pt>
                <c:pt idx="8">
                  <c:v>SFO</c:v>
                </c:pt>
                <c:pt idx="9">
                  <c:v>DEN</c:v>
                </c:pt>
                <c:pt idx="10">
                  <c:v>YUL</c:v>
                </c:pt>
                <c:pt idx="11">
                  <c:v>YYJ</c:v>
                </c:pt>
                <c:pt idx="12">
                  <c:v>BUR</c:v>
                </c:pt>
                <c:pt idx="13">
                  <c:v>YYC</c:v>
                </c:pt>
                <c:pt idx="14">
                  <c:v>EWR</c:v>
                </c:pt>
                <c:pt idx="15">
                  <c:v>LAX</c:v>
                </c:pt>
                <c:pt idx="16">
                  <c:v>YLW</c:v>
                </c:pt>
                <c:pt idx="17">
                  <c:v>JFK</c:v>
                </c:pt>
                <c:pt idx="18">
                  <c:v>IAH</c:v>
                </c:pt>
                <c:pt idx="19">
                  <c:v>HOU</c:v>
                </c:pt>
              </c:strCache>
            </c:strRef>
          </c:cat>
          <c:val>
            <c:numRef>
              <c:f>Sheet1!$B$2:$B$31</c:f>
              <c:numCache>
                <c:formatCode>0.00000000</c:formatCode>
                <c:ptCount val="30"/>
                <c:pt idx="0">
                  <c:v>3.8824167582000002</c:v>
                </c:pt>
                <c:pt idx="1">
                  <c:v>3.8818151419000002</c:v>
                </c:pt>
                <c:pt idx="2">
                  <c:v>3.8622843908000002</c:v>
                </c:pt>
                <c:pt idx="3">
                  <c:v>3.8574976942000001</c:v>
                </c:pt>
                <c:pt idx="4">
                  <c:v>3.8479551327000001</c:v>
                </c:pt>
                <c:pt idx="5">
                  <c:v>3.8478936460000002</c:v>
                </c:pt>
                <c:pt idx="6">
                  <c:v>3.8461538462</c:v>
                </c:pt>
                <c:pt idx="7">
                  <c:v>3.8405497931000001</c:v>
                </c:pt>
                <c:pt idx="8">
                  <c:v>3.8146098622000002</c:v>
                </c:pt>
                <c:pt idx="9">
                  <c:v>3.8112315594999999</c:v>
                </c:pt>
                <c:pt idx="10">
                  <c:v>3.8008797004999999</c:v>
                </c:pt>
                <c:pt idx="11">
                  <c:v>3.7913465</c:v>
                </c:pt>
                <c:pt idx="12">
                  <c:v>3.7850546890999999</c:v>
                </c:pt>
                <c:pt idx="13">
                  <c:v>3.7427091363999998</c:v>
                </c:pt>
                <c:pt idx="14">
                  <c:v>3.7135252962999998</c:v>
                </c:pt>
                <c:pt idx="15">
                  <c:v>3.6844120501000002</c:v>
                </c:pt>
                <c:pt idx="16">
                  <c:v>3.6710306867</c:v>
                </c:pt>
                <c:pt idx="17">
                  <c:v>3.4617101161999999</c:v>
                </c:pt>
                <c:pt idx="18">
                  <c:v>3.3282782134</c:v>
                </c:pt>
                <c:pt idx="19">
                  <c:v>3.2374826465000002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D6E-E94C-AF93-06875CE2F4D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8C5-2F4B-AFA7-C6DF57FECBD1}"/>
              </c:ext>
            </c:extLst>
          </c:dPt>
          <c:dPt>
            <c:idx val="1"/>
            <c:invertIfNegative val="0"/>
            <c:bubble3D val="0"/>
            <c:spPr>
              <a:solidFill>
                <a:srgbClr val="666666"/>
              </a:solidFill>
            </c:spPr>
            <c:extLst>
              <c:ext xmlns:c16="http://schemas.microsoft.com/office/drawing/2014/chart" uri="{C3380CC4-5D6E-409C-BE32-E72D297353CC}">
                <c16:uniqueId val="{00000003-0819-4EB9-8879-F2C06698D13B}"/>
              </c:ext>
            </c:extLst>
          </c:dPt>
          <c:dPt>
            <c:idx val="2"/>
            <c:invertIfNegative val="0"/>
            <c:bubble3D val="0"/>
            <c:spPr>
              <a:solidFill>
                <a:srgbClr val="666666"/>
              </a:solidFill>
            </c:spPr>
            <c:extLst>
              <c:ext xmlns:c16="http://schemas.microsoft.com/office/drawing/2014/chart" uri="{C3380CC4-5D6E-409C-BE32-E72D297353CC}">
                <c16:uniqueId val="{00000005-0819-4EB9-8879-F2C06698D13B}"/>
              </c:ext>
            </c:extLst>
          </c:dPt>
          <c:dPt>
            <c:idx val="3"/>
            <c:invertIfNegative val="0"/>
            <c:bubble3D val="0"/>
            <c:spPr>
              <a:solidFill>
                <a:srgbClr val="666666"/>
              </a:solidFill>
            </c:spPr>
            <c:extLst>
              <c:ext xmlns:c16="http://schemas.microsoft.com/office/drawing/2014/chart" uri="{C3380CC4-5D6E-409C-BE32-E72D297353CC}">
                <c16:uniqueId val="{00000007-0819-4EB9-8879-F2C06698D13B}"/>
              </c:ext>
            </c:extLst>
          </c:dPt>
          <c:dPt>
            <c:idx val="4"/>
            <c:invertIfNegative val="0"/>
            <c:bubble3D val="0"/>
            <c:spPr>
              <a:solidFill>
                <a:srgbClr val="666666"/>
              </a:solidFill>
            </c:spPr>
            <c:extLst>
              <c:ext xmlns:c16="http://schemas.microsoft.com/office/drawing/2014/chart" uri="{C3380CC4-5D6E-409C-BE32-E72D297353CC}">
                <c16:uniqueId val="{00000009-0819-4EB9-8879-F2C06698D13B}"/>
              </c:ext>
            </c:extLst>
          </c:dPt>
          <c:dPt>
            <c:idx val="5"/>
            <c:invertIfNegative val="0"/>
            <c:bubble3D val="0"/>
            <c:spPr>
              <a:solidFill>
                <a:srgbClr val="666666"/>
              </a:solidFill>
            </c:spPr>
            <c:extLst>
              <c:ext xmlns:c16="http://schemas.microsoft.com/office/drawing/2014/chart" uri="{C3380CC4-5D6E-409C-BE32-E72D297353CC}">
                <c16:uniqueId val="{0000000B-0819-4EB9-8879-F2C06698D13B}"/>
              </c:ext>
            </c:extLst>
          </c:dPt>
          <c:dPt>
            <c:idx val="6"/>
            <c:invertIfNegative val="0"/>
            <c:bubble3D val="0"/>
            <c:spPr>
              <a:solidFill>
                <a:srgbClr val="666666"/>
              </a:solidFill>
            </c:spPr>
            <c:extLst>
              <c:ext xmlns:c16="http://schemas.microsoft.com/office/drawing/2014/chart" uri="{C3380CC4-5D6E-409C-BE32-E72D297353CC}">
                <c16:uniqueId val="{0000000D-0819-4EB9-8879-F2C06698D13B}"/>
              </c:ext>
            </c:extLst>
          </c:dPt>
          <c:dPt>
            <c:idx val="7"/>
            <c:invertIfNegative val="0"/>
            <c:bubble3D val="0"/>
            <c:spPr>
              <a:solidFill>
                <a:srgbClr val="666666"/>
              </a:solidFill>
            </c:spPr>
            <c:extLst>
              <c:ext xmlns:c16="http://schemas.microsoft.com/office/drawing/2014/chart" uri="{C3380CC4-5D6E-409C-BE32-E72D297353CC}">
                <c16:uniqueId val="{0000000F-0819-4EB9-8879-F2C06698D13B}"/>
              </c:ext>
            </c:extLst>
          </c:dPt>
          <c:dPt>
            <c:idx val="8"/>
            <c:invertIfNegative val="0"/>
            <c:bubble3D val="0"/>
            <c:spPr>
              <a:solidFill>
                <a:srgbClr val="666666"/>
              </a:solidFill>
            </c:spPr>
            <c:extLst>
              <c:ext xmlns:c16="http://schemas.microsoft.com/office/drawing/2014/chart" uri="{C3380CC4-5D6E-409C-BE32-E72D297353CC}">
                <c16:uniqueId val="{00000011-0819-4EB9-8879-F2C06698D13B}"/>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8C5-2F4B-AFA7-C6DF57FECBD1}"/>
              </c:ext>
            </c:extLst>
          </c:dPt>
          <c:dPt>
            <c:idx val="10"/>
            <c:invertIfNegative val="0"/>
            <c:bubble3D val="0"/>
            <c:spPr>
              <a:solidFill>
                <a:srgbClr val="666666"/>
              </a:solidFill>
            </c:spPr>
            <c:extLst>
              <c:ext xmlns:c16="http://schemas.microsoft.com/office/drawing/2014/chart" uri="{C3380CC4-5D6E-409C-BE32-E72D297353CC}">
                <c16:uniqueId val="{00000015-0819-4EB9-8879-F2C06698D13B}"/>
              </c:ext>
            </c:extLst>
          </c:dPt>
          <c:dPt>
            <c:idx val="11"/>
            <c:invertIfNegative val="0"/>
            <c:bubble3D val="0"/>
            <c:spPr>
              <a:solidFill>
                <a:srgbClr val="666666"/>
              </a:solidFill>
            </c:spPr>
            <c:extLst>
              <c:ext xmlns:c16="http://schemas.microsoft.com/office/drawing/2014/chart" uri="{C3380CC4-5D6E-409C-BE32-E72D297353CC}">
                <c16:uniqueId val="{00000017-0819-4EB9-8879-F2C06698D13B}"/>
              </c:ext>
            </c:extLst>
          </c:dPt>
          <c:dPt>
            <c:idx val="12"/>
            <c:invertIfNegative val="0"/>
            <c:bubble3D val="0"/>
            <c:spPr>
              <a:solidFill>
                <a:srgbClr val="666666"/>
              </a:solidFill>
            </c:spPr>
            <c:extLst>
              <c:ext xmlns:c16="http://schemas.microsoft.com/office/drawing/2014/chart" uri="{C3380CC4-5D6E-409C-BE32-E72D297353CC}">
                <c16:uniqueId val="{00000019-0819-4EB9-8879-F2C06698D13B}"/>
              </c:ext>
            </c:extLst>
          </c:dPt>
          <c:dPt>
            <c:idx val="13"/>
            <c:invertIfNegative val="0"/>
            <c:bubble3D val="0"/>
            <c:spPr>
              <a:solidFill>
                <a:srgbClr val="666666"/>
              </a:solidFill>
            </c:spPr>
            <c:extLst>
              <c:ext xmlns:c16="http://schemas.microsoft.com/office/drawing/2014/chart" uri="{C3380CC4-5D6E-409C-BE32-E72D297353CC}">
                <c16:uniqueId val="{0000001B-0819-4EB9-8879-F2C06698D13B}"/>
              </c:ext>
            </c:extLst>
          </c:dPt>
          <c:dPt>
            <c:idx val="14"/>
            <c:invertIfNegative val="0"/>
            <c:bubble3D val="0"/>
            <c:spPr>
              <a:solidFill>
                <a:srgbClr val="666666"/>
              </a:solidFill>
            </c:spPr>
            <c:extLst>
              <c:ext xmlns:c16="http://schemas.microsoft.com/office/drawing/2014/chart" uri="{C3380CC4-5D6E-409C-BE32-E72D297353CC}">
                <c16:uniqueId val="{0000001D-0819-4EB9-8879-F2C06698D13B}"/>
              </c:ext>
            </c:extLst>
          </c:dPt>
          <c:dPt>
            <c:idx val="15"/>
            <c:invertIfNegative val="0"/>
            <c:bubble3D val="0"/>
            <c:spPr>
              <a:solidFill>
                <a:srgbClr val="666666"/>
              </a:solidFill>
            </c:spPr>
            <c:extLst>
              <c:ext xmlns:c16="http://schemas.microsoft.com/office/drawing/2014/chart" uri="{C3380CC4-5D6E-409C-BE32-E72D297353CC}">
                <c16:uniqueId val="{0000001F-0819-4EB9-8879-F2C06698D13B}"/>
              </c:ext>
            </c:extLst>
          </c:dPt>
          <c:dPt>
            <c:idx val="16"/>
            <c:invertIfNegative val="0"/>
            <c:bubble3D val="0"/>
            <c:spPr>
              <a:solidFill>
                <a:srgbClr val="666666"/>
              </a:solidFill>
            </c:spPr>
            <c:extLst>
              <c:ext xmlns:c16="http://schemas.microsoft.com/office/drawing/2014/chart" uri="{C3380CC4-5D6E-409C-BE32-E72D297353CC}">
                <c16:uniqueId val="{00000021-0819-4EB9-8879-F2C06698D13B}"/>
              </c:ext>
            </c:extLst>
          </c:dPt>
          <c:dPt>
            <c:idx val="17"/>
            <c:invertIfNegative val="0"/>
            <c:bubble3D val="0"/>
            <c:spPr>
              <a:solidFill>
                <a:srgbClr val="666666"/>
              </a:solidFill>
            </c:spPr>
            <c:extLst>
              <c:ext xmlns:c16="http://schemas.microsoft.com/office/drawing/2014/chart" uri="{C3380CC4-5D6E-409C-BE32-E72D297353CC}">
                <c16:uniqueId val="{00000023-0819-4EB9-8879-F2C06698D13B}"/>
              </c:ext>
            </c:extLst>
          </c:dPt>
          <c:dPt>
            <c:idx val="18"/>
            <c:invertIfNegative val="0"/>
            <c:bubble3D val="0"/>
            <c:spPr>
              <a:solidFill>
                <a:srgbClr val="666666"/>
              </a:solidFill>
            </c:spPr>
            <c:extLst>
              <c:ext xmlns:c16="http://schemas.microsoft.com/office/drawing/2014/chart" uri="{C3380CC4-5D6E-409C-BE32-E72D297353CC}">
                <c16:uniqueId val="{00000025-0819-4EB9-8879-F2C06698D13B}"/>
              </c:ext>
            </c:extLst>
          </c:dPt>
          <c:dPt>
            <c:idx val="19"/>
            <c:invertIfNegative val="0"/>
            <c:bubble3D val="0"/>
            <c:spPr>
              <a:solidFill>
                <a:srgbClr val="666666"/>
              </a:solidFill>
            </c:spPr>
            <c:extLst>
              <c:ext xmlns:c16="http://schemas.microsoft.com/office/drawing/2014/chart" uri="{C3380CC4-5D6E-409C-BE32-E72D297353CC}">
                <c16:uniqueId val="{00000027-0819-4EB9-8879-F2C06698D13B}"/>
              </c:ext>
            </c:extLst>
          </c:dPt>
          <c:dPt>
            <c:idx val="20"/>
            <c:invertIfNegative val="0"/>
            <c:bubble3D val="0"/>
            <c:spPr>
              <a:solidFill>
                <a:srgbClr val="666666"/>
              </a:solidFill>
            </c:spPr>
            <c:extLst>
              <c:ext xmlns:c16="http://schemas.microsoft.com/office/drawing/2014/chart" uri="{C3380CC4-5D6E-409C-BE32-E72D297353CC}">
                <c16:uniqueId val="{00000029-0819-4EB9-8879-F2C06698D13B}"/>
              </c:ext>
            </c:extLst>
          </c:dPt>
          <c:dPt>
            <c:idx val="21"/>
            <c:invertIfNegative val="0"/>
            <c:bubble3D val="0"/>
            <c:spPr>
              <a:solidFill>
                <a:srgbClr val="666666"/>
              </a:solidFill>
            </c:spPr>
            <c:extLst>
              <c:ext xmlns:c16="http://schemas.microsoft.com/office/drawing/2014/chart" uri="{C3380CC4-5D6E-409C-BE32-E72D297353CC}">
                <c16:uniqueId val="{0000002B-0819-4EB9-8879-F2C06698D13B}"/>
              </c:ext>
            </c:extLst>
          </c:dPt>
          <c:dPt>
            <c:idx val="22"/>
            <c:invertIfNegative val="0"/>
            <c:bubble3D val="0"/>
            <c:spPr>
              <a:solidFill>
                <a:srgbClr val="666666"/>
              </a:solidFill>
            </c:spPr>
            <c:extLst>
              <c:ext xmlns:c16="http://schemas.microsoft.com/office/drawing/2014/chart" uri="{C3380CC4-5D6E-409C-BE32-E72D297353CC}">
                <c16:uniqueId val="{0000002D-0819-4EB9-8879-F2C06698D13B}"/>
              </c:ext>
            </c:extLst>
          </c:dPt>
          <c:dPt>
            <c:idx val="23"/>
            <c:invertIfNegative val="0"/>
            <c:bubble3D val="0"/>
            <c:spPr>
              <a:solidFill>
                <a:srgbClr val="666666"/>
              </a:solidFill>
            </c:spPr>
            <c:extLst>
              <c:ext xmlns:c16="http://schemas.microsoft.com/office/drawing/2014/chart" uri="{C3380CC4-5D6E-409C-BE32-E72D297353CC}">
                <c16:uniqueId val="{0000002F-0819-4EB9-8879-F2C06698D13B}"/>
              </c:ext>
            </c:extLst>
          </c:dPt>
          <c:dPt>
            <c:idx val="24"/>
            <c:invertIfNegative val="0"/>
            <c:bubble3D val="0"/>
            <c:spPr>
              <a:solidFill>
                <a:srgbClr val="666666"/>
              </a:solidFill>
            </c:spPr>
            <c:extLst>
              <c:ext xmlns:c16="http://schemas.microsoft.com/office/drawing/2014/chart" uri="{C3380CC4-5D6E-409C-BE32-E72D297353CC}">
                <c16:uniqueId val="{00000031-0819-4EB9-8879-F2C06698D13B}"/>
              </c:ext>
            </c:extLst>
          </c:dPt>
          <c:dPt>
            <c:idx val="25"/>
            <c:invertIfNegative val="0"/>
            <c:bubble3D val="0"/>
            <c:spPr>
              <a:solidFill>
                <a:srgbClr val="666666"/>
              </a:solidFill>
            </c:spPr>
            <c:extLst>
              <c:ext xmlns:c16="http://schemas.microsoft.com/office/drawing/2014/chart" uri="{C3380CC4-5D6E-409C-BE32-E72D297353CC}">
                <c16:uniqueId val="{00000033-0819-4EB9-8879-F2C06698D13B}"/>
              </c:ext>
            </c:extLst>
          </c:dPt>
          <c:dPt>
            <c:idx val="26"/>
            <c:invertIfNegative val="0"/>
            <c:bubble3D val="0"/>
            <c:spPr>
              <a:solidFill>
                <a:srgbClr val="666666"/>
              </a:solidFill>
            </c:spPr>
            <c:extLst>
              <c:ext xmlns:c16="http://schemas.microsoft.com/office/drawing/2014/chart" uri="{C3380CC4-5D6E-409C-BE32-E72D297353CC}">
                <c16:uniqueId val="{00000035-0819-4EB9-8879-F2C06698D13B}"/>
              </c:ext>
            </c:extLst>
          </c:dPt>
          <c:dPt>
            <c:idx val="27"/>
            <c:invertIfNegative val="0"/>
            <c:bubble3D val="0"/>
            <c:spPr>
              <a:solidFill>
                <a:srgbClr val="666666"/>
              </a:solidFill>
            </c:spPr>
            <c:extLst>
              <c:ext xmlns:c16="http://schemas.microsoft.com/office/drawing/2014/chart" uri="{C3380CC4-5D6E-409C-BE32-E72D297353CC}">
                <c16:uniqueId val="{00000037-0819-4EB9-8879-F2C06698D13B}"/>
              </c:ext>
            </c:extLst>
          </c:dPt>
          <c:dPt>
            <c:idx val="28"/>
            <c:invertIfNegative val="0"/>
            <c:bubble3D val="0"/>
            <c:spPr>
              <a:solidFill>
                <a:srgbClr val="666666"/>
              </a:solidFill>
            </c:spPr>
            <c:extLst>
              <c:ext xmlns:c16="http://schemas.microsoft.com/office/drawing/2014/chart" uri="{C3380CC4-5D6E-409C-BE32-E72D297353CC}">
                <c16:uniqueId val="{00000039-0819-4EB9-8879-F2C06698D13B}"/>
              </c:ext>
            </c:extLst>
          </c:dPt>
          <c:dPt>
            <c:idx val="29"/>
            <c:invertIfNegative val="0"/>
            <c:bubble3D val="0"/>
            <c:spPr>
              <a:solidFill>
                <a:srgbClr val="666666"/>
              </a:solidFill>
            </c:spPr>
            <c:extLst>
              <c:ext xmlns:c16="http://schemas.microsoft.com/office/drawing/2014/chart" uri="{C3380CC4-5D6E-409C-BE32-E72D297353CC}">
                <c16:uniqueId val="{0000003B-0819-4EB9-8879-F2C06698D13B}"/>
              </c:ext>
            </c:extLst>
          </c:dPt>
          <c:dLbls>
            <c:dLbl>
              <c:idx val="0"/>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F8C5-2F4B-AFA7-C6DF57FECBD1}"/>
                </c:ext>
              </c:extLst>
            </c:dLbl>
            <c:dLbl>
              <c:idx val="1"/>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819-4EB9-8879-F2C06698D13B}"/>
                </c:ext>
              </c:extLst>
            </c:dLbl>
            <c:dLbl>
              <c:idx val="2"/>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819-4EB9-8879-F2C06698D13B}"/>
                </c:ext>
              </c:extLst>
            </c:dLbl>
            <c:dLbl>
              <c:idx val="3"/>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819-4EB9-8879-F2C06698D13B}"/>
                </c:ext>
              </c:extLst>
            </c:dLbl>
            <c:dLbl>
              <c:idx val="4"/>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819-4EB9-8879-F2C06698D13B}"/>
                </c:ext>
              </c:extLst>
            </c:dLbl>
            <c:dLbl>
              <c:idx val="5"/>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819-4EB9-8879-F2C06698D13B}"/>
                </c:ext>
              </c:extLst>
            </c:dLbl>
            <c:dLbl>
              <c:idx val="6"/>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819-4EB9-8879-F2C06698D13B}"/>
                </c:ext>
              </c:extLst>
            </c:dLbl>
            <c:dLbl>
              <c:idx val="7"/>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819-4EB9-8879-F2C06698D13B}"/>
                </c:ext>
              </c:extLst>
            </c:dLbl>
            <c:dLbl>
              <c:idx val="8"/>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819-4EB9-8879-F2C06698D13B}"/>
                </c:ext>
              </c:extLst>
            </c:dLbl>
            <c:dLbl>
              <c:idx val="9"/>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8C5-2F4B-AFA7-C6DF57FECBD1}"/>
                </c:ext>
              </c:extLst>
            </c:dLbl>
            <c:dLbl>
              <c:idx val="10"/>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819-4EB9-8879-F2C06698D13B}"/>
                </c:ext>
              </c:extLst>
            </c:dLbl>
            <c:dLbl>
              <c:idx val="11"/>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819-4EB9-8879-F2C06698D13B}"/>
                </c:ext>
              </c:extLst>
            </c:dLbl>
            <c:dLbl>
              <c:idx val="12"/>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819-4EB9-8879-F2C06698D13B}"/>
                </c:ext>
              </c:extLst>
            </c:dLbl>
            <c:dLbl>
              <c:idx val="13"/>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819-4EB9-8879-F2C06698D13B}"/>
                </c:ext>
              </c:extLst>
            </c:dLbl>
            <c:dLbl>
              <c:idx val="14"/>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819-4EB9-8879-F2C06698D13B}"/>
                </c:ext>
              </c:extLst>
            </c:dLbl>
            <c:dLbl>
              <c:idx val="15"/>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819-4EB9-8879-F2C06698D13B}"/>
                </c:ext>
              </c:extLst>
            </c:dLbl>
            <c:dLbl>
              <c:idx val="16"/>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819-4EB9-8879-F2C06698D13B}"/>
                </c:ext>
              </c:extLst>
            </c:dLbl>
            <c:dLbl>
              <c:idx val="17"/>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819-4EB9-8879-F2C06698D13B}"/>
                </c:ext>
              </c:extLst>
            </c:dLbl>
            <c:dLbl>
              <c:idx val="18"/>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819-4EB9-8879-F2C06698D13B}"/>
                </c:ext>
              </c:extLst>
            </c:dLbl>
            <c:dLbl>
              <c:idx val="19"/>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819-4EB9-8879-F2C06698D13B}"/>
                </c:ext>
              </c:extLst>
            </c:dLbl>
            <c:dLbl>
              <c:idx val="20"/>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819-4EB9-8879-F2C06698D13B}"/>
                </c:ext>
              </c:extLst>
            </c:dLbl>
            <c:dLbl>
              <c:idx val="21"/>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819-4EB9-8879-F2C06698D13B}"/>
                </c:ext>
              </c:extLst>
            </c:dLbl>
            <c:dLbl>
              <c:idx val="22"/>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819-4EB9-8879-F2C06698D13B}"/>
                </c:ext>
              </c:extLst>
            </c:dLbl>
            <c:dLbl>
              <c:idx val="23"/>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819-4EB9-8879-F2C06698D13B}"/>
                </c:ext>
              </c:extLst>
            </c:dLbl>
            <c:dLbl>
              <c:idx val="24"/>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819-4EB9-8879-F2C06698D13B}"/>
                </c:ext>
              </c:extLst>
            </c:dLbl>
            <c:dLbl>
              <c:idx val="25"/>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0819-4EB9-8879-F2C06698D13B}"/>
                </c:ext>
              </c:extLst>
            </c:dLbl>
            <c:dLbl>
              <c:idx val="26"/>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0819-4EB9-8879-F2C06698D13B}"/>
                </c:ext>
              </c:extLst>
            </c:dLbl>
            <c:dLbl>
              <c:idx val="27"/>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0819-4EB9-8879-F2C06698D13B}"/>
                </c:ext>
              </c:extLst>
            </c:dLbl>
            <c:dLbl>
              <c:idx val="28"/>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0819-4EB9-8879-F2C06698D13B}"/>
                </c:ext>
              </c:extLst>
            </c:dLbl>
            <c:dLbl>
              <c:idx val="29"/>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0819-4EB9-8879-F2C06698D13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YMM</c:v>
                </c:pt>
                <c:pt idx="2">
                  <c:v>GRR</c:v>
                </c:pt>
                <c:pt idx="3">
                  <c:v>OKC</c:v>
                </c:pt>
                <c:pt idx="4">
                  <c:v>PWM</c:v>
                </c:pt>
                <c:pt idx="5">
                  <c:v>TPA</c:v>
                </c:pt>
                <c:pt idx="6">
                  <c:v>AUS</c:v>
                </c:pt>
                <c:pt idx="7">
                  <c:v>IND</c:v>
                </c:pt>
                <c:pt idx="8">
                  <c:v>CVG</c:v>
                </c:pt>
                <c:pt idx="9">
                  <c:v>YQR</c:v>
                </c:pt>
                <c:pt idx="10">
                  <c:v>SLC</c:v>
                </c:pt>
                <c:pt idx="11">
                  <c:v>ONT</c:v>
                </c:pt>
                <c:pt idx="12">
                  <c:v>YYJ</c:v>
                </c:pt>
                <c:pt idx="13">
                  <c:v>YTZ</c:v>
                </c:pt>
                <c:pt idx="14">
                  <c:v>YEG</c:v>
                </c:pt>
                <c:pt idx="15">
                  <c:v>YXE</c:v>
                </c:pt>
                <c:pt idx="16">
                  <c:v>SFB</c:v>
                </c:pt>
                <c:pt idx="17">
                  <c:v>ATL</c:v>
                </c:pt>
                <c:pt idx="18">
                  <c:v>CRP</c:v>
                </c:pt>
                <c:pt idx="19">
                  <c:v>BOI</c:v>
                </c:pt>
                <c:pt idx="20">
                  <c:v>MKE</c:v>
                </c:pt>
                <c:pt idx="21">
                  <c:v>MSP</c:v>
                </c:pt>
                <c:pt idx="22">
                  <c:v>SAT</c:v>
                </c:pt>
                <c:pt idx="23">
                  <c:v>LGA</c:v>
                </c:pt>
                <c:pt idx="24">
                  <c:v>JAX</c:v>
                </c:pt>
                <c:pt idx="25">
                  <c:v>YYT</c:v>
                </c:pt>
                <c:pt idx="26">
                  <c:v>MSY</c:v>
                </c:pt>
                <c:pt idx="27">
                  <c:v>YHZ</c:v>
                </c:pt>
                <c:pt idx="28">
                  <c:v>SFO</c:v>
                </c:pt>
                <c:pt idx="29">
                  <c:v>PIT</c:v>
                </c:pt>
              </c:strCache>
            </c:strRef>
          </c:cat>
          <c:val>
            <c:numRef>
              <c:f>Sheet1!$B$2:$B$31</c:f>
              <c:numCache>
                <c:formatCode>0.00000000</c:formatCode>
                <c:ptCount val="30"/>
                <c:pt idx="0">
                  <c:v>4.4009616998999999</c:v>
                </c:pt>
                <c:pt idx="1">
                  <c:v>4.3700541475000003</c:v>
                </c:pt>
                <c:pt idx="2">
                  <c:v>4.2205333775999998</c:v>
                </c:pt>
                <c:pt idx="3">
                  <c:v>4.2009119357999998</c:v>
                </c:pt>
                <c:pt idx="4">
                  <c:v>4.1689483510000001</c:v>
                </c:pt>
                <c:pt idx="5">
                  <c:v>4.1261654084000003</c:v>
                </c:pt>
                <c:pt idx="6">
                  <c:v>4.0971038436000002</c:v>
                </c:pt>
                <c:pt idx="7">
                  <c:v>4.0911790823</c:v>
                </c:pt>
                <c:pt idx="8">
                  <c:v>4.0884032361999996</c:v>
                </c:pt>
                <c:pt idx="9">
                  <c:v>4.0583097996999999</c:v>
                </c:pt>
                <c:pt idx="10">
                  <c:v>4.058277221</c:v>
                </c:pt>
                <c:pt idx="11">
                  <c:v>4.0516652222999996</c:v>
                </c:pt>
                <c:pt idx="12">
                  <c:v>4.0407773741000002</c:v>
                </c:pt>
                <c:pt idx="13">
                  <c:v>4.0389610390000001</c:v>
                </c:pt>
                <c:pt idx="14">
                  <c:v>4.0340892861000004</c:v>
                </c:pt>
                <c:pt idx="15">
                  <c:v>4.0057555276999999</c:v>
                </c:pt>
                <c:pt idx="16">
                  <c:v>4.0003082283999998</c:v>
                </c:pt>
                <c:pt idx="17">
                  <c:v>3.9989971598</c:v>
                </c:pt>
                <c:pt idx="18">
                  <c:v>3.9989871892000002</c:v>
                </c:pt>
                <c:pt idx="19">
                  <c:v>3.9846924851000001</c:v>
                </c:pt>
                <c:pt idx="20">
                  <c:v>3.9579088697000002</c:v>
                </c:pt>
                <c:pt idx="21">
                  <c:v>3.9163221491</c:v>
                </c:pt>
                <c:pt idx="22">
                  <c:v>3.9099636095000001</c:v>
                </c:pt>
                <c:pt idx="23">
                  <c:v>3.9071069084999999</c:v>
                </c:pt>
                <c:pt idx="24">
                  <c:v>3.9066901511999998</c:v>
                </c:pt>
                <c:pt idx="25">
                  <c:v>3.9039633377</c:v>
                </c:pt>
                <c:pt idx="26">
                  <c:v>3.9035407717999999</c:v>
                </c:pt>
                <c:pt idx="27">
                  <c:v>3.9012917121999999</c:v>
                </c:pt>
                <c:pt idx="28">
                  <c:v>3.8963736361999999</c:v>
                </c:pt>
                <c:pt idx="29">
                  <c:v>3.8936181737000002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F8C5-2F4B-AFA7-C6DF57FECBD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5EB-EA48-AEAD-7A427F506A7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5EB-EA48-AEAD-7A427F506A7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5EB-EA48-AEAD-7A427F506A7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5EB-EA48-AEAD-7A427F506A7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DA5-8A41-9F95-6B0F2F22D91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DA5-8A41-9F95-6B0F2F22D91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DA5-8A41-9F95-6B0F2F22D91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F4C-4A40-8221-B5AA2E01D25B}"/>
              </c:ext>
            </c:extLst>
          </c:dPt>
          <c:dPt>
            <c:idx val="1"/>
            <c:invertIfNegative val="0"/>
            <c:bubble3D val="0"/>
            <c:spPr>
              <a:solidFill>
                <a:srgbClr val="666666"/>
              </a:solidFill>
            </c:spPr>
            <c:extLst>
              <c:ext xmlns:c16="http://schemas.microsoft.com/office/drawing/2014/chart" uri="{C3380CC4-5D6E-409C-BE32-E72D297353CC}">
                <c16:uniqueId val="{00000003-4963-4CEA-A71E-E7B4373B1695}"/>
              </c:ext>
            </c:extLst>
          </c:dPt>
          <c:dPt>
            <c:idx val="2"/>
            <c:invertIfNegative val="0"/>
            <c:bubble3D val="0"/>
            <c:spPr>
              <a:solidFill>
                <a:srgbClr val="666666"/>
              </a:solidFill>
            </c:spPr>
            <c:extLst>
              <c:ext xmlns:c16="http://schemas.microsoft.com/office/drawing/2014/chart" uri="{C3380CC4-5D6E-409C-BE32-E72D297353CC}">
                <c16:uniqueId val="{00000005-4963-4CEA-A71E-E7B4373B1695}"/>
              </c:ext>
            </c:extLst>
          </c:dPt>
          <c:dPt>
            <c:idx val="3"/>
            <c:invertIfNegative val="0"/>
            <c:bubble3D val="0"/>
            <c:spPr>
              <a:solidFill>
                <a:srgbClr val="666666"/>
              </a:solidFill>
            </c:spPr>
            <c:extLst>
              <c:ext xmlns:c16="http://schemas.microsoft.com/office/drawing/2014/chart" uri="{C3380CC4-5D6E-409C-BE32-E72D297353CC}">
                <c16:uniqueId val="{00000007-4963-4CEA-A71E-E7B4373B1695}"/>
              </c:ext>
            </c:extLst>
          </c:dPt>
          <c:dPt>
            <c:idx val="4"/>
            <c:invertIfNegative val="0"/>
            <c:bubble3D val="0"/>
            <c:spPr>
              <a:solidFill>
                <a:srgbClr val="C00000"/>
              </a:solidFill>
            </c:spPr>
            <c:extLst>
              <c:ext xmlns:c16="http://schemas.microsoft.com/office/drawing/2014/chart" uri="{C3380CC4-5D6E-409C-BE32-E72D297353CC}">
                <c16:uniqueId val="{00000009-4963-4CEA-A71E-E7B4373B1695}"/>
              </c:ext>
            </c:extLst>
          </c:dPt>
          <c:dPt>
            <c:idx val="5"/>
            <c:invertIfNegative val="0"/>
            <c:bubble3D val="0"/>
            <c:spPr>
              <a:solidFill>
                <a:srgbClr val="666666"/>
              </a:solidFill>
            </c:spPr>
            <c:extLst>
              <c:ext xmlns:c16="http://schemas.microsoft.com/office/drawing/2014/chart" uri="{C3380CC4-5D6E-409C-BE32-E72D297353CC}">
                <c16:uniqueId val="{0000000B-4963-4CEA-A71E-E7B4373B1695}"/>
              </c:ext>
            </c:extLst>
          </c:dPt>
          <c:dPt>
            <c:idx val="6"/>
            <c:invertIfNegative val="0"/>
            <c:bubble3D val="0"/>
            <c:spPr>
              <a:solidFill>
                <a:srgbClr val="666666"/>
              </a:solidFill>
            </c:spPr>
            <c:extLst>
              <c:ext xmlns:c16="http://schemas.microsoft.com/office/drawing/2014/chart" uri="{C3380CC4-5D6E-409C-BE32-E72D297353CC}">
                <c16:uniqueId val="{0000000D-4963-4CEA-A71E-E7B4373B1695}"/>
              </c:ext>
            </c:extLst>
          </c:dPt>
          <c:dPt>
            <c:idx val="7"/>
            <c:invertIfNegative val="0"/>
            <c:bubble3D val="0"/>
            <c:spPr>
              <a:solidFill>
                <a:srgbClr val="666666"/>
              </a:solidFill>
            </c:spPr>
            <c:extLst>
              <c:ext xmlns:c16="http://schemas.microsoft.com/office/drawing/2014/chart" uri="{C3380CC4-5D6E-409C-BE32-E72D297353CC}">
                <c16:uniqueId val="{0000000F-4963-4CEA-A71E-E7B4373B1695}"/>
              </c:ext>
            </c:extLst>
          </c:dPt>
          <c:dPt>
            <c:idx val="8"/>
            <c:invertIfNegative val="0"/>
            <c:bubble3D val="0"/>
            <c:spPr>
              <a:solidFill>
                <a:srgbClr val="666666"/>
              </a:solidFill>
            </c:spPr>
            <c:extLst>
              <c:ext xmlns:c16="http://schemas.microsoft.com/office/drawing/2014/chart" uri="{C3380CC4-5D6E-409C-BE32-E72D297353CC}">
                <c16:uniqueId val="{00000011-4963-4CEA-A71E-E7B4373B1695}"/>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F4C-4A40-8221-B5AA2E01D25B}"/>
              </c:ext>
            </c:extLst>
          </c:dPt>
          <c:dPt>
            <c:idx val="10"/>
            <c:invertIfNegative val="0"/>
            <c:bubble3D val="0"/>
            <c:spPr>
              <a:solidFill>
                <a:srgbClr val="666666"/>
              </a:solidFill>
            </c:spPr>
            <c:extLst>
              <c:ext xmlns:c16="http://schemas.microsoft.com/office/drawing/2014/chart" uri="{C3380CC4-5D6E-409C-BE32-E72D297353CC}">
                <c16:uniqueId val="{00000015-4963-4CEA-A71E-E7B4373B1695}"/>
              </c:ext>
            </c:extLst>
          </c:dPt>
          <c:dPt>
            <c:idx val="11"/>
            <c:invertIfNegative val="0"/>
            <c:bubble3D val="0"/>
            <c:spPr>
              <a:solidFill>
                <a:srgbClr val="666666"/>
              </a:solidFill>
            </c:spPr>
            <c:extLst>
              <c:ext xmlns:c16="http://schemas.microsoft.com/office/drawing/2014/chart" uri="{C3380CC4-5D6E-409C-BE32-E72D297353CC}">
                <c16:uniqueId val="{00000017-4963-4CEA-A71E-E7B4373B1695}"/>
              </c:ext>
            </c:extLst>
          </c:dPt>
          <c:dPt>
            <c:idx val="12"/>
            <c:invertIfNegative val="0"/>
            <c:bubble3D val="0"/>
            <c:spPr>
              <a:solidFill>
                <a:srgbClr val="666666"/>
              </a:solidFill>
            </c:spPr>
            <c:extLst>
              <c:ext xmlns:c16="http://schemas.microsoft.com/office/drawing/2014/chart" uri="{C3380CC4-5D6E-409C-BE32-E72D297353CC}">
                <c16:uniqueId val="{00000019-4963-4CEA-A71E-E7B4373B1695}"/>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F4C-4A40-8221-B5AA2E01D25B}"/>
              </c:ext>
            </c:extLst>
          </c:dPt>
          <c:dPt>
            <c:idx val="14"/>
            <c:invertIfNegative val="0"/>
            <c:bubble3D val="0"/>
            <c:spPr>
              <a:solidFill>
                <a:srgbClr val="666666"/>
              </a:solidFill>
            </c:spPr>
            <c:extLst>
              <c:ext xmlns:c16="http://schemas.microsoft.com/office/drawing/2014/chart" uri="{C3380CC4-5D6E-409C-BE32-E72D297353CC}">
                <c16:uniqueId val="{0000001D-4963-4CEA-A71E-E7B4373B1695}"/>
              </c:ext>
            </c:extLst>
          </c:dPt>
          <c:dPt>
            <c:idx val="15"/>
            <c:invertIfNegative val="0"/>
            <c:bubble3D val="0"/>
            <c:spPr>
              <a:solidFill>
                <a:srgbClr val="666666"/>
              </a:solidFill>
            </c:spPr>
            <c:extLst>
              <c:ext xmlns:c16="http://schemas.microsoft.com/office/drawing/2014/chart" uri="{C3380CC4-5D6E-409C-BE32-E72D297353CC}">
                <c16:uniqueId val="{0000001F-4963-4CEA-A71E-E7B4373B1695}"/>
              </c:ext>
            </c:extLst>
          </c:dPt>
          <c:dPt>
            <c:idx val="16"/>
            <c:invertIfNegative val="0"/>
            <c:bubble3D val="0"/>
            <c:spPr>
              <a:solidFill>
                <a:srgbClr val="666666"/>
              </a:solidFill>
            </c:spPr>
            <c:extLst>
              <c:ext xmlns:c16="http://schemas.microsoft.com/office/drawing/2014/chart" uri="{C3380CC4-5D6E-409C-BE32-E72D297353CC}">
                <c16:uniqueId val="{00000021-4963-4CEA-A71E-E7B4373B1695}"/>
              </c:ext>
            </c:extLst>
          </c:dPt>
          <c:dPt>
            <c:idx val="17"/>
            <c:invertIfNegative val="0"/>
            <c:bubble3D val="0"/>
            <c:spPr>
              <a:solidFill>
                <a:srgbClr val="666666"/>
              </a:solidFill>
            </c:spPr>
            <c:extLst>
              <c:ext xmlns:c16="http://schemas.microsoft.com/office/drawing/2014/chart" uri="{C3380CC4-5D6E-409C-BE32-E72D297353CC}">
                <c16:uniqueId val="{00000023-4963-4CEA-A71E-E7B4373B1695}"/>
              </c:ext>
            </c:extLst>
          </c:dPt>
          <c:dPt>
            <c:idx val="18"/>
            <c:invertIfNegative val="0"/>
            <c:bubble3D val="0"/>
            <c:spPr>
              <a:solidFill>
                <a:srgbClr val="666666"/>
              </a:solidFill>
            </c:spPr>
            <c:extLst>
              <c:ext xmlns:c16="http://schemas.microsoft.com/office/drawing/2014/chart" uri="{C3380CC4-5D6E-409C-BE32-E72D297353CC}">
                <c16:uniqueId val="{00000025-4963-4CEA-A71E-E7B4373B1695}"/>
              </c:ext>
            </c:extLst>
          </c:dPt>
          <c:dPt>
            <c:idx val="19"/>
            <c:invertIfNegative val="0"/>
            <c:bubble3D val="0"/>
            <c:spPr>
              <a:solidFill>
                <a:srgbClr val="666666"/>
              </a:solidFill>
            </c:spPr>
            <c:extLst>
              <c:ext xmlns:c16="http://schemas.microsoft.com/office/drawing/2014/chart" uri="{C3380CC4-5D6E-409C-BE32-E72D297353CC}">
                <c16:uniqueId val="{00000027-4963-4CEA-A71E-E7B4373B1695}"/>
              </c:ext>
            </c:extLst>
          </c:dPt>
          <c:dPt>
            <c:idx val="20"/>
            <c:invertIfNegative val="0"/>
            <c:bubble3D val="0"/>
            <c:spPr>
              <a:solidFill>
                <a:srgbClr val="FFFFFF">
                  <a:alpha val="0"/>
                </a:srgbClr>
              </a:solidFill>
            </c:spPr>
            <c:extLst>
              <c:ext xmlns:c16="http://schemas.microsoft.com/office/drawing/2014/chart" uri="{C3380CC4-5D6E-409C-BE32-E72D297353CC}">
                <c16:uniqueId val="{00000029-4963-4CEA-A71E-E7B4373B1695}"/>
              </c:ext>
            </c:extLst>
          </c:dPt>
          <c:dPt>
            <c:idx val="21"/>
            <c:invertIfNegative val="0"/>
            <c:bubble3D val="0"/>
            <c:spPr>
              <a:solidFill>
                <a:srgbClr val="FFFFFF">
                  <a:alpha val="0"/>
                </a:srgbClr>
              </a:solidFill>
            </c:spPr>
            <c:extLst>
              <c:ext xmlns:c16="http://schemas.microsoft.com/office/drawing/2014/chart" uri="{C3380CC4-5D6E-409C-BE32-E72D297353CC}">
                <c16:uniqueId val="{0000002B-4963-4CEA-A71E-E7B4373B1695}"/>
              </c:ext>
            </c:extLst>
          </c:dPt>
          <c:dPt>
            <c:idx val="22"/>
            <c:invertIfNegative val="0"/>
            <c:bubble3D val="0"/>
            <c:spPr>
              <a:solidFill>
                <a:srgbClr val="FFFFFF">
                  <a:alpha val="0"/>
                </a:srgbClr>
              </a:solidFill>
            </c:spPr>
            <c:extLst>
              <c:ext xmlns:c16="http://schemas.microsoft.com/office/drawing/2014/chart" uri="{C3380CC4-5D6E-409C-BE32-E72D297353CC}">
                <c16:uniqueId val="{0000002D-4963-4CEA-A71E-E7B4373B1695}"/>
              </c:ext>
            </c:extLst>
          </c:dPt>
          <c:dPt>
            <c:idx val="23"/>
            <c:invertIfNegative val="0"/>
            <c:bubble3D val="0"/>
            <c:spPr>
              <a:solidFill>
                <a:srgbClr val="FFFFFF">
                  <a:alpha val="0"/>
                </a:srgbClr>
              </a:solidFill>
            </c:spPr>
            <c:extLst>
              <c:ext xmlns:c16="http://schemas.microsoft.com/office/drawing/2014/chart" uri="{C3380CC4-5D6E-409C-BE32-E72D297353CC}">
                <c16:uniqueId val="{0000002F-4963-4CEA-A71E-E7B4373B1695}"/>
              </c:ext>
            </c:extLst>
          </c:dPt>
          <c:dPt>
            <c:idx val="24"/>
            <c:invertIfNegative val="0"/>
            <c:bubble3D val="0"/>
            <c:spPr>
              <a:solidFill>
                <a:srgbClr val="FFFFFF">
                  <a:alpha val="0"/>
                </a:srgbClr>
              </a:solidFill>
            </c:spPr>
            <c:extLst>
              <c:ext xmlns:c16="http://schemas.microsoft.com/office/drawing/2014/chart" uri="{C3380CC4-5D6E-409C-BE32-E72D297353CC}">
                <c16:uniqueId val="{00000031-4963-4CEA-A71E-E7B4373B1695}"/>
              </c:ext>
            </c:extLst>
          </c:dPt>
          <c:dPt>
            <c:idx val="25"/>
            <c:invertIfNegative val="0"/>
            <c:bubble3D val="0"/>
            <c:spPr>
              <a:solidFill>
                <a:srgbClr val="FFFFFF">
                  <a:alpha val="0"/>
                </a:srgbClr>
              </a:solidFill>
            </c:spPr>
            <c:extLst>
              <c:ext xmlns:c16="http://schemas.microsoft.com/office/drawing/2014/chart" uri="{C3380CC4-5D6E-409C-BE32-E72D297353CC}">
                <c16:uniqueId val="{00000033-4963-4CEA-A71E-E7B4373B1695}"/>
              </c:ext>
            </c:extLst>
          </c:dPt>
          <c:dPt>
            <c:idx val="26"/>
            <c:invertIfNegative val="0"/>
            <c:bubble3D val="0"/>
            <c:spPr>
              <a:solidFill>
                <a:srgbClr val="FFFFFF">
                  <a:alpha val="0"/>
                </a:srgbClr>
              </a:solidFill>
            </c:spPr>
            <c:extLst>
              <c:ext xmlns:c16="http://schemas.microsoft.com/office/drawing/2014/chart" uri="{C3380CC4-5D6E-409C-BE32-E72D297353CC}">
                <c16:uniqueId val="{00000035-4963-4CEA-A71E-E7B4373B1695}"/>
              </c:ext>
            </c:extLst>
          </c:dPt>
          <c:dPt>
            <c:idx val="27"/>
            <c:invertIfNegative val="0"/>
            <c:bubble3D val="0"/>
            <c:spPr>
              <a:solidFill>
                <a:srgbClr val="FFFFFF">
                  <a:alpha val="0"/>
                </a:srgbClr>
              </a:solidFill>
            </c:spPr>
            <c:extLst>
              <c:ext xmlns:c16="http://schemas.microsoft.com/office/drawing/2014/chart" uri="{C3380CC4-5D6E-409C-BE32-E72D297353CC}">
                <c16:uniqueId val="{00000037-4963-4CEA-A71E-E7B4373B1695}"/>
              </c:ext>
            </c:extLst>
          </c:dPt>
          <c:dPt>
            <c:idx val="28"/>
            <c:invertIfNegative val="0"/>
            <c:bubble3D val="0"/>
            <c:spPr>
              <a:solidFill>
                <a:srgbClr val="FFFFFF">
                  <a:alpha val="0"/>
                </a:srgbClr>
              </a:solidFill>
            </c:spPr>
            <c:extLst>
              <c:ext xmlns:c16="http://schemas.microsoft.com/office/drawing/2014/chart" uri="{C3380CC4-5D6E-409C-BE32-E72D297353CC}">
                <c16:uniqueId val="{00000039-4963-4CEA-A71E-E7B4373B1695}"/>
              </c:ext>
            </c:extLst>
          </c:dPt>
          <c:dPt>
            <c:idx val="29"/>
            <c:invertIfNegative val="0"/>
            <c:bubble3D val="0"/>
            <c:spPr>
              <a:solidFill>
                <a:srgbClr val="FFFFFF">
                  <a:alpha val="0"/>
                </a:srgbClr>
              </a:solidFill>
            </c:spPr>
            <c:extLst>
              <c:ext xmlns:c16="http://schemas.microsoft.com/office/drawing/2014/chart" uri="{C3380CC4-5D6E-409C-BE32-E72D297353CC}">
                <c16:uniqueId val="{0000003B-4963-4CEA-A71E-E7B4373B1695}"/>
              </c:ext>
            </c:extLst>
          </c:dPt>
          <c:dLbls>
            <c:dLbl>
              <c:idx val="0"/>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0F4C-4A40-8221-B5AA2E01D25B}"/>
                </c:ext>
              </c:extLst>
            </c:dLbl>
            <c:dLbl>
              <c:idx val="1"/>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963-4CEA-A71E-E7B4373B1695}"/>
                </c:ext>
              </c:extLst>
            </c:dLbl>
            <c:dLbl>
              <c:idx val="2"/>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963-4CEA-A71E-E7B4373B1695}"/>
                </c:ext>
              </c:extLst>
            </c:dLbl>
            <c:dLbl>
              <c:idx val="3"/>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963-4CEA-A71E-E7B4373B1695}"/>
                </c:ext>
              </c:extLst>
            </c:dLbl>
            <c:dLbl>
              <c:idx val="4"/>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963-4CEA-A71E-E7B4373B1695}"/>
                </c:ext>
              </c:extLst>
            </c:dLbl>
            <c:dLbl>
              <c:idx val="5"/>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963-4CEA-A71E-E7B4373B1695}"/>
                </c:ext>
              </c:extLst>
            </c:dLbl>
            <c:dLbl>
              <c:idx val="6"/>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963-4CEA-A71E-E7B4373B1695}"/>
                </c:ext>
              </c:extLst>
            </c:dLbl>
            <c:dLbl>
              <c:idx val="7"/>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963-4CEA-A71E-E7B4373B1695}"/>
                </c:ext>
              </c:extLst>
            </c:dLbl>
            <c:dLbl>
              <c:idx val="8"/>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963-4CEA-A71E-E7B4373B1695}"/>
                </c:ext>
              </c:extLst>
            </c:dLbl>
            <c:dLbl>
              <c:idx val="9"/>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F4C-4A40-8221-B5AA2E01D25B}"/>
                </c:ext>
              </c:extLst>
            </c:dLbl>
            <c:dLbl>
              <c:idx val="10"/>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963-4CEA-A71E-E7B4373B1695}"/>
                </c:ext>
              </c:extLst>
            </c:dLbl>
            <c:dLbl>
              <c:idx val="11"/>
              <c:tx>
                <c:rich>
                  <a:bodyPr/>
                  <a:lstStyle/>
                  <a:p>
                    <a:r>
                      <a:t>3.76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963-4CEA-A71E-E7B4373B1695}"/>
                </c:ext>
              </c:extLst>
            </c:dLbl>
            <c:dLbl>
              <c:idx val="12"/>
              <c:tx>
                <c:rich>
                  <a:bodyPr/>
                  <a:lstStyle/>
                  <a:p>
                    <a:r>
                      <a:t>3.74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963-4CEA-A71E-E7B4373B1695}"/>
                </c:ext>
              </c:extLst>
            </c:dLbl>
            <c:dLbl>
              <c:idx val="13"/>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F4C-4A40-8221-B5AA2E01D25B}"/>
                </c:ext>
              </c:extLst>
            </c:dLbl>
            <c:dLbl>
              <c:idx val="14"/>
              <c:tx>
                <c:rich>
                  <a:bodyPr/>
                  <a:lstStyle/>
                  <a:p>
                    <a:r>
                      <a:t>3.61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963-4CEA-A71E-E7B4373B1695}"/>
                </c:ext>
              </c:extLst>
            </c:dLbl>
            <c:dLbl>
              <c:idx val="15"/>
              <c:tx>
                <c:rich>
                  <a:bodyPr/>
                  <a:lstStyle/>
                  <a:p>
                    <a:r>
                      <a:t>3.61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963-4CEA-A71E-E7B4373B1695}"/>
                </c:ext>
              </c:extLst>
            </c:dLbl>
            <c:dLbl>
              <c:idx val="16"/>
              <c:tx>
                <c:rich>
                  <a:bodyPr/>
                  <a:lstStyle/>
                  <a:p>
                    <a:r>
                      <a:t>3.51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4963-4CEA-A71E-E7B4373B1695}"/>
                </c:ext>
              </c:extLst>
            </c:dLbl>
            <c:dLbl>
              <c:idx val="17"/>
              <c:tx>
                <c:rich>
                  <a:bodyPr/>
                  <a:lstStyle/>
                  <a:p>
                    <a:r>
                      <a:t>3.48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4963-4CEA-A71E-E7B4373B1695}"/>
                </c:ext>
              </c:extLst>
            </c:dLbl>
            <c:dLbl>
              <c:idx val="18"/>
              <c:tx>
                <c:rich>
                  <a:bodyPr/>
                  <a:lstStyle/>
                  <a:p>
                    <a:r>
                      <a:t>3.11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4963-4CEA-A71E-E7B4373B1695}"/>
                </c:ext>
              </c:extLst>
            </c:dLbl>
            <c:dLbl>
              <c:idx val="19"/>
              <c:tx>
                <c:rich>
                  <a:bodyPr/>
                  <a:lstStyle/>
                  <a:p>
                    <a:r>
                      <a:t>2.97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4963-4CEA-A71E-E7B4373B1695}"/>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4963-4CEA-A71E-E7B4373B1695}"/>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4963-4CEA-A71E-E7B4373B1695}"/>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4963-4CEA-A71E-E7B4373B1695}"/>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4963-4CEA-A71E-E7B4373B1695}"/>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4963-4CEA-A71E-E7B4373B1695}"/>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4963-4CEA-A71E-E7B4373B1695}"/>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4963-4CEA-A71E-E7B4373B1695}"/>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4963-4CEA-A71E-E7B4373B1695}"/>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4963-4CEA-A71E-E7B4373B1695}"/>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4963-4CEA-A71E-E7B4373B169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DTW</c:v>
                </c:pt>
                <c:pt idx="1">
                  <c:v>DFW</c:v>
                </c:pt>
                <c:pt idx="2">
                  <c:v>BDL</c:v>
                </c:pt>
                <c:pt idx="3">
                  <c:v>DAL</c:v>
                </c:pt>
                <c:pt idx="4">
                  <c:v>BWI</c:v>
                </c:pt>
                <c:pt idx="5">
                  <c:v>YYZ</c:v>
                </c:pt>
                <c:pt idx="6">
                  <c:v>DEN</c:v>
                </c:pt>
                <c:pt idx="7">
                  <c:v>BUR</c:v>
                </c:pt>
                <c:pt idx="8">
                  <c:v>YYC</c:v>
                </c:pt>
                <c:pt idx="9">
                  <c:v>CMH</c:v>
                </c:pt>
                <c:pt idx="10">
                  <c:v>SJC</c:v>
                </c:pt>
                <c:pt idx="11">
                  <c:v>YUL</c:v>
                </c:pt>
                <c:pt idx="12">
                  <c:v>YVR</c:v>
                </c:pt>
                <c:pt idx="13">
                  <c:v>EWR</c:v>
                </c:pt>
                <c:pt idx="14">
                  <c:v>LAX</c:v>
                </c:pt>
                <c:pt idx="15">
                  <c:v>SEA</c:v>
                </c:pt>
                <c:pt idx="16">
                  <c:v>JFK</c:v>
                </c:pt>
                <c:pt idx="17">
                  <c:v>YLW</c:v>
                </c:pt>
                <c:pt idx="18">
                  <c:v>HOU</c:v>
                </c:pt>
                <c:pt idx="19">
                  <c:v>IAH</c:v>
                </c:pt>
              </c:strCache>
            </c:strRef>
          </c:cat>
          <c:val>
            <c:numRef>
              <c:f>Sheet1!$B$2:$B$31</c:f>
              <c:numCache>
                <c:formatCode>0.00000000</c:formatCode>
                <c:ptCount val="30"/>
                <c:pt idx="0">
                  <c:v>3.8802702390000001</c:v>
                </c:pt>
                <c:pt idx="1">
                  <c:v>3.8696319365999998</c:v>
                </c:pt>
                <c:pt idx="2">
                  <c:v>3.8578764350000001</c:v>
                </c:pt>
                <c:pt idx="3">
                  <c:v>3.8488956257</c:v>
                </c:pt>
                <c:pt idx="4">
                  <c:v>3.8396611445</c:v>
                </c:pt>
                <c:pt idx="5">
                  <c:v>3.8352832265000001</c:v>
                </c:pt>
                <c:pt idx="6">
                  <c:v>3.8277661859999998</c:v>
                </c:pt>
                <c:pt idx="7">
                  <c:v>3.8175551779000001</c:v>
                </c:pt>
                <c:pt idx="8">
                  <c:v>3.7930749516</c:v>
                </c:pt>
                <c:pt idx="9">
                  <c:v>3.7732743327999998</c:v>
                </c:pt>
                <c:pt idx="10">
                  <c:v>3.7679206663000002</c:v>
                </c:pt>
                <c:pt idx="11">
                  <c:v>3.7590777608999999</c:v>
                </c:pt>
                <c:pt idx="12">
                  <c:v>3.7357100433000001</c:v>
                </c:pt>
                <c:pt idx="13">
                  <c:v>3.7163524107999999</c:v>
                </c:pt>
                <c:pt idx="14">
                  <c:v>3.6136684391</c:v>
                </c:pt>
                <c:pt idx="15">
                  <c:v>3.6058853273000002</c:v>
                </c:pt>
                <c:pt idx="16">
                  <c:v>3.5113076783000001</c:v>
                </c:pt>
                <c:pt idx="17">
                  <c:v>3.4842042881999999</c:v>
                </c:pt>
                <c:pt idx="18">
                  <c:v>3.1059868788</c:v>
                </c:pt>
                <c:pt idx="19">
                  <c:v>2.9707045094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F4C-4A40-8221-B5AA2E01D25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C53-ED4C-9C44-B5F202B27E15}"/>
              </c:ext>
            </c:extLst>
          </c:dPt>
          <c:dPt>
            <c:idx val="1"/>
            <c:invertIfNegative val="0"/>
            <c:bubble3D val="0"/>
            <c:spPr>
              <a:solidFill>
                <a:srgbClr val="666666"/>
              </a:solidFill>
            </c:spPr>
            <c:extLst>
              <c:ext xmlns:c16="http://schemas.microsoft.com/office/drawing/2014/chart" uri="{C3380CC4-5D6E-409C-BE32-E72D297353CC}">
                <c16:uniqueId val="{00000003-63F4-4F03-BE08-1150E4763609}"/>
              </c:ext>
            </c:extLst>
          </c:dPt>
          <c:dPt>
            <c:idx val="2"/>
            <c:invertIfNegative val="0"/>
            <c:bubble3D val="0"/>
            <c:spPr>
              <a:solidFill>
                <a:srgbClr val="666666"/>
              </a:solidFill>
            </c:spPr>
            <c:extLst>
              <c:ext xmlns:c16="http://schemas.microsoft.com/office/drawing/2014/chart" uri="{C3380CC4-5D6E-409C-BE32-E72D297353CC}">
                <c16:uniqueId val="{00000005-63F4-4F03-BE08-1150E4763609}"/>
              </c:ext>
            </c:extLst>
          </c:dPt>
          <c:dPt>
            <c:idx val="3"/>
            <c:invertIfNegative val="0"/>
            <c:bubble3D val="0"/>
            <c:spPr>
              <a:solidFill>
                <a:srgbClr val="666666"/>
              </a:solidFill>
            </c:spPr>
            <c:extLst>
              <c:ext xmlns:c16="http://schemas.microsoft.com/office/drawing/2014/chart" uri="{C3380CC4-5D6E-409C-BE32-E72D297353CC}">
                <c16:uniqueId val="{00000007-63F4-4F03-BE08-1150E4763609}"/>
              </c:ext>
            </c:extLst>
          </c:dPt>
          <c:dPt>
            <c:idx val="4"/>
            <c:invertIfNegative val="0"/>
            <c:bubble3D val="0"/>
            <c:spPr>
              <a:solidFill>
                <a:srgbClr val="666666"/>
              </a:solidFill>
            </c:spPr>
            <c:extLst>
              <c:ext xmlns:c16="http://schemas.microsoft.com/office/drawing/2014/chart" uri="{C3380CC4-5D6E-409C-BE32-E72D297353CC}">
                <c16:uniqueId val="{00000009-63F4-4F03-BE08-1150E4763609}"/>
              </c:ext>
            </c:extLst>
          </c:dPt>
          <c:dPt>
            <c:idx val="5"/>
            <c:invertIfNegative val="0"/>
            <c:bubble3D val="0"/>
            <c:spPr>
              <a:solidFill>
                <a:srgbClr val="666666"/>
              </a:solidFill>
            </c:spPr>
            <c:extLst>
              <c:ext xmlns:c16="http://schemas.microsoft.com/office/drawing/2014/chart" uri="{C3380CC4-5D6E-409C-BE32-E72D297353CC}">
                <c16:uniqueId val="{0000000B-63F4-4F03-BE08-1150E4763609}"/>
              </c:ext>
            </c:extLst>
          </c:dPt>
          <c:dPt>
            <c:idx val="6"/>
            <c:invertIfNegative val="0"/>
            <c:bubble3D val="0"/>
            <c:spPr>
              <a:solidFill>
                <a:srgbClr val="666666"/>
              </a:solidFill>
            </c:spPr>
            <c:extLst>
              <c:ext xmlns:c16="http://schemas.microsoft.com/office/drawing/2014/chart" uri="{C3380CC4-5D6E-409C-BE32-E72D297353CC}">
                <c16:uniqueId val="{0000000D-63F4-4F03-BE08-1150E4763609}"/>
              </c:ext>
            </c:extLst>
          </c:dPt>
          <c:dPt>
            <c:idx val="7"/>
            <c:invertIfNegative val="0"/>
            <c:bubble3D val="0"/>
            <c:spPr>
              <a:solidFill>
                <a:srgbClr val="666666"/>
              </a:solidFill>
            </c:spPr>
            <c:extLst>
              <c:ext xmlns:c16="http://schemas.microsoft.com/office/drawing/2014/chart" uri="{C3380CC4-5D6E-409C-BE32-E72D297353CC}">
                <c16:uniqueId val="{0000000F-63F4-4F03-BE08-1150E4763609}"/>
              </c:ext>
            </c:extLst>
          </c:dPt>
          <c:dPt>
            <c:idx val="8"/>
            <c:invertIfNegative val="0"/>
            <c:bubble3D val="0"/>
            <c:spPr>
              <a:solidFill>
                <a:srgbClr val="666666"/>
              </a:solidFill>
            </c:spPr>
            <c:extLst>
              <c:ext xmlns:c16="http://schemas.microsoft.com/office/drawing/2014/chart" uri="{C3380CC4-5D6E-409C-BE32-E72D297353CC}">
                <c16:uniqueId val="{00000011-63F4-4F03-BE08-1150E4763609}"/>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C53-ED4C-9C44-B5F202B27E15}"/>
              </c:ext>
            </c:extLst>
          </c:dPt>
          <c:dPt>
            <c:idx val="10"/>
            <c:invertIfNegative val="0"/>
            <c:bubble3D val="0"/>
            <c:spPr>
              <a:solidFill>
                <a:srgbClr val="666666"/>
              </a:solidFill>
            </c:spPr>
            <c:extLst>
              <c:ext xmlns:c16="http://schemas.microsoft.com/office/drawing/2014/chart" uri="{C3380CC4-5D6E-409C-BE32-E72D297353CC}">
                <c16:uniqueId val="{00000015-63F4-4F03-BE08-1150E4763609}"/>
              </c:ext>
            </c:extLst>
          </c:dPt>
          <c:dPt>
            <c:idx val="11"/>
            <c:invertIfNegative val="0"/>
            <c:bubble3D val="0"/>
            <c:spPr>
              <a:solidFill>
                <a:srgbClr val="666666"/>
              </a:solidFill>
            </c:spPr>
            <c:extLst>
              <c:ext xmlns:c16="http://schemas.microsoft.com/office/drawing/2014/chart" uri="{C3380CC4-5D6E-409C-BE32-E72D297353CC}">
                <c16:uniqueId val="{00000017-63F4-4F03-BE08-1150E4763609}"/>
              </c:ext>
            </c:extLst>
          </c:dPt>
          <c:dPt>
            <c:idx val="12"/>
            <c:invertIfNegative val="0"/>
            <c:bubble3D val="0"/>
            <c:spPr>
              <a:solidFill>
                <a:srgbClr val="666666"/>
              </a:solidFill>
            </c:spPr>
            <c:extLst>
              <c:ext xmlns:c16="http://schemas.microsoft.com/office/drawing/2014/chart" uri="{C3380CC4-5D6E-409C-BE32-E72D297353CC}">
                <c16:uniqueId val="{00000019-63F4-4F03-BE08-1150E4763609}"/>
              </c:ext>
            </c:extLst>
          </c:dPt>
          <c:dPt>
            <c:idx val="13"/>
            <c:invertIfNegative val="0"/>
            <c:bubble3D val="0"/>
            <c:spPr>
              <a:solidFill>
                <a:srgbClr val="666666"/>
              </a:solidFill>
            </c:spPr>
            <c:extLst>
              <c:ext xmlns:c16="http://schemas.microsoft.com/office/drawing/2014/chart" uri="{C3380CC4-5D6E-409C-BE32-E72D297353CC}">
                <c16:uniqueId val="{0000001B-63F4-4F03-BE08-1150E4763609}"/>
              </c:ext>
            </c:extLst>
          </c:dPt>
          <c:dPt>
            <c:idx val="14"/>
            <c:invertIfNegative val="0"/>
            <c:bubble3D val="0"/>
            <c:spPr>
              <a:solidFill>
                <a:srgbClr val="666666"/>
              </a:solidFill>
            </c:spPr>
            <c:extLst>
              <c:ext xmlns:c16="http://schemas.microsoft.com/office/drawing/2014/chart" uri="{C3380CC4-5D6E-409C-BE32-E72D297353CC}">
                <c16:uniqueId val="{0000001D-63F4-4F03-BE08-1150E4763609}"/>
              </c:ext>
            </c:extLst>
          </c:dPt>
          <c:dPt>
            <c:idx val="15"/>
            <c:invertIfNegative val="0"/>
            <c:bubble3D val="0"/>
            <c:spPr>
              <a:solidFill>
                <a:srgbClr val="666666"/>
              </a:solidFill>
            </c:spPr>
            <c:extLst>
              <c:ext xmlns:c16="http://schemas.microsoft.com/office/drawing/2014/chart" uri="{C3380CC4-5D6E-409C-BE32-E72D297353CC}">
                <c16:uniqueId val="{0000001F-63F4-4F03-BE08-1150E4763609}"/>
              </c:ext>
            </c:extLst>
          </c:dPt>
          <c:dPt>
            <c:idx val="16"/>
            <c:invertIfNegative val="0"/>
            <c:bubble3D val="0"/>
            <c:spPr>
              <a:solidFill>
                <a:srgbClr val="666666"/>
              </a:solidFill>
            </c:spPr>
            <c:extLst>
              <c:ext xmlns:c16="http://schemas.microsoft.com/office/drawing/2014/chart" uri="{C3380CC4-5D6E-409C-BE32-E72D297353CC}">
                <c16:uniqueId val="{00000021-63F4-4F03-BE08-1150E4763609}"/>
              </c:ext>
            </c:extLst>
          </c:dPt>
          <c:dPt>
            <c:idx val="17"/>
            <c:invertIfNegative val="0"/>
            <c:bubble3D val="0"/>
            <c:spPr>
              <a:solidFill>
                <a:srgbClr val="666666"/>
              </a:solidFill>
            </c:spPr>
            <c:extLst>
              <c:ext xmlns:c16="http://schemas.microsoft.com/office/drawing/2014/chart" uri="{C3380CC4-5D6E-409C-BE32-E72D297353CC}">
                <c16:uniqueId val="{00000023-63F4-4F03-BE08-1150E4763609}"/>
              </c:ext>
            </c:extLst>
          </c:dPt>
          <c:dPt>
            <c:idx val="18"/>
            <c:invertIfNegative val="0"/>
            <c:bubble3D val="0"/>
            <c:spPr>
              <a:solidFill>
                <a:srgbClr val="666666"/>
              </a:solidFill>
            </c:spPr>
            <c:extLst>
              <c:ext xmlns:c16="http://schemas.microsoft.com/office/drawing/2014/chart" uri="{C3380CC4-5D6E-409C-BE32-E72D297353CC}">
                <c16:uniqueId val="{00000025-63F4-4F03-BE08-1150E4763609}"/>
              </c:ext>
            </c:extLst>
          </c:dPt>
          <c:dPt>
            <c:idx val="19"/>
            <c:invertIfNegative val="0"/>
            <c:bubble3D val="0"/>
            <c:spPr>
              <a:solidFill>
                <a:srgbClr val="666666"/>
              </a:solidFill>
            </c:spPr>
            <c:extLst>
              <c:ext xmlns:c16="http://schemas.microsoft.com/office/drawing/2014/chart" uri="{C3380CC4-5D6E-409C-BE32-E72D297353CC}">
                <c16:uniqueId val="{00000027-63F4-4F03-BE08-1150E4763609}"/>
              </c:ext>
            </c:extLst>
          </c:dPt>
          <c:dPt>
            <c:idx val="20"/>
            <c:invertIfNegative val="0"/>
            <c:bubble3D val="0"/>
            <c:spPr>
              <a:solidFill>
                <a:srgbClr val="666666"/>
              </a:solidFill>
            </c:spPr>
            <c:extLst>
              <c:ext xmlns:c16="http://schemas.microsoft.com/office/drawing/2014/chart" uri="{C3380CC4-5D6E-409C-BE32-E72D297353CC}">
                <c16:uniqueId val="{00000029-63F4-4F03-BE08-1150E4763609}"/>
              </c:ext>
            </c:extLst>
          </c:dPt>
          <c:dPt>
            <c:idx val="21"/>
            <c:invertIfNegative val="0"/>
            <c:bubble3D val="0"/>
            <c:spPr>
              <a:solidFill>
                <a:srgbClr val="666666"/>
              </a:solidFill>
            </c:spPr>
            <c:extLst>
              <c:ext xmlns:c16="http://schemas.microsoft.com/office/drawing/2014/chart" uri="{C3380CC4-5D6E-409C-BE32-E72D297353CC}">
                <c16:uniqueId val="{0000002B-63F4-4F03-BE08-1150E4763609}"/>
              </c:ext>
            </c:extLst>
          </c:dPt>
          <c:dPt>
            <c:idx val="22"/>
            <c:invertIfNegative val="0"/>
            <c:bubble3D val="0"/>
            <c:spPr>
              <a:solidFill>
                <a:srgbClr val="666666"/>
              </a:solidFill>
            </c:spPr>
            <c:extLst>
              <c:ext xmlns:c16="http://schemas.microsoft.com/office/drawing/2014/chart" uri="{C3380CC4-5D6E-409C-BE32-E72D297353CC}">
                <c16:uniqueId val="{0000002D-63F4-4F03-BE08-1150E4763609}"/>
              </c:ext>
            </c:extLst>
          </c:dPt>
          <c:dPt>
            <c:idx val="23"/>
            <c:invertIfNegative val="0"/>
            <c:bubble3D val="0"/>
            <c:spPr>
              <a:solidFill>
                <a:srgbClr val="666666"/>
              </a:solidFill>
            </c:spPr>
            <c:extLst>
              <c:ext xmlns:c16="http://schemas.microsoft.com/office/drawing/2014/chart" uri="{C3380CC4-5D6E-409C-BE32-E72D297353CC}">
                <c16:uniqueId val="{0000002F-63F4-4F03-BE08-1150E4763609}"/>
              </c:ext>
            </c:extLst>
          </c:dPt>
          <c:dPt>
            <c:idx val="24"/>
            <c:invertIfNegative val="0"/>
            <c:bubble3D val="0"/>
            <c:spPr>
              <a:solidFill>
                <a:srgbClr val="666666"/>
              </a:solidFill>
            </c:spPr>
            <c:extLst>
              <c:ext xmlns:c16="http://schemas.microsoft.com/office/drawing/2014/chart" uri="{C3380CC4-5D6E-409C-BE32-E72D297353CC}">
                <c16:uniqueId val="{00000031-63F4-4F03-BE08-1150E4763609}"/>
              </c:ext>
            </c:extLst>
          </c:dPt>
          <c:dPt>
            <c:idx val="25"/>
            <c:invertIfNegative val="0"/>
            <c:bubble3D val="0"/>
            <c:spPr>
              <a:solidFill>
                <a:srgbClr val="666666"/>
              </a:solidFill>
            </c:spPr>
            <c:extLst>
              <c:ext xmlns:c16="http://schemas.microsoft.com/office/drawing/2014/chart" uri="{C3380CC4-5D6E-409C-BE32-E72D297353CC}">
                <c16:uniqueId val="{00000033-63F4-4F03-BE08-1150E4763609}"/>
              </c:ext>
            </c:extLst>
          </c:dPt>
          <c:dPt>
            <c:idx val="26"/>
            <c:invertIfNegative val="0"/>
            <c:bubble3D val="0"/>
            <c:spPr>
              <a:solidFill>
                <a:srgbClr val="666666"/>
              </a:solidFill>
            </c:spPr>
            <c:extLst>
              <c:ext xmlns:c16="http://schemas.microsoft.com/office/drawing/2014/chart" uri="{C3380CC4-5D6E-409C-BE32-E72D297353CC}">
                <c16:uniqueId val="{00000035-63F4-4F03-BE08-1150E4763609}"/>
              </c:ext>
            </c:extLst>
          </c:dPt>
          <c:dPt>
            <c:idx val="27"/>
            <c:invertIfNegative val="0"/>
            <c:bubble3D val="0"/>
            <c:spPr>
              <a:solidFill>
                <a:srgbClr val="666666"/>
              </a:solidFill>
            </c:spPr>
            <c:extLst>
              <c:ext xmlns:c16="http://schemas.microsoft.com/office/drawing/2014/chart" uri="{C3380CC4-5D6E-409C-BE32-E72D297353CC}">
                <c16:uniqueId val="{00000037-63F4-4F03-BE08-1150E4763609}"/>
              </c:ext>
            </c:extLst>
          </c:dPt>
          <c:dPt>
            <c:idx val="28"/>
            <c:invertIfNegative val="0"/>
            <c:bubble3D val="0"/>
            <c:spPr>
              <a:solidFill>
                <a:srgbClr val="666666"/>
              </a:solidFill>
            </c:spPr>
            <c:extLst>
              <c:ext xmlns:c16="http://schemas.microsoft.com/office/drawing/2014/chart" uri="{C3380CC4-5D6E-409C-BE32-E72D297353CC}">
                <c16:uniqueId val="{00000039-63F4-4F03-BE08-1150E4763609}"/>
              </c:ext>
            </c:extLst>
          </c:dPt>
          <c:dPt>
            <c:idx val="29"/>
            <c:invertIfNegative val="0"/>
            <c:bubble3D val="0"/>
            <c:spPr>
              <a:solidFill>
                <a:srgbClr val="666666"/>
              </a:solidFill>
            </c:spPr>
            <c:extLst>
              <c:ext xmlns:c16="http://schemas.microsoft.com/office/drawing/2014/chart" uri="{C3380CC4-5D6E-409C-BE32-E72D297353CC}">
                <c16:uniqueId val="{0000003B-63F4-4F03-BE08-1150E4763609}"/>
              </c:ext>
            </c:extLst>
          </c:dPt>
          <c:dLbls>
            <c:dLbl>
              <c:idx val="0"/>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C53-ED4C-9C44-B5F202B27E15}"/>
                </c:ext>
              </c:extLst>
            </c:dLbl>
            <c:dLbl>
              <c:idx val="1"/>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3F4-4F03-BE08-1150E4763609}"/>
                </c:ext>
              </c:extLst>
            </c:dLbl>
            <c:dLbl>
              <c:idx val="2"/>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3F4-4F03-BE08-1150E4763609}"/>
                </c:ext>
              </c:extLst>
            </c:dLbl>
            <c:dLbl>
              <c:idx val="3"/>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3F4-4F03-BE08-1150E4763609}"/>
                </c:ext>
              </c:extLst>
            </c:dLbl>
            <c:dLbl>
              <c:idx val="4"/>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3F4-4F03-BE08-1150E4763609}"/>
                </c:ext>
              </c:extLst>
            </c:dLbl>
            <c:dLbl>
              <c:idx val="5"/>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3F4-4F03-BE08-1150E4763609}"/>
                </c:ext>
              </c:extLst>
            </c:dLbl>
            <c:dLbl>
              <c:idx val="6"/>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3F4-4F03-BE08-1150E4763609}"/>
                </c:ext>
              </c:extLst>
            </c:dLbl>
            <c:dLbl>
              <c:idx val="7"/>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3F4-4F03-BE08-1150E4763609}"/>
                </c:ext>
              </c:extLst>
            </c:dLbl>
            <c:dLbl>
              <c:idx val="8"/>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3F4-4F03-BE08-1150E4763609}"/>
                </c:ext>
              </c:extLst>
            </c:dLbl>
            <c:dLbl>
              <c:idx val="9"/>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C53-ED4C-9C44-B5F202B27E15}"/>
                </c:ext>
              </c:extLst>
            </c:dLbl>
            <c:dLbl>
              <c:idx val="10"/>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3F4-4F03-BE08-1150E4763609}"/>
                </c:ext>
              </c:extLst>
            </c:dLbl>
            <c:dLbl>
              <c:idx val="11"/>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3F4-4F03-BE08-1150E4763609}"/>
                </c:ext>
              </c:extLst>
            </c:dLbl>
            <c:dLbl>
              <c:idx val="12"/>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3F4-4F03-BE08-1150E4763609}"/>
                </c:ext>
              </c:extLst>
            </c:dLbl>
            <c:dLbl>
              <c:idx val="13"/>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3F4-4F03-BE08-1150E4763609}"/>
                </c:ext>
              </c:extLst>
            </c:dLbl>
            <c:dLbl>
              <c:idx val="14"/>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3F4-4F03-BE08-1150E4763609}"/>
                </c:ext>
              </c:extLst>
            </c:dLbl>
            <c:dLbl>
              <c:idx val="15"/>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3F4-4F03-BE08-1150E4763609}"/>
                </c:ext>
              </c:extLst>
            </c:dLbl>
            <c:dLbl>
              <c:idx val="16"/>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3F4-4F03-BE08-1150E4763609}"/>
                </c:ext>
              </c:extLst>
            </c:dLbl>
            <c:dLbl>
              <c:idx val="17"/>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63F4-4F03-BE08-1150E4763609}"/>
                </c:ext>
              </c:extLst>
            </c:dLbl>
            <c:dLbl>
              <c:idx val="18"/>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3F4-4F03-BE08-1150E4763609}"/>
                </c:ext>
              </c:extLst>
            </c:dLbl>
            <c:dLbl>
              <c:idx val="19"/>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3F4-4F03-BE08-1150E4763609}"/>
                </c:ext>
              </c:extLst>
            </c:dLbl>
            <c:dLbl>
              <c:idx val="20"/>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3F4-4F03-BE08-1150E4763609}"/>
                </c:ext>
              </c:extLst>
            </c:dLbl>
            <c:dLbl>
              <c:idx val="21"/>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3F4-4F03-BE08-1150E4763609}"/>
                </c:ext>
              </c:extLst>
            </c:dLbl>
            <c:dLbl>
              <c:idx val="22"/>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3F4-4F03-BE08-1150E4763609}"/>
                </c:ext>
              </c:extLst>
            </c:dLbl>
            <c:dLbl>
              <c:idx val="23"/>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3F4-4F03-BE08-1150E4763609}"/>
                </c:ext>
              </c:extLst>
            </c:dLbl>
            <c:dLbl>
              <c:idx val="24"/>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3F4-4F03-BE08-1150E4763609}"/>
                </c:ext>
              </c:extLst>
            </c:dLbl>
            <c:dLbl>
              <c:idx val="25"/>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63F4-4F03-BE08-1150E4763609}"/>
                </c:ext>
              </c:extLst>
            </c:dLbl>
            <c:dLbl>
              <c:idx val="26"/>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63F4-4F03-BE08-1150E4763609}"/>
                </c:ext>
              </c:extLst>
            </c:dLbl>
            <c:dLbl>
              <c:idx val="27"/>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63F4-4F03-BE08-1150E4763609}"/>
                </c:ext>
              </c:extLst>
            </c:dLbl>
            <c:dLbl>
              <c:idx val="28"/>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63F4-4F03-BE08-1150E4763609}"/>
                </c:ext>
              </c:extLst>
            </c:dLbl>
            <c:dLbl>
              <c:idx val="29"/>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63F4-4F03-BE08-1150E476360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YMM</c:v>
                </c:pt>
                <c:pt idx="2">
                  <c:v>GRR</c:v>
                </c:pt>
                <c:pt idx="3">
                  <c:v>PWM</c:v>
                </c:pt>
                <c:pt idx="4">
                  <c:v>SFB</c:v>
                </c:pt>
                <c:pt idx="5">
                  <c:v>OKC</c:v>
                </c:pt>
                <c:pt idx="6">
                  <c:v>IND</c:v>
                </c:pt>
                <c:pt idx="7">
                  <c:v>YXE</c:v>
                </c:pt>
                <c:pt idx="8">
                  <c:v>YQR</c:v>
                </c:pt>
                <c:pt idx="9">
                  <c:v>YYJ</c:v>
                </c:pt>
                <c:pt idx="10">
                  <c:v>CVG</c:v>
                </c:pt>
                <c:pt idx="11">
                  <c:v>YHZ</c:v>
                </c:pt>
                <c:pt idx="12">
                  <c:v>YEG</c:v>
                </c:pt>
                <c:pt idx="13">
                  <c:v>YYT</c:v>
                </c:pt>
                <c:pt idx="14">
                  <c:v>SJC</c:v>
                </c:pt>
                <c:pt idx="15">
                  <c:v>TPA</c:v>
                </c:pt>
                <c:pt idx="16">
                  <c:v>ONT</c:v>
                </c:pt>
                <c:pt idx="17">
                  <c:v>DTW</c:v>
                </c:pt>
                <c:pt idx="18">
                  <c:v>AUS</c:v>
                </c:pt>
                <c:pt idx="19">
                  <c:v>YTZ</c:v>
                </c:pt>
                <c:pt idx="20">
                  <c:v>JAX</c:v>
                </c:pt>
                <c:pt idx="21">
                  <c:v>CRP</c:v>
                </c:pt>
                <c:pt idx="22">
                  <c:v>SFO</c:v>
                </c:pt>
                <c:pt idx="23">
                  <c:v>MSP</c:v>
                </c:pt>
                <c:pt idx="24">
                  <c:v>LGA</c:v>
                </c:pt>
                <c:pt idx="25">
                  <c:v>ATL</c:v>
                </c:pt>
                <c:pt idx="26">
                  <c:v>YVR</c:v>
                </c:pt>
                <c:pt idx="27">
                  <c:v>MKE</c:v>
                </c:pt>
                <c:pt idx="28">
                  <c:v>YYZ</c:v>
                </c:pt>
                <c:pt idx="29">
                  <c:v>SLC</c:v>
                </c:pt>
              </c:strCache>
            </c:strRef>
          </c:cat>
          <c:val>
            <c:numRef>
              <c:f>Sheet1!$B$2:$B$31</c:f>
              <c:numCache>
                <c:formatCode>0.00000000</c:formatCode>
                <c:ptCount val="30"/>
                <c:pt idx="0">
                  <c:v>4.5858102394999998</c:v>
                </c:pt>
                <c:pt idx="1">
                  <c:v>4.5198711753999996</c:v>
                </c:pt>
                <c:pt idx="2">
                  <c:v>4.3298552973</c:v>
                </c:pt>
                <c:pt idx="3">
                  <c:v>4.2952225343999997</c:v>
                </c:pt>
                <c:pt idx="4">
                  <c:v>4.2911641346999998</c:v>
                </c:pt>
                <c:pt idx="5">
                  <c:v>4.2743480417999997</c:v>
                </c:pt>
                <c:pt idx="6">
                  <c:v>4.2575303688000004</c:v>
                </c:pt>
                <c:pt idx="7">
                  <c:v>4.2374068201000004</c:v>
                </c:pt>
                <c:pt idx="8">
                  <c:v>4.2246038450999999</c:v>
                </c:pt>
                <c:pt idx="9">
                  <c:v>4.2028228752999999</c:v>
                </c:pt>
                <c:pt idx="10">
                  <c:v>4.1814357116999998</c:v>
                </c:pt>
                <c:pt idx="11">
                  <c:v>4.1696627296999997</c:v>
                </c:pt>
                <c:pt idx="12">
                  <c:v>4.1668313182999999</c:v>
                </c:pt>
                <c:pt idx="13">
                  <c:v>4.1618816779000003</c:v>
                </c:pt>
                <c:pt idx="14">
                  <c:v>4.1289565466999996</c:v>
                </c:pt>
                <c:pt idx="15">
                  <c:v>4.1272743281000004</c:v>
                </c:pt>
                <c:pt idx="16">
                  <c:v>4.1186533479999996</c:v>
                </c:pt>
                <c:pt idx="17">
                  <c:v>4.0903416563999997</c:v>
                </c:pt>
                <c:pt idx="18">
                  <c:v>4.0849530165000001</c:v>
                </c:pt>
                <c:pt idx="19">
                  <c:v>4.0666666666999998</c:v>
                </c:pt>
                <c:pt idx="20">
                  <c:v>4.0237318366999997</c:v>
                </c:pt>
                <c:pt idx="21">
                  <c:v>4.0153031047000001</c:v>
                </c:pt>
                <c:pt idx="22">
                  <c:v>4.0095961786999998</c:v>
                </c:pt>
                <c:pt idx="23">
                  <c:v>4.008487293</c:v>
                </c:pt>
                <c:pt idx="24">
                  <c:v>3.9978653585999999</c:v>
                </c:pt>
                <c:pt idx="25">
                  <c:v>3.9952986224</c:v>
                </c:pt>
                <c:pt idx="26">
                  <c:v>3.9889241348</c:v>
                </c:pt>
                <c:pt idx="27">
                  <c:v>3.9864239482000001</c:v>
                </c:pt>
                <c:pt idx="28">
                  <c:v>3.9766848492000002</c:v>
                </c:pt>
                <c:pt idx="29">
                  <c:v>3.9648669460999999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C53-ED4C-9C44-B5F202B27E1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547-2D46-BC62-A80A8025C4CE}"/>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547-2D46-BC62-A80A8025C4C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547-2D46-BC62-A80A8025C4C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547-2D46-BC62-A80A8025C4C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D0A-9C47-B369-C348DFF8275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D0A-9C47-B369-C348DFF8275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1D0A-9C47-B369-C348DFF8275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8DC-CC49-8352-DE2B9FC33E53}"/>
              </c:ext>
            </c:extLst>
          </c:dPt>
          <c:dPt>
            <c:idx val="1"/>
            <c:invertIfNegative val="0"/>
            <c:bubble3D val="0"/>
            <c:spPr>
              <a:solidFill>
                <a:srgbClr val="666666"/>
              </a:solidFill>
            </c:spPr>
            <c:extLst>
              <c:ext xmlns:c16="http://schemas.microsoft.com/office/drawing/2014/chart" uri="{C3380CC4-5D6E-409C-BE32-E72D297353CC}">
                <c16:uniqueId val="{00000003-BDA9-4972-A359-8C499716C8DF}"/>
              </c:ext>
            </c:extLst>
          </c:dPt>
          <c:dPt>
            <c:idx val="2"/>
            <c:invertIfNegative val="0"/>
            <c:bubble3D val="0"/>
            <c:spPr>
              <a:solidFill>
                <a:srgbClr val="666666"/>
              </a:solidFill>
            </c:spPr>
            <c:extLst>
              <c:ext xmlns:c16="http://schemas.microsoft.com/office/drawing/2014/chart" uri="{C3380CC4-5D6E-409C-BE32-E72D297353CC}">
                <c16:uniqueId val="{00000005-BDA9-4972-A359-8C499716C8DF}"/>
              </c:ext>
            </c:extLst>
          </c:dPt>
          <c:dPt>
            <c:idx val="3"/>
            <c:invertIfNegative val="0"/>
            <c:bubble3D val="0"/>
            <c:spPr>
              <a:solidFill>
                <a:srgbClr val="C00000"/>
              </a:solidFill>
            </c:spPr>
            <c:extLst>
              <c:ext xmlns:c16="http://schemas.microsoft.com/office/drawing/2014/chart" uri="{C3380CC4-5D6E-409C-BE32-E72D297353CC}">
                <c16:uniqueId val="{00000007-BDA9-4972-A359-8C499716C8DF}"/>
              </c:ext>
            </c:extLst>
          </c:dPt>
          <c:dPt>
            <c:idx val="4"/>
            <c:invertIfNegative val="0"/>
            <c:bubble3D val="0"/>
            <c:spPr>
              <a:solidFill>
                <a:srgbClr val="666666"/>
              </a:solidFill>
            </c:spPr>
            <c:extLst>
              <c:ext xmlns:c16="http://schemas.microsoft.com/office/drawing/2014/chart" uri="{C3380CC4-5D6E-409C-BE32-E72D297353CC}">
                <c16:uniqueId val="{00000009-BDA9-4972-A359-8C499716C8DF}"/>
              </c:ext>
            </c:extLst>
          </c:dPt>
          <c:dPt>
            <c:idx val="5"/>
            <c:invertIfNegative val="0"/>
            <c:bubble3D val="0"/>
            <c:spPr>
              <a:solidFill>
                <a:srgbClr val="666666"/>
              </a:solidFill>
            </c:spPr>
            <c:extLst>
              <c:ext xmlns:c16="http://schemas.microsoft.com/office/drawing/2014/chart" uri="{C3380CC4-5D6E-409C-BE32-E72D297353CC}">
                <c16:uniqueId val="{0000000B-BDA9-4972-A359-8C499716C8DF}"/>
              </c:ext>
            </c:extLst>
          </c:dPt>
          <c:dPt>
            <c:idx val="6"/>
            <c:invertIfNegative val="0"/>
            <c:bubble3D val="0"/>
            <c:spPr>
              <a:solidFill>
                <a:srgbClr val="666666"/>
              </a:solidFill>
            </c:spPr>
            <c:extLst>
              <c:ext xmlns:c16="http://schemas.microsoft.com/office/drawing/2014/chart" uri="{C3380CC4-5D6E-409C-BE32-E72D297353CC}">
                <c16:uniqueId val="{0000000D-BDA9-4972-A359-8C499716C8DF}"/>
              </c:ext>
            </c:extLst>
          </c:dPt>
          <c:dPt>
            <c:idx val="7"/>
            <c:invertIfNegative val="0"/>
            <c:bubble3D val="0"/>
            <c:spPr>
              <a:solidFill>
                <a:srgbClr val="666666"/>
              </a:solidFill>
            </c:spPr>
            <c:extLst>
              <c:ext xmlns:c16="http://schemas.microsoft.com/office/drawing/2014/chart" uri="{C3380CC4-5D6E-409C-BE32-E72D297353CC}">
                <c16:uniqueId val="{0000000F-BDA9-4972-A359-8C499716C8DF}"/>
              </c:ext>
            </c:extLst>
          </c:dPt>
          <c:dPt>
            <c:idx val="8"/>
            <c:invertIfNegative val="0"/>
            <c:bubble3D val="0"/>
            <c:spPr>
              <a:solidFill>
                <a:srgbClr val="666666"/>
              </a:solidFill>
            </c:spPr>
            <c:extLst>
              <c:ext xmlns:c16="http://schemas.microsoft.com/office/drawing/2014/chart" uri="{C3380CC4-5D6E-409C-BE32-E72D297353CC}">
                <c16:uniqueId val="{00000011-BDA9-4972-A359-8C499716C8DF}"/>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8DC-CC49-8352-DE2B9FC33E53}"/>
              </c:ext>
            </c:extLst>
          </c:dPt>
          <c:dPt>
            <c:idx val="10"/>
            <c:invertIfNegative val="0"/>
            <c:bubble3D val="0"/>
            <c:spPr>
              <a:solidFill>
                <a:srgbClr val="666666"/>
              </a:solidFill>
            </c:spPr>
            <c:extLst>
              <c:ext xmlns:c16="http://schemas.microsoft.com/office/drawing/2014/chart" uri="{C3380CC4-5D6E-409C-BE32-E72D297353CC}">
                <c16:uniqueId val="{00000015-BDA9-4972-A359-8C499716C8DF}"/>
              </c:ext>
            </c:extLst>
          </c:dPt>
          <c:dPt>
            <c:idx val="11"/>
            <c:invertIfNegative val="0"/>
            <c:bubble3D val="0"/>
            <c:spPr>
              <a:solidFill>
                <a:srgbClr val="666666"/>
              </a:solidFill>
            </c:spPr>
            <c:extLst>
              <c:ext xmlns:c16="http://schemas.microsoft.com/office/drawing/2014/chart" uri="{C3380CC4-5D6E-409C-BE32-E72D297353CC}">
                <c16:uniqueId val="{00000017-BDA9-4972-A359-8C499716C8DF}"/>
              </c:ext>
            </c:extLst>
          </c:dPt>
          <c:dPt>
            <c:idx val="12"/>
            <c:invertIfNegative val="0"/>
            <c:bubble3D val="0"/>
            <c:spPr>
              <a:solidFill>
                <a:srgbClr val="666666"/>
              </a:solidFill>
            </c:spPr>
            <c:extLst>
              <c:ext xmlns:c16="http://schemas.microsoft.com/office/drawing/2014/chart" uri="{C3380CC4-5D6E-409C-BE32-E72D297353CC}">
                <c16:uniqueId val="{00000019-BDA9-4972-A359-8C499716C8DF}"/>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8DC-CC49-8352-DE2B9FC33E53}"/>
              </c:ext>
            </c:extLst>
          </c:dPt>
          <c:dPt>
            <c:idx val="14"/>
            <c:invertIfNegative val="0"/>
            <c:bubble3D val="0"/>
            <c:spPr>
              <a:solidFill>
                <a:srgbClr val="666666"/>
              </a:solidFill>
            </c:spPr>
            <c:extLst>
              <c:ext xmlns:c16="http://schemas.microsoft.com/office/drawing/2014/chart" uri="{C3380CC4-5D6E-409C-BE32-E72D297353CC}">
                <c16:uniqueId val="{0000001D-BDA9-4972-A359-8C499716C8DF}"/>
              </c:ext>
            </c:extLst>
          </c:dPt>
          <c:dPt>
            <c:idx val="15"/>
            <c:invertIfNegative val="0"/>
            <c:bubble3D val="0"/>
            <c:spPr>
              <a:solidFill>
                <a:srgbClr val="666666"/>
              </a:solidFill>
            </c:spPr>
            <c:extLst>
              <c:ext xmlns:c16="http://schemas.microsoft.com/office/drawing/2014/chart" uri="{C3380CC4-5D6E-409C-BE32-E72D297353CC}">
                <c16:uniqueId val="{0000001F-BDA9-4972-A359-8C499716C8DF}"/>
              </c:ext>
            </c:extLst>
          </c:dPt>
          <c:dPt>
            <c:idx val="16"/>
            <c:invertIfNegative val="0"/>
            <c:bubble3D val="0"/>
            <c:spPr>
              <a:solidFill>
                <a:srgbClr val="666666"/>
              </a:solidFill>
            </c:spPr>
            <c:extLst>
              <c:ext xmlns:c16="http://schemas.microsoft.com/office/drawing/2014/chart" uri="{C3380CC4-5D6E-409C-BE32-E72D297353CC}">
                <c16:uniqueId val="{00000021-BDA9-4972-A359-8C499716C8DF}"/>
              </c:ext>
            </c:extLst>
          </c:dPt>
          <c:dPt>
            <c:idx val="17"/>
            <c:invertIfNegative val="0"/>
            <c:bubble3D val="0"/>
            <c:spPr>
              <a:solidFill>
                <a:srgbClr val="666666"/>
              </a:solidFill>
            </c:spPr>
            <c:extLst>
              <c:ext xmlns:c16="http://schemas.microsoft.com/office/drawing/2014/chart" uri="{C3380CC4-5D6E-409C-BE32-E72D297353CC}">
                <c16:uniqueId val="{00000023-BDA9-4972-A359-8C499716C8DF}"/>
              </c:ext>
            </c:extLst>
          </c:dPt>
          <c:dPt>
            <c:idx val="18"/>
            <c:invertIfNegative val="0"/>
            <c:bubble3D val="0"/>
            <c:spPr>
              <a:solidFill>
                <a:srgbClr val="666666"/>
              </a:solidFill>
            </c:spPr>
            <c:extLst>
              <c:ext xmlns:c16="http://schemas.microsoft.com/office/drawing/2014/chart" uri="{C3380CC4-5D6E-409C-BE32-E72D297353CC}">
                <c16:uniqueId val="{00000025-BDA9-4972-A359-8C499716C8DF}"/>
              </c:ext>
            </c:extLst>
          </c:dPt>
          <c:dPt>
            <c:idx val="19"/>
            <c:invertIfNegative val="0"/>
            <c:bubble3D val="0"/>
            <c:spPr>
              <a:solidFill>
                <a:srgbClr val="666666"/>
              </a:solidFill>
            </c:spPr>
            <c:extLst>
              <c:ext xmlns:c16="http://schemas.microsoft.com/office/drawing/2014/chart" uri="{C3380CC4-5D6E-409C-BE32-E72D297353CC}">
                <c16:uniqueId val="{00000027-BDA9-4972-A359-8C499716C8DF}"/>
              </c:ext>
            </c:extLst>
          </c:dPt>
          <c:dPt>
            <c:idx val="20"/>
            <c:invertIfNegative val="0"/>
            <c:bubble3D val="0"/>
            <c:spPr>
              <a:solidFill>
                <a:srgbClr val="FFFFFF">
                  <a:alpha val="0"/>
                </a:srgbClr>
              </a:solidFill>
            </c:spPr>
            <c:extLst>
              <c:ext xmlns:c16="http://schemas.microsoft.com/office/drawing/2014/chart" uri="{C3380CC4-5D6E-409C-BE32-E72D297353CC}">
                <c16:uniqueId val="{00000029-BDA9-4972-A359-8C499716C8DF}"/>
              </c:ext>
            </c:extLst>
          </c:dPt>
          <c:dPt>
            <c:idx val="21"/>
            <c:invertIfNegative val="0"/>
            <c:bubble3D val="0"/>
            <c:spPr>
              <a:solidFill>
                <a:srgbClr val="FFFFFF">
                  <a:alpha val="0"/>
                </a:srgbClr>
              </a:solidFill>
            </c:spPr>
            <c:extLst>
              <c:ext xmlns:c16="http://schemas.microsoft.com/office/drawing/2014/chart" uri="{C3380CC4-5D6E-409C-BE32-E72D297353CC}">
                <c16:uniqueId val="{0000002B-BDA9-4972-A359-8C499716C8DF}"/>
              </c:ext>
            </c:extLst>
          </c:dPt>
          <c:dPt>
            <c:idx val="22"/>
            <c:invertIfNegative val="0"/>
            <c:bubble3D val="0"/>
            <c:spPr>
              <a:solidFill>
                <a:srgbClr val="FFFFFF">
                  <a:alpha val="0"/>
                </a:srgbClr>
              </a:solidFill>
            </c:spPr>
            <c:extLst>
              <c:ext xmlns:c16="http://schemas.microsoft.com/office/drawing/2014/chart" uri="{C3380CC4-5D6E-409C-BE32-E72D297353CC}">
                <c16:uniqueId val="{0000002D-BDA9-4972-A359-8C499716C8DF}"/>
              </c:ext>
            </c:extLst>
          </c:dPt>
          <c:dPt>
            <c:idx val="23"/>
            <c:invertIfNegative val="0"/>
            <c:bubble3D val="0"/>
            <c:spPr>
              <a:solidFill>
                <a:srgbClr val="FFFFFF">
                  <a:alpha val="0"/>
                </a:srgbClr>
              </a:solidFill>
            </c:spPr>
            <c:extLst>
              <c:ext xmlns:c16="http://schemas.microsoft.com/office/drawing/2014/chart" uri="{C3380CC4-5D6E-409C-BE32-E72D297353CC}">
                <c16:uniqueId val="{0000002F-BDA9-4972-A359-8C499716C8DF}"/>
              </c:ext>
            </c:extLst>
          </c:dPt>
          <c:dPt>
            <c:idx val="24"/>
            <c:invertIfNegative val="0"/>
            <c:bubble3D val="0"/>
            <c:spPr>
              <a:solidFill>
                <a:srgbClr val="FFFFFF">
                  <a:alpha val="0"/>
                </a:srgbClr>
              </a:solidFill>
            </c:spPr>
            <c:extLst>
              <c:ext xmlns:c16="http://schemas.microsoft.com/office/drawing/2014/chart" uri="{C3380CC4-5D6E-409C-BE32-E72D297353CC}">
                <c16:uniqueId val="{00000031-BDA9-4972-A359-8C499716C8DF}"/>
              </c:ext>
            </c:extLst>
          </c:dPt>
          <c:dPt>
            <c:idx val="25"/>
            <c:invertIfNegative val="0"/>
            <c:bubble3D val="0"/>
            <c:spPr>
              <a:solidFill>
                <a:srgbClr val="FFFFFF">
                  <a:alpha val="0"/>
                </a:srgbClr>
              </a:solidFill>
            </c:spPr>
            <c:extLst>
              <c:ext xmlns:c16="http://schemas.microsoft.com/office/drawing/2014/chart" uri="{C3380CC4-5D6E-409C-BE32-E72D297353CC}">
                <c16:uniqueId val="{00000033-BDA9-4972-A359-8C499716C8DF}"/>
              </c:ext>
            </c:extLst>
          </c:dPt>
          <c:dPt>
            <c:idx val="26"/>
            <c:invertIfNegative val="0"/>
            <c:bubble3D val="0"/>
            <c:spPr>
              <a:solidFill>
                <a:srgbClr val="FFFFFF">
                  <a:alpha val="0"/>
                </a:srgbClr>
              </a:solidFill>
            </c:spPr>
            <c:extLst>
              <c:ext xmlns:c16="http://schemas.microsoft.com/office/drawing/2014/chart" uri="{C3380CC4-5D6E-409C-BE32-E72D297353CC}">
                <c16:uniqueId val="{00000035-BDA9-4972-A359-8C499716C8DF}"/>
              </c:ext>
            </c:extLst>
          </c:dPt>
          <c:dPt>
            <c:idx val="27"/>
            <c:invertIfNegative val="0"/>
            <c:bubble3D val="0"/>
            <c:spPr>
              <a:solidFill>
                <a:srgbClr val="FFFFFF">
                  <a:alpha val="0"/>
                </a:srgbClr>
              </a:solidFill>
            </c:spPr>
            <c:extLst>
              <c:ext xmlns:c16="http://schemas.microsoft.com/office/drawing/2014/chart" uri="{C3380CC4-5D6E-409C-BE32-E72D297353CC}">
                <c16:uniqueId val="{00000037-BDA9-4972-A359-8C499716C8DF}"/>
              </c:ext>
            </c:extLst>
          </c:dPt>
          <c:dPt>
            <c:idx val="28"/>
            <c:invertIfNegative val="0"/>
            <c:bubble3D val="0"/>
            <c:spPr>
              <a:solidFill>
                <a:srgbClr val="FFFFFF">
                  <a:alpha val="0"/>
                </a:srgbClr>
              </a:solidFill>
            </c:spPr>
            <c:extLst>
              <c:ext xmlns:c16="http://schemas.microsoft.com/office/drawing/2014/chart" uri="{C3380CC4-5D6E-409C-BE32-E72D297353CC}">
                <c16:uniqueId val="{00000039-BDA9-4972-A359-8C499716C8DF}"/>
              </c:ext>
            </c:extLst>
          </c:dPt>
          <c:dPt>
            <c:idx val="29"/>
            <c:invertIfNegative val="0"/>
            <c:bubble3D val="0"/>
            <c:spPr>
              <a:solidFill>
                <a:srgbClr val="FFFFFF">
                  <a:alpha val="0"/>
                </a:srgbClr>
              </a:solidFill>
            </c:spPr>
            <c:extLst>
              <c:ext xmlns:c16="http://schemas.microsoft.com/office/drawing/2014/chart" uri="{C3380CC4-5D6E-409C-BE32-E72D297353CC}">
                <c16:uniqueId val="{0000003B-BDA9-4972-A359-8C499716C8DF}"/>
              </c:ext>
            </c:extLst>
          </c:dPt>
          <c:dLbls>
            <c:dLbl>
              <c:idx val="0"/>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8DC-CC49-8352-DE2B9FC33E53}"/>
                </c:ext>
              </c:extLst>
            </c:dLbl>
            <c:dLbl>
              <c:idx val="1"/>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DA9-4972-A359-8C499716C8DF}"/>
                </c:ext>
              </c:extLst>
            </c:dLbl>
            <c:dLbl>
              <c:idx val="2"/>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DA9-4972-A359-8C499716C8DF}"/>
                </c:ext>
              </c:extLst>
            </c:dLbl>
            <c:dLbl>
              <c:idx val="3"/>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DA9-4972-A359-8C499716C8DF}"/>
                </c:ext>
              </c:extLst>
            </c:dLbl>
            <c:dLbl>
              <c:idx val="4"/>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DA9-4972-A359-8C499716C8DF}"/>
                </c:ext>
              </c:extLst>
            </c:dLbl>
            <c:dLbl>
              <c:idx val="5"/>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DA9-4972-A359-8C499716C8DF}"/>
                </c:ext>
              </c:extLst>
            </c:dLbl>
            <c:dLbl>
              <c:idx val="6"/>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DA9-4972-A359-8C499716C8DF}"/>
                </c:ext>
              </c:extLst>
            </c:dLbl>
            <c:dLbl>
              <c:idx val="7"/>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DA9-4972-A359-8C499716C8DF}"/>
                </c:ext>
              </c:extLst>
            </c:dLbl>
            <c:dLbl>
              <c:idx val="8"/>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DA9-4972-A359-8C499716C8DF}"/>
                </c:ext>
              </c:extLst>
            </c:dLbl>
            <c:dLbl>
              <c:idx val="9"/>
              <c:tx>
                <c:rich>
                  <a:bodyPr/>
                  <a:lstStyle/>
                  <a:p>
                    <a:r>
                      <a:t>3.81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8DC-CC49-8352-DE2B9FC33E53}"/>
                </c:ext>
              </c:extLst>
            </c:dLbl>
            <c:dLbl>
              <c:idx val="10"/>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DA9-4972-A359-8C499716C8DF}"/>
                </c:ext>
              </c:extLst>
            </c:dLbl>
            <c:dLbl>
              <c:idx val="11"/>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DA9-4972-A359-8C499716C8DF}"/>
                </c:ext>
              </c:extLst>
            </c:dLbl>
            <c:dLbl>
              <c:idx val="12"/>
              <c:tx>
                <c:rich>
                  <a:bodyPr/>
                  <a:lstStyle/>
                  <a:p>
                    <a:r>
                      <a:t>3.69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DA9-4972-A359-8C499716C8DF}"/>
                </c:ext>
              </c:extLst>
            </c:dLbl>
            <c:dLbl>
              <c:idx val="13"/>
              <c:tx>
                <c:rich>
                  <a:bodyPr/>
                  <a:lstStyle/>
                  <a:p>
                    <a:r>
                      <a:t>3.68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8DC-CC49-8352-DE2B9FC33E53}"/>
                </c:ext>
              </c:extLst>
            </c:dLbl>
            <c:dLbl>
              <c:idx val="14"/>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DA9-4972-A359-8C499716C8DF}"/>
                </c:ext>
              </c:extLst>
            </c:dLbl>
            <c:dLbl>
              <c:idx val="15"/>
              <c:tx>
                <c:rich>
                  <a:bodyPr/>
                  <a:lstStyle/>
                  <a:p>
                    <a:r>
                      <a:t>3.60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DA9-4972-A359-8C499716C8DF}"/>
                </c:ext>
              </c:extLst>
            </c:dLbl>
            <c:dLbl>
              <c:idx val="16"/>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BDA9-4972-A359-8C499716C8DF}"/>
                </c:ext>
              </c:extLst>
            </c:dLbl>
            <c:dLbl>
              <c:idx val="17"/>
              <c:tx>
                <c:rich>
                  <a:bodyPr/>
                  <a:lstStyle/>
                  <a:p>
                    <a:r>
                      <a:t>3.38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BDA9-4972-A359-8C499716C8DF}"/>
                </c:ext>
              </c:extLst>
            </c:dLbl>
            <c:dLbl>
              <c:idx val="18"/>
              <c:tx>
                <c:rich>
                  <a:bodyPr/>
                  <a:lstStyle/>
                  <a:p>
                    <a:r>
                      <a:t>2.98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BDA9-4972-A359-8C499716C8DF}"/>
                </c:ext>
              </c:extLst>
            </c:dLbl>
            <c:dLbl>
              <c:idx val="19"/>
              <c:tx>
                <c:rich>
                  <a:bodyPr/>
                  <a:lstStyle/>
                  <a:p>
                    <a:r>
                      <a:t>2.89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BDA9-4972-A359-8C499716C8DF}"/>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BDA9-4972-A359-8C499716C8DF}"/>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BDA9-4972-A359-8C499716C8DF}"/>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BDA9-4972-A359-8C499716C8DF}"/>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BDA9-4972-A359-8C499716C8DF}"/>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BDA9-4972-A359-8C499716C8DF}"/>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BDA9-4972-A359-8C499716C8DF}"/>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BDA9-4972-A359-8C499716C8DF}"/>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BDA9-4972-A359-8C499716C8DF}"/>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BDA9-4972-A359-8C499716C8DF}"/>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BDA9-4972-A359-8C499716C8D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MSY</c:v>
                </c:pt>
                <c:pt idx="1">
                  <c:v>PIT</c:v>
                </c:pt>
                <c:pt idx="2">
                  <c:v>BOI</c:v>
                </c:pt>
                <c:pt idx="3">
                  <c:v>BWI</c:v>
                </c:pt>
                <c:pt idx="4">
                  <c:v>DEN</c:v>
                </c:pt>
                <c:pt idx="5">
                  <c:v>YUL</c:v>
                </c:pt>
                <c:pt idx="6">
                  <c:v>DAL</c:v>
                </c:pt>
                <c:pt idx="7">
                  <c:v>YYC</c:v>
                </c:pt>
                <c:pt idx="8">
                  <c:v>BUR</c:v>
                </c:pt>
                <c:pt idx="9">
                  <c:v>BDL</c:v>
                </c:pt>
                <c:pt idx="10">
                  <c:v>DFW</c:v>
                </c:pt>
                <c:pt idx="11">
                  <c:v>CMH</c:v>
                </c:pt>
                <c:pt idx="12">
                  <c:v>EWR</c:v>
                </c:pt>
                <c:pt idx="13">
                  <c:v>SAT</c:v>
                </c:pt>
                <c:pt idx="14">
                  <c:v>JFK</c:v>
                </c:pt>
                <c:pt idx="15">
                  <c:v>LAX</c:v>
                </c:pt>
                <c:pt idx="16">
                  <c:v>SEA</c:v>
                </c:pt>
                <c:pt idx="17">
                  <c:v>YLW</c:v>
                </c:pt>
                <c:pt idx="18">
                  <c:v>HOU</c:v>
                </c:pt>
                <c:pt idx="19">
                  <c:v>IAH</c:v>
                </c:pt>
              </c:strCache>
            </c:strRef>
          </c:cat>
          <c:val>
            <c:numRef>
              <c:f>Sheet1!$B$2:$B$31</c:f>
              <c:numCache>
                <c:formatCode>0.00000000</c:formatCode>
                <c:ptCount val="30"/>
                <c:pt idx="0">
                  <c:v>3.9620185615999999</c:v>
                </c:pt>
                <c:pt idx="1">
                  <c:v>3.9571530384</c:v>
                </c:pt>
                <c:pt idx="2">
                  <c:v>3.9327200202000001</c:v>
                </c:pt>
                <c:pt idx="3">
                  <c:v>3.9251359575000002</c:v>
                </c:pt>
                <c:pt idx="4">
                  <c:v>3.9222943154999999</c:v>
                </c:pt>
                <c:pt idx="5">
                  <c:v>3.8993025496999998</c:v>
                </c:pt>
                <c:pt idx="6">
                  <c:v>3.8898953340000002</c:v>
                </c:pt>
                <c:pt idx="7">
                  <c:v>3.8796932178999999</c:v>
                </c:pt>
                <c:pt idx="8">
                  <c:v>3.872000989</c:v>
                </c:pt>
                <c:pt idx="9">
                  <c:v>3.8068603276999999</c:v>
                </c:pt>
                <c:pt idx="10">
                  <c:v>3.7826862734</c:v>
                </c:pt>
                <c:pt idx="11">
                  <c:v>3.7758485152999999</c:v>
                </c:pt>
                <c:pt idx="12">
                  <c:v>3.6879681355999998</c:v>
                </c:pt>
                <c:pt idx="13">
                  <c:v>3.6848695950999999</c:v>
                </c:pt>
                <c:pt idx="14">
                  <c:v>3.6190562072999999</c:v>
                </c:pt>
                <c:pt idx="15">
                  <c:v>3.5965796708000002</c:v>
                </c:pt>
                <c:pt idx="16">
                  <c:v>3.5919516373000002</c:v>
                </c:pt>
                <c:pt idx="17">
                  <c:v>3.3768805371999999</c:v>
                </c:pt>
                <c:pt idx="18">
                  <c:v>2.9763155239999999</c:v>
                </c:pt>
                <c:pt idx="19">
                  <c:v>2.8876576999000001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8DC-CC49-8352-DE2B9FC33E5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406-7A44-92C7-8757E52504E3}"/>
              </c:ext>
            </c:extLst>
          </c:dPt>
          <c:dPt>
            <c:idx val="1"/>
            <c:invertIfNegative val="0"/>
            <c:bubble3D val="0"/>
            <c:spPr>
              <a:solidFill>
                <a:srgbClr val="003A8C"/>
              </a:solidFill>
            </c:spPr>
            <c:extLst>
              <c:ext xmlns:c16="http://schemas.microsoft.com/office/drawing/2014/chart" uri="{C3380CC4-5D6E-409C-BE32-E72D297353CC}">
                <c16:uniqueId val="{00000003-3B64-4B52-9249-6E8211D80F23}"/>
              </c:ext>
            </c:extLst>
          </c:dPt>
          <c:dPt>
            <c:idx val="2"/>
            <c:invertIfNegative val="0"/>
            <c:bubble3D val="0"/>
            <c:spPr>
              <a:solidFill>
                <a:srgbClr val="003A8C"/>
              </a:solidFill>
            </c:spPr>
            <c:extLst>
              <c:ext xmlns:c16="http://schemas.microsoft.com/office/drawing/2014/chart" uri="{C3380CC4-5D6E-409C-BE32-E72D297353CC}">
                <c16:uniqueId val="{00000005-3B64-4B52-9249-6E8211D80F23}"/>
              </c:ext>
            </c:extLst>
          </c:dPt>
          <c:dPt>
            <c:idx val="3"/>
            <c:invertIfNegative val="0"/>
            <c:bubble3D val="0"/>
            <c:spPr>
              <a:solidFill>
                <a:srgbClr val="003A8C"/>
              </a:solidFill>
            </c:spPr>
            <c:extLst>
              <c:ext xmlns:c16="http://schemas.microsoft.com/office/drawing/2014/chart" uri="{C3380CC4-5D6E-409C-BE32-E72D297353CC}">
                <c16:uniqueId val="{00000007-3B64-4B52-9249-6E8211D80F23}"/>
              </c:ext>
            </c:extLst>
          </c:dPt>
          <c:dPt>
            <c:idx val="4"/>
            <c:invertIfNegative val="0"/>
            <c:bubble3D val="0"/>
            <c:spPr>
              <a:solidFill>
                <a:srgbClr val="003A8C"/>
              </a:solidFill>
            </c:spPr>
            <c:extLst>
              <c:ext xmlns:c16="http://schemas.microsoft.com/office/drawing/2014/chart" uri="{C3380CC4-5D6E-409C-BE32-E72D297353CC}">
                <c16:uniqueId val="{00000009-3B64-4B52-9249-6E8211D80F23}"/>
              </c:ext>
            </c:extLst>
          </c:dPt>
          <c:dPt>
            <c:idx val="5"/>
            <c:invertIfNegative val="0"/>
            <c:bubble3D val="0"/>
            <c:spPr>
              <a:solidFill>
                <a:srgbClr val="003A8C"/>
              </a:solidFill>
            </c:spPr>
            <c:extLst>
              <c:ext xmlns:c16="http://schemas.microsoft.com/office/drawing/2014/chart" uri="{C3380CC4-5D6E-409C-BE32-E72D297353CC}">
                <c16:uniqueId val="{0000000B-3B64-4B52-9249-6E8211D80F23}"/>
              </c:ext>
            </c:extLst>
          </c:dPt>
          <c:dPt>
            <c:idx val="6"/>
            <c:invertIfNegative val="0"/>
            <c:bubble3D val="0"/>
            <c:spPr>
              <a:solidFill>
                <a:srgbClr val="003A8C"/>
              </a:solidFill>
            </c:spPr>
            <c:extLst>
              <c:ext xmlns:c16="http://schemas.microsoft.com/office/drawing/2014/chart" uri="{C3380CC4-5D6E-409C-BE32-E72D297353CC}">
                <c16:uniqueId val="{0000000D-3B64-4B52-9249-6E8211D80F23}"/>
              </c:ext>
            </c:extLst>
          </c:dPt>
          <c:dPt>
            <c:idx val="7"/>
            <c:invertIfNegative val="0"/>
            <c:bubble3D val="0"/>
            <c:spPr>
              <a:solidFill>
                <a:srgbClr val="003A8C"/>
              </a:solidFill>
            </c:spPr>
            <c:extLst>
              <c:ext xmlns:c16="http://schemas.microsoft.com/office/drawing/2014/chart" uri="{C3380CC4-5D6E-409C-BE32-E72D297353CC}">
                <c16:uniqueId val="{0000000F-3B64-4B52-9249-6E8211D80F23}"/>
              </c:ext>
            </c:extLst>
          </c:dPt>
          <c:dPt>
            <c:idx val="8"/>
            <c:invertIfNegative val="0"/>
            <c:bubble3D val="0"/>
            <c:spPr>
              <a:solidFill>
                <a:srgbClr val="003A8C"/>
              </a:solidFill>
            </c:spPr>
            <c:extLst>
              <c:ext xmlns:c16="http://schemas.microsoft.com/office/drawing/2014/chart" uri="{C3380CC4-5D6E-409C-BE32-E72D297353CC}">
                <c16:uniqueId val="{00000011-3B64-4B52-9249-6E8211D80F23}"/>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406-7A44-92C7-8757E52504E3}"/>
              </c:ext>
            </c:extLst>
          </c:dPt>
          <c:dPt>
            <c:idx val="10"/>
            <c:invertIfNegative val="0"/>
            <c:bubble3D val="0"/>
            <c:spPr>
              <a:solidFill>
                <a:srgbClr val="003A8C"/>
              </a:solidFill>
            </c:spPr>
            <c:extLst>
              <c:ext xmlns:c16="http://schemas.microsoft.com/office/drawing/2014/chart" uri="{C3380CC4-5D6E-409C-BE32-E72D297353CC}">
                <c16:uniqueId val="{00000015-3B64-4B52-9249-6E8211D80F23}"/>
              </c:ext>
            </c:extLst>
          </c:dPt>
          <c:dPt>
            <c:idx val="11"/>
            <c:invertIfNegative val="0"/>
            <c:bubble3D val="0"/>
            <c:spPr>
              <a:solidFill>
                <a:srgbClr val="003A8C"/>
              </a:solidFill>
            </c:spPr>
            <c:extLst>
              <c:ext xmlns:c16="http://schemas.microsoft.com/office/drawing/2014/chart" uri="{C3380CC4-5D6E-409C-BE32-E72D297353CC}">
                <c16:uniqueId val="{00000017-3B64-4B52-9249-6E8211D80F23}"/>
              </c:ext>
            </c:extLst>
          </c:dPt>
          <c:dPt>
            <c:idx val="12"/>
            <c:invertIfNegative val="0"/>
            <c:bubble3D val="0"/>
            <c:spPr>
              <a:solidFill>
                <a:srgbClr val="003A8C"/>
              </a:solidFill>
            </c:spPr>
            <c:extLst>
              <c:ext xmlns:c16="http://schemas.microsoft.com/office/drawing/2014/chart" uri="{C3380CC4-5D6E-409C-BE32-E72D297353CC}">
                <c16:uniqueId val="{00000019-3B64-4B52-9249-6E8211D80F23}"/>
              </c:ext>
            </c:extLst>
          </c:dPt>
          <c:dPt>
            <c:idx val="13"/>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406-7A44-92C7-8757E52504E3}"/>
              </c:ext>
            </c:extLst>
          </c:dPt>
          <c:dPt>
            <c:idx val="14"/>
            <c:invertIfNegative val="0"/>
            <c:bubble3D val="0"/>
            <c:spPr>
              <a:solidFill>
                <a:srgbClr val="003A8C"/>
              </a:solidFill>
            </c:spPr>
            <c:extLst>
              <c:ext xmlns:c16="http://schemas.microsoft.com/office/drawing/2014/chart" uri="{C3380CC4-5D6E-409C-BE32-E72D297353CC}">
                <c16:uniqueId val="{0000001D-3B64-4B52-9249-6E8211D80F23}"/>
              </c:ext>
            </c:extLst>
          </c:dPt>
          <c:dPt>
            <c:idx val="15"/>
            <c:invertIfNegative val="0"/>
            <c:bubble3D val="0"/>
            <c:spPr>
              <a:solidFill>
                <a:srgbClr val="003A8C"/>
              </a:solidFill>
            </c:spPr>
            <c:extLst>
              <c:ext xmlns:c16="http://schemas.microsoft.com/office/drawing/2014/chart" uri="{C3380CC4-5D6E-409C-BE32-E72D297353CC}">
                <c16:uniqueId val="{0000001F-3B64-4B52-9249-6E8211D80F23}"/>
              </c:ext>
            </c:extLst>
          </c:dPt>
          <c:dPt>
            <c:idx val="16"/>
            <c:invertIfNegative val="0"/>
            <c:bubble3D val="0"/>
            <c:spPr>
              <a:solidFill>
                <a:srgbClr val="003A8C"/>
              </a:solidFill>
            </c:spPr>
            <c:extLst>
              <c:ext xmlns:c16="http://schemas.microsoft.com/office/drawing/2014/chart" uri="{C3380CC4-5D6E-409C-BE32-E72D297353CC}">
                <c16:uniqueId val="{00000021-3B64-4B52-9249-6E8211D80F23}"/>
              </c:ext>
            </c:extLst>
          </c:dPt>
          <c:dPt>
            <c:idx val="1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8406-7A44-92C7-8757E52504E3}"/>
              </c:ext>
            </c:extLst>
          </c:dPt>
          <c:dPt>
            <c:idx val="18"/>
            <c:invertIfNegative val="0"/>
            <c:bubble3D val="0"/>
            <c:spPr>
              <a:solidFill>
                <a:srgbClr val="003A8C"/>
              </a:solidFill>
            </c:spPr>
            <c:extLst>
              <c:ext xmlns:c16="http://schemas.microsoft.com/office/drawing/2014/chart" uri="{C3380CC4-5D6E-409C-BE32-E72D297353CC}">
                <c16:uniqueId val="{00000025-3B64-4B52-9249-6E8211D80F23}"/>
              </c:ext>
            </c:extLst>
          </c:dPt>
          <c:dPt>
            <c:idx val="19"/>
            <c:invertIfNegative val="0"/>
            <c:bubble3D val="0"/>
            <c:spPr>
              <a:solidFill>
                <a:srgbClr val="003A8C"/>
              </a:solidFill>
            </c:spPr>
            <c:extLst>
              <c:ext xmlns:c16="http://schemas.microsoft.com/office/drawing/2014/chart" uri="{C3380CC4-5D6E-409C-BE32-E72D297353CC}">
                <c16:uniqueId val="{00000027-3B64-4B52-9249-6E8211D80F23}"/>
              </c:ext>
            </c:extLst>
          </c:dPt>
          <c:dPt>
            <c:idx val="20"/>
            <c:invertIfNegative val="0"/>
            <c:bubble3D val="0"/>
            <c:spPr>
              <a:solidFill>
                <a:srgbClr val="003A8C"/>
              </a:solidFill>
            </c:spPr>
            <c:extLst>
              <c:ext xmlns:c16="http://schemas.microsoft.com/office/drawing/2014/chart" uri="{C3380CC4-5D6E-409C-BE32-E72D297353CC}">
                <c16:uniqueId val="{00000029-3B64-4B52-9249-6E8211D80F23}"/>
              </c:ext>
            </c:extLst>
          </c:dPt>
          <c:dPt>
            <c:idx val="21"/>
            <c:invertIfNegative val="0"/>
            <c:bubble3D val="0"/>
            <c:spPr>
              <a:solidFill>
                <a:srgbClr val="003A8C"/>
              </a:solidFill>
            </c:spPr>
            <c:extLst>
              <c:ext xmlns:c16="http://schemas.microsoft.com/office/drawing/2014/chart" uri="{C3380CC4-5D6E-409C-BE32-E72D297353CC}">
                <c16:uniqueId val="{0000002B-3B64-4B52-9249-6E8211D80F23}"/>
              </c:ext>
            </c:extLst>
          </c:dPt>
          <c:dPt>
            <c:idx val="22"/>
            <c:invertIfNegative val="0"/>
            <c:bubble3D val="0"/>
            <c:spPr>
              <a:solidFill>
                <a:srgbClr val="FFC000"/>
              </a:solidFill>
            </c:spPr>
            <c:extLst>
              <c:ext xmlns:c16="http://schemas.microsoft.com/office/drawing/2014/chart" uri="{C3380CC4-5D6E-409C-BE32-E72D297353CC}">
                <c16:uniqueId val="{0000002D-3B64-4B52-9249-6E8211D80F23}"/>
              </c:ext>
            </c:extLst>
          </c:dPt>
          <c:dPt>
            <c:idx val="23"/>
            <c:invertIfNegative val="0"/>
            <c:bubble3D val="0"/>
            <c:spPr>
              <a:solidFill>
                <a:srgbClr val="003A8C"/>
              </a:solidFill>
            </c:spPr>
            <c:extLst>
              <c:ext xmlns:c16="http://schemas.microsoft.com/office/drawing/2014/chart" uri="{C3380CC4-5D6E-409C-BE32-E72D297353CC}">
                <c16:uniqueId val="{0000002F-3B64-4B52-9249-6E8211D80F23}"/>
              </c:ext>
            </c:extLst>
          </c:dPt>
          <c:dPt>
            <c:idx val="24"/>
            <c:invertIfNegative val="0"/>
            <c:bubble3D val="0"/>
            <c:spPr>
              <a:solidFill>
                <a:srgbClr val="003A8C"/>
              </a:solidFill>
            </c:spPr>
            <c:extLst>
              <c:ext xmlns:c16="http://schemas.microsoft.com/office/drawing/2014/chart" uri="{C3380CC4-5D6E-409C-BE32-E72D297353CC}">
                <c16:uniqueId val="{00000031-3B64-4B52-9249-6E8211D80F23}"/>
              </c:ext>
            </c:extLst>
          </c:dPt>
          <c:dLbls>
            <c:dLbl>
              <c:idx val="0"/>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8406-7A44-92C7-8757E52504E3}"/>
                </c:ext>
              </c:extLst>
            </c:dLbl>
            <c:dLbl>
              <c:idx val="1"/>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B64-4B52-9249-6E8211D80F23}"/>
                </c:ext>
              </c:extLst>
            </c:dLbl>
            <c:dLbl>
              <c:idx val="2"/>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B64-4B52-9249-6E8211D80F23}"/>
                </c:ext>
              </c:extLst>
            </c:dLbl>
            <c:dLbl>
              <c:idx val="3"/>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B64-4B52-9249-6E8211D80F23}"/>
                </c:ext>
              </c:extLst>
            </c:dLbl>
            <c:dLbl>
              <c:idx val="4"/>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B64-4B52-9249-6E8211D80F23}"/>
                </c:ext>
              </c:extLst>
            </c:dLbl>
            <c:dLbl>
              <c:idx val="5"/>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B64-4B52-9249-6E8211D80F23}"/>
                </c:ext>
              </c:extLst>
            </c:dLbl>
            <c:dLbl>
              <c:idx val="6"/>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B64-4B52-9249-6E8211D80F23}"/>
                </c:ext>
              </c:extLst>
            </c:dLbl>
            <c:dLbl>
              <c:idx val="7"/>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B64-4B52-9249-6E8211D80F23}"/>
                </c:ext>
              </c:extLst>
            </c:dLbl>
            <c:dLbl>
              <c:idx val="8"/>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B64-4B52-9249-6E8211D80F23}"/>
                </c:ext>
              </c:extLst>
            </c:dLbl>
            <c:dLbl>
              <c:idx val="9"/>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406-7A44-92C7-8757E52504E3}"/>
                </c:ext>
              </c:extLst>
            </c:dLbl>
            <c:dLbl>
              <c:idx val="10"/>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B64-4B52-9249-6E8211D80F23}"/>
                </c:ext>
              </c:extLst>
            </c:dLbl>
            <c:dLbl>
              <c:idx val="11"/>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B64-4B52-9249-6E8211D80F23}"/>
                </c:ext>
              </c:extLst>
            </c:dLbl>
            <c:dLbl>
              <c:idx val="12"/>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B64-4B52-9249-6E8211D80F23}"/>
                </c:ext>
              </c:extLst>
            </c:dLbl>
            <c:dLbl>
              <c:idx val="13"/>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406-7A44-92C7-8757E52504E3}"/>
                </c:ext>
              </c:extLst>
            </c:dLbl>
            <c:dLbl>
              <c:idx val="14"/>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B64-4B52-9249-6E8211D80F23}"/>
                </c:ext>
              </c:extLst>
            </c:dLbl>
            <c:dLbl>
              <c:idx val="15"/>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B64-4B52-9249-6E8211D80F23}"/>
                </c:ext>
              </c:extLst>
            </c:dLbl>
            <c:dLbl>
              <c:idx val="16"/>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B64-4B52-9249-6E8211D80F23}"/>
                </c:ext>
              </c:extLst>
            </c:dLbl>
            <c:dLbl>
              <c:idx val="17"/>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406-7A44-92C7-8757E52504E3}"/>
                </c:ext>
              </c:extLst>
            </c:dLbl>
            <c:dLbl>
              <c:idx val="18"/>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B64-4B52-9249-6E8211D80F23}"/>
                </c:ext>
              </c:extLst>
            </c:dLbl>
            <c:dLbl>
              <c:idx val="19"/>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B64-4B52-9249-6E8211D80F23}"/>
                </c:ext>
              </c:extLst>
            </c:dLbl>
            <c:dLbl>
              <c:idx val="20"/>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B64-4B52-9249-6E8211D80F23}"/>
                </c:ext>
              </c:extLst>
            </c:dLbl>
            <c:dLbl>
              <c:idx val="21"/>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B64-4B52-9249-6E8211D80F23}"/>
                </c:ext>
              </c:extLst>
            </c:dLbl>
            <c:dLbl>
              <c:idx val="22"/>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B64-4B52-9249-6E8211D80F23}"/>
                </c:ext>
              </c:extLst>
            </c:dLbl>
            <c:dLbl>
              <c:idx val="23"/>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B64-4B52-9249-6E8211D80F23}"/>
                </c:ext>
              </c:extLst>
            </c:dLbl>
            <c:dLbl>
              <c:idx val="24"/>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B64-4B52-9249-6E8211D80F2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YTZ</c:v>
                </c:pt>
                <c:pt idx="1">
                  <c:v>ESB</c:v>
                </c:pt>
                <c:pt idx="2">
                  <c:v>TLL</c:v>
                </c:pt>
                <c:pt idx="3">
                  <c:v>BOI</c:v>
                </c:pt>
                <c:pt idx="4">
                  <c:v>VDE</c:v>
                </c:pt>
                <c:pt idx="5">
                  <c:v>JED</c:v>
                </c:pt>
                <c:pt idx="6">
                  <c:v>SJO</c:v>
                </c:pt>
                <c:pt idx="7">
                  <c:v>UIO</c:v>
                </c:pt>
                <c:pt idx="8">
                  <c:v>BJX</c:v>
                </c:pt>
                <c:pt idx="9">
                  <c:v>MVD</c:v>
                </c:pt>
                <c:pt idx="10">
                  <c:v>ONT</c:v>
                </c:pt>
                <c:pt idx="11">
                  <c:v>MLA</c:v>
                </c:pt>
                <c:pt idx="12">
                  <c:v>YHZ</c:v>
                </c:pt>
                <c:pt idx="13">
                  <c:v>GRO</c:v>
                </c:pt>
                <c:pt idx="14">
                  <c:v>PNA</c:v>
                </c:pt>
                <c:pt idx="15">
                  <c:v>LIR</c:v>
                </c:pt>
                <c:pt idx="16">
                  <c:v>BEG</c:v>
                </c:pt>
                <c:pt idx="17">
                  <c:v>YYJ</c:v>
                </c:pt>
                <c:pt idx="18">
                  <c:v>RMU</c:v>
                </c:pt>
                <c:pt idx="19">
                  <c:v>SJC</c:v>
                </c:pt>
                <c:pt idx="20">
                  <c:v>VLL</c:v>
                </c:pt>
                <c:pt idx="21">
                  <c:v>CVG</c:v>
                </c:pt>
                <c:pt idx="22">
                  <c:v>MSP</c:v>
                </c:pt>
                <c:pt idx="23">
                  <c:v>DUR</c:v>
                </c:pt>
                <c:pt idx="24">
                  <c:v>REU</c:v>
                </c:pt>
              </c:strCache>
            </c:strRef>
          </c:cat>
          <c:val>
            <c:numRef>
              <c:f>Sheet1!$B$2:$B$26</c:f>
              <c:numCache>
                <c:formatCode>0.00000000</c:formatCode>
                <c:ptCount val="25"/>
                <c:pt idx="0">
                  <c:v>4.3974358974000003</c:v>
                </c:pt>
                <c:pt idx="1">
                  <c:v>4.3892171339999999</c:v>
                </c:pt>
                <c:pt idx="2">
                  <c:v>4.3870990936999998</c:v>
                </c:pt>
                <c:pt idx="3">
                  <c:v>4.3868113553999999</c:v>
                </c:pt>
                <c:pt idx="4">
                  <c:v>4.3801506866000004</c:v>
                </c:pt>
                <c:pt idx="5">
                  <c:v>4.3757732298000001</c:v>
                </c:pt>
                <c:pt idx="6">
                  <c:v>4.3727316133</c:v>
                </c:pt>
                <c:pt idx="7">
                  <c:v>4.3566811472999998</c:v>
                </c:pt>
                <c:pt idx="8">
                  <c:v>4.3536016084</c:v>
                </c:pt>
                <c:pt idx="9">
                  <c:v>4.3533747639999998</c:v>
                </c:pt>
                <c:pt idx="10">
                  <c:v>4.3528083079000002</c:v>
                </c:pt>
                <c:pt idx="11">
                  <c:v>4.3524867452000002</c:v>
                </c:pt>
                <c:pt idx="12">
                  <c:v>4.3507266894000001</c:v>
                </c:pt>
                <c:pt idx="13">
                  <c:v>4.3503294787</c:v>
                </c:pt>
                <c:pt idx="14">
                  <c:v>4.3474671324000003</c:v>
                </c:pt>
                <c:pt idx="15">
                  <c:v>4.3435672850999998</c:v>
                </c:pt>
                <c:pt idx="16">
                  <c:v>4.3420940434000004</c:v>
                </c:pt>
                <c:pt idx="17">
                  <c:v>4.3359892295</c:v>
                </c:pt>
                <c:pt idx="18">
                  <c:v>4.3356247849000003</c:v>
                </c:pt>
                <c:pt idx="19">
                  <c:v>4.3256607973000003</c:v>
                </c:pt>
                <c:pt idx="20">
                  <c:v>4.3237923243000003</c:v>
                </c:pt>
                <c:pt idx="21">
                  <c:v>4.3218253293000002</c:v>
                </c:pt>
                <c:pt idx="22">
                  <c:v>4.3165369928999997</c:v>
                </c:pt>
                <c:pt idx="23">
                  <c:v>4.3161430611</c:v>
                </c:pt>
                <c:pt idx="24">
                  <c:v>4.3101993577000002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8406-7A44-92C7-8757E52504E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F39-EC44-A5CA-409FB72B7E09}"/>
              </c:ext>
            </c:extLst>
          </c:dPt>
          <c:dPt>
            <c:idx val="1"/>
            <c:invertIfNegative val="0"/>
            <c:bubble3D val="0"/>
            <c:spPr>
              <a:solidFill>
                <a:srgbClr val="666666"/>
              </a:solidFill>
            </c:spPr>
            <c:extLst>
              <c:ext xmlns:c16="http://schemas.microsoft.com/office/drawing/2014/chart" uri="{C3380CC4-5D6E-409C-BE32-E72D297353CC}">
                <c16:uniqueId val="{00000003-067B-4C80-9DE3-D685277D7B01}"/>
              </c:ext>
            </c:extLst>
          </c:dPt>
          <c:dPt>
            <c:idx val="2"/>
            <c:invertIfNegative val="0"/>
            <c:bubble3D val="0"/>
            <c:spPr>
              <a:solidFill>
                <a:srgbClr val="666666"/>
              </a:solidFill>
            </c:spPr>
            <c:extLst>
              <c:ext xmlns:c16="http://schemas.microsoft.com/office/drawing/2014/chart" uri="{C3380CC4-5D6E-409C-BE32-E72D297353CC}">
                <c16:uniqueId val="{00000005-067B-4C80-9DE3-D685277D7B01}"/>
              </c:ext>
            </c:extLst>
          </c:dPt>
          <c:dPt>
            <c:idx val="3"/>
            <c:invertIfNegative val="0"/>
            <c:bubble3D val="0"/>
            <c:spPr>
              <a:solidFill>
                <a:srgbClr val="666666"/>
              </a:solidFill>
            </c:spPr>
            <c:extLst>
              <c:ext xmlns:c16="http://schemas.microsoft.com/office/drawing/2014/chart" uri="{C3380CC4-5D6E-409C-BE32-E72D297353CC}">
                <c16:uniqueId val="{00000007-067B-4C80-9DE3-D685277D7B01}"/>
              </c:ext>
            </c:extLst>
          </c:dPt>
          <c:dPt>
            <c:idx val="4"/>
            <c:invertIfNegative val="0"/>
            <c:bubble3D val="0"/>
            <c:spPr>
              <a:solidFill>
                <a:srgbClr val="666666"/>
              </a:solidFill>
            </c:spPr>
            <c:extLst>
              <c:ext xmlns:c16="http://schemas.microsoft.com/office/drawing/2014/chart" uri="{C3380CC4-5D6E-409C-BE32-E72D297353CC}">
                <c16:uniqueId val="{00000009-067B-4C80-9DE3-D685277D7B01}"/>
              </c:ext>
            </c:extLst>
          </c:dPt>
          <c:dPt>
            <c:idx val="5"/>
            <c:invertIfNegative val="0"/>
            <c:bubble3D val="0"/>
            <c:spPr>
              <a:solidFill>
                <a:srgbClr val="666666"/>
              </a:solidFill>
            </c:spPr>
            <c:extLst>
              <c:ext xmlns:c16="http://schemas.microsoft.com/office/drawing/2014/chart" uri="{C3380CC4-5D6E-409C-BE32-E72D297353CC}">
                <c16:uniqueId val="{0000000B-067B-4C80-9DE3-D685277D7B01}"/>
              </c:ext>
            </c:extLst>
          </c:dPt>
          <c:dPt>
            <c:idx val="6"/>
            <c:invertIfNegative val="0"/>
            <c:bubble3D val="0"/>
            <c:spPr>
              <a:solidFill>
                <a:srgbClr val="666666"/>
              </a:solidFill>
            </c:spPr>
            <c:extLst>
              <c:ext xmlns:c16="http://schemas.microsoft.com/office/drawing/2014/chart" uri="{C3380CC4-5D6E-409C-BE32-E72D297353CC}">
                <c16:uniqueId val="{0000000D-067B-4C80-9DE3-D685277D7B01}"/>
              </c:ext>
            </c:extLst>
          </c:dPt>
          <c:dPt>
            <c:idx val="7"/>
            <c:invertIfNegative val="0"/>
            <c:bubble3D val="0"/>
            <c:spPr>
              <a:solidFill>
                <a:srgbClr val="666666"/>
              </a:solidFill>
            </c:spPr>
            <c:extLst>
              <c:ext xmlns:c16="http://schemas.microsoft.com/office/drawing/2014/chart" uri="{C3380CC4-5D6E-409C-BE32-E72D297353CC}">
                <c16:uniqueId val="{0000000F-067B-4C80-9DE3-D685277D7B01}"/>
              </c:ext>
            </c:extLst>
          </c:dPt>
          <c:dPt>
            <c:idx val="8"/>
            <c:invertIfNegative val="0"/>
            <c:bubble3D val="0"/>
            <c:spPr>
              <a:solidFill>
                <a:srgbClr val="666666"/>
              </a:solidFill>
            </c:spPr>
            <c:extLst>
              <c:ext xmlns:c16="http://schemas.microsoft.com/office/drawing/2014/chart" uri="{C3380CC4-5D6E-409C-BE32-E72D297353CC}">
                <c16:uniqueId val="{00000011-067B-4C80-9DE3-D685277D7B01}"/>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F39-EC44-A5CA-409FB72B7E09}"/>
              </c:ext>
            </c:extLst>
          </c:dPt>
          <c:dPt>
            <c:idx val="10"/>
            <c:invertIfNegative val="0"/>
            <c:bubble3D val="0"/>
            <c:spPr>
              <a:solidFill>
                <a:srgbClr val="666666"/>
              </a:solidFill>
            </c:spPr>
            <c:extLst>
              <c:ext xmlns:c16="http://schemas.microsoft.com/office/drawing/2014/chart" uri="{C3380CC4-5D6E-409C-BE32-E72D297353CC}">
                <c16:uniqueId val="{00000015-067B-4C80-9DE3-D685277D7B01}"/>
              </c:ext>
            </c:extLst>
          </c:dPt>
          <c:dPt>
            <c:idx val="11"/>
            <c:invertIfNegative val="0"/>
            <c:bubble3D val="0"/>
            <c:spPr>
              <a:solidFill>
                <a:srgbClr val="666666"/>
              </a:solidFill>
            </c:spPr>
            <c:extLst>
              <c:ext xmlns:c16="http://schemas.microsoft.com/office/drawing/2014/chart" uri="{C3380CC4-5D6E-409C-BE32-E72D297353CC}">
                <c16:uniqueId val="{00000017-067B-4C80-9DE3-D685277D7B01}"/>
              </c:ext>
            </c:extLst>
          </c:dPt>
          <c:dPt>
            <c:idx val="12"/>
            <c:invertIfNegative val="0"/>
            <c:bubble3D val="0"/>
            <c:spPr>
              <a:solidFill>
                <a:srgbClr val="666666"/>
              </a:solidFill>
            </c:spPr>
            <c:extLst>
              <c:ext xmlns:c16="http://schemas.microsoft.com/office/drawing/2014/chart" uri="{C3380CC4-5D6E-409C-BE32-E72D297353CC}">
                <c16:uniqueId val="{00000019-067B-4C80-9DE3-D685277D7B01}"/>
              </c:ext>
            </c:extLst>
          </c:dPt>
          <c:dPt>
            <c:idx val="13"/>
            <c:invertIfNegative val="0"/>
            <c:bubble3D val="0"/>
            <c:spPr>
              <a:solidFill>
                <a:srgbClr val="666666"/>
              </a:solidFill>
            </c:spPr>
            <c:extLst>
              <c:ext xmlns:c16="http://schemas.microsoft.com/office/drawing/2014/chart" uri="{C3380CC4-5D6E-409C-BE32-E72D297353CC}">
                <c16:uniqueId val="{0000001B-067B-4C80-9DE3-D685277D7B01}"/>
              </c:ext>
            </c:extLst>
          </c:dPt>
          <c:dPt>
            <c:idx val="14"/>
            <c:invertIfNegative val="0"/>
            <c:bubble3D val="0"/>
            <c:spPr>
              <a:solidFill>
                <a:srgbClr val="666666"/>
              </a:solidFill>
            </c:spPr>
            <c:extLst>
              <c:ext xmlns:c16="http://schemas.microsoft.com/office/drawing/2014/chart" uri="{C3380CC4-5D6E-409C-BE32-E72D297353CC}">
                <c16:uniqueId val="{0000001D-067B-4C80-9DE3-D685277D7B01}"/>
              </c:ext>
            </c:extLst>
          </c:dPt>
          <c:dPt>
            <c:idx val="15"/>
            <c:invertIfNegative val="0"/>
            <c:bubble3D val="0"/>
            <c:spPr>
              <a:solidFill>
                <a:srgbClr val="666666"/>
              </a:solidFill>
            </c:spPr>
            <c:extLst>
              <c:ext xmlns:c16="http://schemas.microsoft.com/office/drawing/2014/chart" uri="{C3380CC4-5D6E-409C-BE32-E72D297353CC}">
                <c16:uniqueId val="{0000001F-067B-4C80-9DE3-D685277D7B01}"/>
              </c:ext>
            </c:extLst>
          </c:dPt>
          <c:dPt>
            <c:idx val="16"/>
            <c:invertIfNegative val="0"/>
            <c:bubble3D val="0"/>
            <c:spPr>
              <a:solidFill>
                <a:srgbClr val="666666"/>
              </a:solidFill>
            </c:spPr>
            <c:extLst>
              <c:ext xmlns:c16="http://schemas.microsoft.com/office/drawing/2014/chart" uri="{C3380CC4-5D6E-409C-BE32-E72D297353CC}">
                <c16:uniqueId val="{00000021-067B-4C80-9DE3-D685277D7B01}"/>
              </c:ext>
            </c:extLst>
          </c:dPt>
          <c:dPt>
            <c:idx val="17"/>
            <c:invertIfNegative val="0"/>
            <c:bubble3D val="0"/>
            <c:spPr>
              <a:solidFill>
                <a:srgbClr val="666666"/>
              </a:solidFill>
            </c:spPr>
            <c:extLst>
              <c:ext xmlns:c16="http://schemas.microsoft.com/office/drawing/2014/chart" uri="{C3380CC4-5D6E-409C-BE32-E72D297353CC}">
                <c16:uniqueId val="{00000023-067B-4C80-9DE3-D685277D7B01}"/>
              </c:ext>
            </c:extLst>
          </c:dPt>
          <c:dPt>
            <c:idx val="18"/>
            <c:invertIfNegative val="0"/>
            <c:bubble3D val="0"/>
            <c:spPr>
              <a:solidFill>
                <a:srgbClr val="666666"/>
              </a:solidFill>
            </c:spPr>
            <c:extLst>
              <c:ext xmlns:c16="http://schemas.microsoft.com/office/drawing/2014/chart" uri="{C3380CC4-5D6E-409C-BE32-E72D297353CC}">
                <c16:uniqueId val="{00000025-067B-4C80-9DE3-D685277D7B01}"/>
              </c:ext>
            </c:extLst>
          </c:dPt>
          <c:dPt>
            <c:idx val="19"/>
            <c:invertIfNegative val="0"/>
            <c:bubble3D val="0"/>
            <c:spPr>
              <a:solidFill>
                <a:srgbClr val="666666"/>
              </a:solidFill>
            </c:spPr>
            <c:extLst>
              <c:ext xmlns:c16="http://schemas.microsoft.com/office/drawing/2014/chart" uri="{C3380CC4-5D6E-409C-BE32-E72D297353CC}">
                <c16:uniqueId val="{00000027-067B-4C80-9DE3-D685277D7B01}"/>
              </c:ext>
            </c:extLst>
          </c:dPt>
          <c:dPt>
            <c:idx val="20"/>
            <c:invertIfNegative val="0"/>
            <c:bubble3D val="0"/>
            <c:spPr>
              <a:solidFill>
                <a:srgbClr val="666666"/>
              </a:solidFill>
            </c:spPr>
            <c:extLst>
              <c:ext xmlns:c16="http://schemas.microsoft.com/office/drawing/2014/chart" uri="{C3380CC4-5D6E-409C-BE32-E72D297353CC}">
                <c16:uniqueId val="{00000029-067B-4C80-9DE3-D685277D7B01}"/>
              </c:ext>
            </c:extLst>
          </c:dPt>
          <c:dPt>
            <c:idx val="21"/>
            <c:invertIfNegative val="0"/>
            <c:bubble3D val="0"/>
            <c:spPr>
              <a:solidFill>
                <a:srgbClr val="666666"/>
              </a:solidFill>
            </c:spPr>
            <c:extLst>
              <c:ext xmlns:c16="http://schemas.microsoft.com/office/drawing/2014/chart" uri="{C3380CC4-5D6E-409C-BE32-E72D297353CC}">
                <c16:uniqueId val="{0000002B-067B-4C80-9DE3-D685277D7B01}"/>
              </c:ext>
            </c:extLst>
          </c:dPt>
          <c:dPt>
            <c:idx val="22"/>
            <c:invertIfNegative val="0"/>
            <c:bubble3D val="0"/>
            <c:spPr>
              <a:solidFill>
                <a:srgbClr val="666666"/>
              </a:solidFill>
            </c:spPr>
            <c:extLst>
              <c:ext xmlns:c16="http://schemas.microsoft.com/office/drawing/2014/chart" uri="{C3380CC4-5D6E-409C-BE32-E72D297353CC}">
                <c16:uniqueId val="{0000002D-067B-4C80-9DE3-D685277D7B01}"/>
              </c:ext>
            </c:extLst>
          </c:dPt>
          <c:dPt>
            <c:idx val="23"/>
            <c:invertIfNegative val="0"/>
            <c:bubble3D val="0"/>
            <c:spPr>
              <a:solidFill>
                <a:srgbClr val="666666"/>
              </a:solidFill>
            </c:spPr>
            <c:extLst>
              <c:ext xmlns:c16="http://schemas.microsoft.com/office/drawing/2014/chart" uri="{C3380CC4-5D6E-409C-BE32-E72D297353CC}">
                <c16:uniqueId val="{0000002F-067B-4C80-9DE3-D685277D7B01}"/>
              </c:ext>
            </c:extLst>
          </c:dPt>
          <c:dPt>
            <c:idx val="24"/>
            <c:invertIfNegative val="0"/>
            <c:bubble3D val="0"/>
            <c:spPr>
              <a:solidFill>
                <a:srgbClr val="666666"/>
              </a:solidFill>
            </c:spPr>
            <c:extLst>
              <c:ext xmlns:c16="http://schemas.microsoft.com/office/drawing/2014/chart" uri="{C3380CC4-5D6E-409C-BE32-E72D297353CC}">
                <c16:uniqueId val="{00000031-067B-4C80-9DE3-D685277D7B01}"/>
              </c:ext>
            </c:extLst>
          </c:dPt>
          <c:dPt>
            <c:idx val="25"/>
            <c:invertIfNegative val="0"/>
            <c:bubble3D val="0"/>
            <c:spPr>
              <a:solidFill>
                <a:srgbClr val="666666"/>
              </a:solidFill>
            </c:spPr>
            <c:extLst>
              <c:ext xmlns:c16="http://schemas.microsoft.com/office/drawing/2014/chart" uri="{C3380CC4-5D6E-409C-BE32-E72D297353CC}">
                <c16:uniqueId val="{00000033-067B-4C80-9DE3-D685277D7B01}"/>
              </c:ext>
            </c:extLst>
          </c:dPt>
          <c:dPt>
            <c:idx val="26"/>
            <c:invertIfNegative val="0"/>
            <c:bubble3D val="0"/>
            <c:spPr>
              <a:solidFill>
                <a:srgbClr val="666666"/>
              </a:solidFill>
            </c:spPr>
            <c:extLst>
              <c:ext xmlns:c16="http://schemas.microsoft.com/office/drawing/2014/chart" uri="{C3380CC4-5D6E-409C-BE32-E72D297353CC}">
                <c16:uniqueId val="{00000035-067B-4C80-9DE3-D685277D7B01}"/>
              </c:ext>
            </c:extLst>
          </c:dPt>
          <c:dPt>
            <c:idx val="27"/>
            <c:invertIfNegative val="0"/>
            <c:bubble3D val="0"/>
            <c:spPr>
              <a:solidFill>
                <a:srgbClr val="666666"/>
              </a:solidFill>
            </c:spPr>
            <c:extLst>
              <c:ext xmlns:c16="http://schemas.microsoft.com/office/drawing/2014/chart" uri="{C3380CC4-5D6E-409C-BE32-E72D297353CC}">
                <c16:uniqueId val="{00000037-067B-4C80-9DE3-D685277D7B01}"/>
              </c:ext>
            </c:extLst>
          </c:dPt>
          <c:dPt>
            <c:idx val="28"/>
            <c:invertIfNegative val="0"/>
            <c:bubble3D val="0"/>
            <c:spPr>
              <a:solidFill>
                <a:srgbClr val="666666"/>
              </a:solidFill>
            </c:spPr>
            <c:extLst>
              <c:ext xmlns:c16="http://schemas.microsoft.com/office/drawing/2014/chart" uri="{C3380CC4-5D6E-409C-BE32-E72D297353CC}">
                <c16:uniqueId val="{00000039-067B-4C80-9DE3-D685277D7B01}"/>
              </c:ext>
            </c:extLst>
          </c:dPt>
          <c:dPt>
            <c:idx val="29"/>
            <c:invertIfNegative val="0"/>
            <c:bubble3D val="0"/>
            <c:spPr>
              <a:solidFill>
                <a:srgbClr val="666666"/>
              </a:solidFill>
            </c:spPr>
            <c:extLst>
              <c:ext xmlns:c16="http://schemas.microsoft.com/office/drawing/2014/chart" uri="{C3380CC4-5D6E-409C-BE32-E72D297353CC}">
                <c16:uniqueId val="{0000003B-067B-4C80-9DE3-D685277D7B01}"/>
              </c:ext>
            </c:extLst>
          </c:dPt>
          <c:dLbls>
            <c:dLbl>
              <c:idx val="0"/>
              <c:tx>
                <c:rich>
                  <a:bodyPr/>
                  <a:lstStyle/>
                  <a:p>
                    <a:r>
                      <a:t>4.68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0F39-EC44-A5CA-409FB72B7E09}"/>
                </c:ext>
              </c:extLst>
            </c:dLbl>
            <c:dLbl>
              <c:idx val="1"/>
              <c:tx>
                <c:rich>
                  <a:bodyPr/>
                  <a:lstStyle/>
                  <a:p>
                    <a:r>
                      <a:t>4.64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67B-4C80-9DE3-D685277D7B01}"/>
                </c:ext>
              </c:extLst>
            </c:dLbl>
            <c:dLbl>
              <c:idx val="2"/>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67B-4C80-9DE3-D685277D7B01}"/>
                </c:ext>
              </c:extLst>
            </c:dLbl>
            <c:dLbl>
              <c:idx val="3"/>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67B-4C80-9DE3-D685277D7B01}"/>
                </c:ext>
              </c:extLst>
            </c:dLbl>
            <c:dLbl>
              <c:idx val="4"/>
              <c:tx>
                <c:rich>
                  <a:bodyPr/>
                  <a:lstStyle/>
                  <a:p>
                    <a:r>
                      <a:t>4.54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67B-4C80-9DE3-D685277D7B01}"/>
                </c:ext>
              </c:extLst>
            </c:dLbl>
            <c:dLbl>
              <c:idx val="5"/>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67B-4C80-9DE3-D685277D7B01}"/>
                </c:ext>
              </c:extLst>
            </c:dLbl>
            <c:dLbl>
              <c:idx val="6"/>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67B-4C80-9DE3-D685277D7B01}"/>
                </c:ext>
              </c:extLst>
            </c:dLbl>
            <c:dLbl>
              <c:idx val="7"/>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67B-4C80-9DE3-D685277D7B01}"/>
                </c:ext>
              </c:extLst>
            </c:dLbl>
            <c:dLbl>
              <c:idx val="8"/>
              <c:tx>
                <c:rich>
                  <a:bodyPr/>
                  <a:lstStyle/>
                  <a:p>
                    <a:r>
                      <a:t>4.47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67B-4C80-9DE3-D685277D7B01}"/>
                </c:ext>
              </c:extLst>
            </c:dLbl>
            <c:dLbl>
              <c:idx val="9"/>
              <c:tx>
                <c:rich>
                  <a:bodyPr/>
                  <a:lstStyle/>
                  <a:p>
                    <a:r>
                      <a:t>4.44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F39-EC44-A5CA-409FB72B7E09}"/>
                </c:ext>
              </c:extLst>
            </c:dLbl>
            <c:dLbl>
              <c:idx val="10"/>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67B-4C80-9DE3-D685277D7B01}"/>
                </c:ext>
              </c:extLst>
            </c:dLbl>
            <c:dLbl>
              <c:idx val="11"/>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67B-4C80-9DE3-D685277D7B01}"/>
                </c:ext>
              </c:extLst>
            </c:dLbl>
            <c:dLbl>
              <c:idx val="12"/>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67B-4C80-9DE3-D685277D7B01}"/>
                </c:ext>
              </c:extLst>
            </c:dLbl>
            <c:dLbl>
              <c:idx val="13"/>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67B-4C80-9DE3-D685277D7B01}"/>
                </c:ext>
              </c:extLst>
            </c:dLbl>
            <c:dLbl>
              <c:idx val="14"/>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67B-4C80-9DE3-D685277D7B01}"/>
                </c:ext>
              </c:extLst>
            </c:dLbl>
            <c:dLbl>
              <c:idx val="15"/>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67B-4C80-9DE3-D685277D7B01}"/>
                </c:ext>
              </c:extLst>
            </c:dLbl>
            <c:dLbl>
              <c:idx val="16"/>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67B-4C80-9DE3-D685277D7B01}"/>
                </c:ext>
              </c:extLst>
            </c:dLbl>
            <c:dLbl>
              <c:idx val="17"/>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67B-4C80-9DE3-D685277D7B01}"/>
                </c:ext>
              </c:extLst>
            </c:dLbl>
            <c:dLbl>
              <c:idx val="18"/>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67B-4C80-9DE3-D685277D7B01}"/>
                </c:ext>
              </c:extLst>
            </c:dLbl>
            <c:dLbl>
              <c:idx val="19"/>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67B-4C80-9DE3-D685277D7B01}"/>
                </c:ext>
              </c:extLst>
            </c:dLbl>
            <c:dLbl>
              <c:idx val="20"/>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67B-4C80-9DE3-D685277D7B01}"/>
                </c:ext>
              </c:extLst>
            </c:dLbl>
            <c:dLbl>
              <c:idx val="21"/>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67B-4C80-9DE3-D685277D7B01}"/>
                </c:ext>
              </c:extLst>
            </c:dLbl>
            <c:dLbl>
              <c:idx val="22"/>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67B-4C80-9DE3-D685277D7B01}"/>
                </c:ext>
              </c:extLst>
            </c:dLbl>
            <c:dLbl>
              <c:idx val="23"/>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67B-4C80-9DE3-D685277D7B01}"/>
                </c:ext>
              </c:extLst>
            </c:dLbl>
            <c:dLbl>
              <c:idx val="24"/>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67B-4C80-9DE3-D685277D7B01}"/>
                </c:ext>
              </c:extLst>
            </c:dLbl>
            <c:dLbl>
              <c:idx val="25"/>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067B-4C80-9DE3-D685277D7B01}"/>
                </c:ext>
              </c:extLst>
            </c:dLbl>
            <c:dLbl>
              <c:idx val="26"/>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067B-4C80-9DE3-D685277D7B01}"/>
                </c:ext>
              </c:extLst>
            </c:dLbl>
            <c:dLbl>
              <c:idx val="27"/>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067B-4C80-9DE3-D685277D7B01}"/>
                </c:ext>
              </c:extLst>
            </c:dLbl>
            <c:dLbl>
              <c:idx val="28"/>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067B-4C80-9DE3-D685277D7B01}"/>
                </c:ext>
              </c:extLst>
            </c:dLbl>
            <c:dLbl>
              <c:idx val="29"/>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067B-4C80-9DE3-D685277D7B0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GRR</c:v>
                </c:pt>
                <c:pt idx="2">
                  <c:v>YMM</c:v>
                </c:pt>
                <c:pt idx="3">
                  <c:v>SFB</c:v>
                </c:pt>
                <c:pt idx="4">
                  <c:v>PWM</c:v>
                </c:pt>
                <c:pt idx="5">
                  <c:v>IND</c:v>
                </c:pt>
                <c:pt idx="6">
                  <c:v>CRP</c:v>
                </c:pt>
                <c:pt idx="7">
                  <c:v>BOI</c:v>
                </c:pt>
                <c:pt idx="8">
                  <c:v>OKC</c:v>
                </c:pt>
                <c:pt idx="9">
                  <c:v>ONT</c:v>
                </c:pt>
                <c:pt idx="10">
                  <c:v>YYJ</c:v>
                </c:pt>
                <c:pt idx="11">
                  <c:v>JAX</c:v>
                </c:pt>
                <c:pt idx="12">
                  <c:v>CVG</c:v>
                </c:pt>
                <c:pt idx="13">
                  <c:v>MKE</c:v>
                </c:pt>
                <c:pt idx="14">
                  <c:v>YQR</c:v>
                </c:pt>
                <c:pt idx="15">
                  <c:v>YHZ</c:v>
                </c:pt>
                <c:pt idx="16">
                  <c:v>MSP</c:v>
                </c:pt>
                <c:pt idx="17">
                  <c:v>BDL</c:v>
                </c:pt>
                <c:pt idx="18">
                  <c:v>SJC</c:v>
                </c:pt>
                <c:pt idx="19">
                  <c:v>YXE</c:v>
                </c:pt>
                <c:pt idx="20">
                  <c:v>PIT</c:v>
                </c:pt>
                <c:pt idx="21">
                  <c:v>YEG</c:v>
                </c:pt>
                <c:pt idx="22">
                  <c:v>DAL</c:v>
                </c:pt>
                <c:pt idx="23">
                  <c:v>YYT</c:v>
                </c:pt>
                <c:pt idx="24">
                  <c:v>CMH</c:v>
                </c:pt>
                <c:pt idx="25">
                  <c:v>AUS</c:v>
                </c:pt>
                <c:pt idx="26">
                  <c:v>TPA</c:v>
                </c:pt>
                <c:pt idx="27">
                  <c:v>MSY</c:v>
                </c:pt>
                <c:pt idx="28">
                  <c:v>BUR</c:v>
                </c:pt>
                <c:pt idx="29">
                  <c:v>DTW</c:v>
                </c:pt>
              </c:strCache>
            </c:strRef>
          </c:cat>
          <c:val>
            <c:numRef>
              <c:f>Sheet1!$B$2:$B$31</c:f>
              <c:numCache>
                <c:formatCode>0.00000000</c:formatCode>
                <c:ptCount val="30"/>
                <c:pt idx="0">
                  <c:v>4.6805417360000003</c:v>
                </c:pt>
                <c:pt idx="1">
                  <c:v>4.6446747954000003</c:v>
                </c:pt>
                <c:pt idx="2">
                  <c:v>4.5874649820000002</c:v>
                </c:pt>
                <c:pt idx="3">
                  <c:v>4.5549019044000003</c:v>
                </c:pt>
                <c:pt idx="4">
                  <c:v>4.5446780766000003</c:v>
                </c:pt>
                <c:pt idx="5">
                  <c:v>4.5182111076</c:v>
                </c:pt>
                <c:pt idx="6">
                  <c:v>4.5095189586000002</c:v>
                </c:pt>
                <c:pt idx="7">
                  <c:v>4.5086854187999998</c:v>
                </c:pt>
                <c:pt idx="8">
                  <c:v>4.4720634493000002</c:v>
                </c:pt>
                <c:pt idx="9">
                  <c:v>4.4413157234999998</c:v>
                </c:pt>
                <c:pt idx="10">
                  <c:v>4.4104693802000003</c:v>
                </c:pt>
                <c:pt idx="11">
                  <c:v>4.3962335227000002</c:v>
                </c:pt>
                <c:pt idx="12">
                  <c:v>4.3917337554999998</c:v>
                </c:pt>
                <c:pt idx="13">
                  <c:v>4.3875903218000003</c:v>
                </c:pt>
                <c:pt idx="14">
                  <c:v>4.3809827473</c:v>
                </c:pt>
                <c:pt idx="15">
                  <c:v>4.3610796652000001</c:v>
                </c:pt>
                <c:pt idx="16">
                  <c:v>4.3609722093999999</c:v>
                </c:pt>
                <c:pt idx="17">
                  <c:v>4.3505532937</c:v>
                </c:pt>
                <c:pt idx="18">
                  <c:v>4.3505477668000001</c:v>
                </c:pt>
                <c:pt idx="19">
                  <c:v>4.3473513149</c:v>
                </c:pt>
                <c:pt idx="20">
                  <c:v>4.3462935327999999</c:v>
                </c:pt>
                <c:pt idx="21">
                  <c:v>4.3383747416</c:v>
                </c:pt>
                <c:pt idx="22">
                  <c:v>4.3305089168000004</c:v>
                </c:pt>
                <c:pt idx="23">
                  <c:v>4.3280360721999998</c:v>
                </c:pt>
                <c:pt idx="24">
                  <c:v>4.3212600533999996</c:v>
                </c:pt>
                <c:pt idx="25">
                  <c:v>4.3016570513000003</c:v>
                </c:pt>
                <c:pt idx="26">
                  <c:v>4.2967134031000001</c:v>
                </c:pt>
                <c:pt idx="27">
                  <c:v>4.2912984864999997</c:v>
                </c:pt>
                <c:pt idx="28">
                  <c:v>4.2830682185000004</c:v>
                </c:pt>
                <c:pt idx="29">
                  <c:v>4.2470817174000004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0F39-EC44-A5CA-409FB72B7E0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52C-C94D-B023-CB4D780B40F3}"/>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52C-C94D-B023-CB4D780B40F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52C-C94D-B023-CB4D780B40F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52C-C94D-B023-CB4D780B40F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7D0-5047-BCB9-C82FEBC8058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7D0-5047-BCB9-C82FEBC80587}"/>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7D0-5047-BCB9-C82FEBC8058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C0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C10-DA4D-A24B-26A386F71CC6}"/>
              </c:ext>
            </c:extLst>
          </c:dPt>
          <c:dPt>
            <c:idx val="1"/>
            <c:invertIfNegative val="0"/>
            <c:bubble3D val="0"/>
            <c:spPr>
              <a:solidFill>
                <a:srgbClr val="666666"/>
              </a:solidFill>
            </c:spPr>
            <c:extLst>
              <c:ext xmlns:c16="http://schemas.microsoft.com/office/drawing/2014/chart" uri="{C3380CC4-5D6E-409C-BE32-E72D297353CC}">
                <c16:uniqueId val="{00000003-6094-4E64-BD5B-3E9C8809F923}"/>
              </c:ext>
            </c:extLst>
          </c:dPt>
          <c:dPt>
            <c:idx val="2"/>
            <c:invertIfNegative val="0"/>
            <c:bubble3D val="0"/>
            <c:spPr>
              <a:solidFill>
                <a:srgbClr val="666666"/>
              </a:solidFill>
            </c:spPr>
            <c:extLst>
              <c:ext xmlns:c16="http://schemas.microsoft.com/office/drawing/2014/chart" uri="{C3380CC4-5D6E-409C-BE32-E72D297353CC}">
                <c16:uniqueId val="{00000005-6094-4E64-BD5B-3E9C8809F923}"/>
              </c:ext>
            </c:extLst>
          </c:dPt>
          <c:dPt>
            <c:idx val="3"/>
            <c:invertIfNegative val="0"/>
            <c:bubble3D val="0"/>
            <c:spPr>
              <a:solidFill>
                <a:srgbClr val="666666"/>
              </a:solidFill>
            </c:spPr>
            <c:extLst>
              <c:ext xmlns:c16="http://schemas.microsoft.com/office/drawing/2014/chart" uri="{C3380CC4-5D6E-409C-BE32-E72D297353CC}">
                <c16:uniqueId val="{00000007-6094-4E64-BD5B-3E9C8809F923}"/>
              </c:ext>
            </c:extLst>
          </c:dPt>
          <c:dPt>
            <c:idx val="4"/>
            <c:invertIfNegative val="0"/>
            <c:bubble3D val="0"/>
            <c:spPr>
              <a:solidFill>
                <a:srgbClr val="666666"/>
              </a:solidFill>
            </c:spPr>
            <c:extLst>
              <c:ext xmlns:c16="http://schemas.microsoft.com/office/drawing/2014/chart" uri="{C3380CC4-5D6E-409C-BE32-E72D297353CC}">
                <c16:uniqueId val="{00000009-6094-4E64-BD5B-3E9C8809F923}"/>
              </c:ext>
            </c:extLst>
          </c:dPt>
          <c:dPt>
            <c:idx val="5"/>
            <c:invertIfNegative val="0"/>
            <c:bubble3D val="0"/>
            <c:spPr>
              <a:solidFill>
                <a:srgbClr val="666666"/>
              </a:solidFill>
            </c:spPr>
            <c:extLst>
              <c:ext xmlns:c16="http://schemas.microsoft.com/office/drawing/2014/chart" uri="{C3380CC4-5D6E-409C-BE32-E72D297353CC}">
                <c16:uniqueId val="{0000000B-6094-4E64-BD5B-3E9C8809F923}"/>
              </c:ext>
            </c:extLst>
          </c:dPt>
          <c:dPt>
            <c:idx val="6"/>
            <c:invertIfNegative val="0"/>
            <c:bubble3D val="0"/>
            <c:spPr>
              <a:solidFill>
                <a:srgbClr val="666666"/>
              </a:solidFill>
            </c:spPr>
            <c:extLst>
              <c:ext xmlns:c16="http://schemas.microsoft.com/office/drawing/2014/chart" uri="{C3380CC4-5D6E-409C-BE32-E72D297353CC}">
                <c16:uniqueId val="{0000000D-6094-4E64-BD5B-3E9C8809F923}"/>
              </c:ext>
            </c:extLst>
          </c:dPt>
          <c:dPt>
            <c:idx val="7"/>
            <c:invertIfNegative val="0"/>
            <c:bubble3D val="0"/>
            <c:spPr>
              <a:solidFill>
                <a:srgbClr val="666666"/>
              </a:solidFill>
            </c:spPr>
            <c:extLst>
              <c:ext xmlns:c16="http://schemas.microsoft.com/office/drawing/2014/chart" uri="{C3380CC4-5D6E-409C-BE32-E72D297353CC}">
                <c16:uniqueId val="{0000000F-6094-4E64-BD5B-3E9C8809F923}"/>
              </c:ext>
            </c:extLst>
          </c:dPt>
          <c:dPt>
            <c:idx val="8"/>
            <c:invertIfNegative val="0"/>
            <c:bubble3D val="0"/>
            <c:spPr>
              <a:solidFill>
                <a:srgbClr val="666666"/>
              </a:solidFill>
            </c:spPr>
            <c:extLst>
              <c:ext xmlns:c16="http://schemas.microsoft.com/office/drawing/2014/chart" uri="{C3380CC4-5D6E-409C-BE32-E72D297353CC}">
                <c16:uniqueId val="{00000011-6094-4E64-BD5B-3E9C8809F923}"/>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C10-DA4D-A24B-26A386F71CC6}"/>
              </c:ext>
            </c:extLst>
          </c:dPt>
          <c:dPt>
            <c:idx val="10"/>
            <c:invertIfNegative val="0"/>
            <c:bubble3D val="0"/>
            <c:spPr>
              <a:solidFill>
                <a:srgbClr val="666666"/>
              </a:solidFill>
            </c:spPr>
            <c:extLst>
              <c:ext xmlns:c16="http://schemas.microsoft.com/office/drawing/2014/chart" uri="{C3380CC4-5D6E-409C-BE32-E72D297353CC}">
                <c16:uniqueId val="{00000015-6094-4E64-BD5B-3E9C8809F923}"/>
              </c:ext>
            </c:extLst>
          </c:dPt>
          <c:dPt>
            <c:idx val="11"/>
            <c:invertIfNegative val="0"/>
            <c:bubble3D val="0"/>
            <c:spPr>
              <a:solidFill>
                <a:srgbClr val="666666"/>
              </a:solidFill>
            </c:spPr>
            <c:extLst>
              <c:ext xmlns:c16="http://schemas.microsoft.com/office/drawing/2014/chart" uri="{C3380CC4-5D6E-409C-BE32-E72D297353CC}">
                <c16:uniqueId val="{00000017-6094-4E64-BD5B-3E9C8809F923}"/>
              </c:ext>
            </c:extLst>
          </c:dPt>
          <c:dPt>
            <c:idx val="12"/>
            <c:invertIfNegative val="0"/>
            <c:bubble3D val="0"/>
            <c:spPr>
              <a:solidFill>
                <a:srgbClr val="666666"/>
              </a:solidFill>
            </c:spPr>
            <c:extLst>
              <c:ext xmlns:c16="http://schemas.microsoft.com/office/drawing/2014/chart" uri="{C3380CC4-5D6E-409C-BE32-E72D297353CC}">
                <c16:uniqueId val="{00000019-6094-4E64-BD5B-3E9C8809F923}"/>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C10-DA4D-A24B-26A386F71CC6}"/>
              </c:ext>
            </c:extLst>
          </c:dPt>
          <c:dPt>
            <c:idx val="14"/>
            <c:invertIfNegative val="0"/>
            <c:bubble3D val="0"/>
            <c:spPr>
              <a:solidFill>
                <a:srgbClr val="666666"/>
              </a:solidFill>
            </c:spPr>
            <c:extLst>
              <c:ext xmlns:c16="http://schemas.microsoft.com/office/drawing/2014/chart" uri="{C3380CC4-5D6E-409C-BE32-E72D297353CC}">
                <c16:uniqueId val="{0000001D-6094-4E64-BD5B-3E9C8809F923}"/>
              </c:ext>
            </c:extLst>
          </c:dPt>
          <c:dPt>
            <c:idx val="15"/>
            <c:invertIfNegative val="0"/>
            <c:bubble3D val="0"/>
            <c:spPr>
              <a:solidFill>
                <a:srgbClr val="666666"/>
              </a:solidFill>
            </c:spPr>
            <c:extLst>
              <c:ext xmlns:c16="http://schemas.microsoft.com/office/drawing/2014/chart" uri="{C3380CC4-5D6E-409C-BE32-E72D297353CC}">
                <c16:uniqueId val="{0000001F-6094-4E64-BD5B-3E9C8809F923}"/>
              </c:ext>
            </c:extLst>
          </c:dPt>
          <c:dPt>
            <c:idx val="16"/>
            <c:invertIfNegative val="0"/>
            <c:bubble3D val="0"/>
            <c:spPr>
              <a:solidFill>
                <a:srgbClr val="666666"/>
              </a:solidFill>
            </c:spPr>
            <c:extLst>
              <c:ext xmlns:c16="http://schemas.microsoft.com/office/drawing/2014/chart" uri="{C3380CC4-5D6E-409C-BE32-E72D297353CC}">
                <c16:uniqueId val="{00000021-6094-4E64-BD5B-3E9C8809F923}"/>
              </c:ext>
            </c:extLst>
          </c:dPt>
          <c:dPt>
            <c:idx val="17"/>
            <c:invertIfNegative val="0"/>
            <c:bubble3D val="0"/>
            <c:spPr>
              <a:solidFill>
                <a:srgbClr val="666666"/>
              </a:solidFill>
            </c:spPr>
            <c:extLst>
              <c:ext xmlns:c16="http://schemas.microsoft.com/office/drawing/2014/chart" uri="{C3380CC4-5D6E-409C-BE32-E72D297353CC}">
                <c16:uniqueId val="{00000023-6094-4E64-BD5B-3E9C8809F923}"/>
              </c:ext>
            </c:extLst>
          </c:dPt>
          <c:dPt>
            <c:idx val="18"/>
            <c:invertIfNegative val="0"/>
            <c:bubble3D val="0"/>
            <c:spPr>
              <a:solidFill>
                <a:srgbClr val="666666"/>
              </a:solidFill>
            </c:spPr>
            <c:extLst>
              <c:ext xmlns:c16="http://schemas.microsoft.com/office/drawing/2014/chart" uri="{C3380CC4-5D6E-409C-BE32-E72D297353CC}">
                <c16:uniqueId val="{00000025-6094-4E64-BD5B-3E9C8809F923}"/>
              </c:ext>
            </c:extLst>
          </c:dPt>
          <c:dPt>
            <c:idx val="19"/>
            <c:invertIfNegative val="0"/>
            <c:bubble3D val="0"/>
            <c:spPr>
              <a:solidFill>
                <a:srgbClr val="666666"/>
              </a:solidFill>
            </c:spPr>
            <c:extLst>
              <c:ext xmlns:c16="http://schemas.microsoft.com/office/drawing/2014/chart" uri="{C3380CC4-5D6E-409C-BE32-E72D297353CC}">
                <c16:uniqueId val="{00000027-6094-4E64-BD5B-3E9C8809F923}"/>
              </c:ext>
            </c:extLst>
          </c:dPt>
          <c:dPt>
            <c:idx val="20"/>
            <c:invertIfNegative val="0"/>
            <c:bubble3D val="0"/>
            <c:spPr>
              <a:solidFill>
                <a:srgbClr val="FFFFFF">
                  <a:alpha val="0"/>
                </a:srgbClr>
              </a:solidFill>
            </c:spPr>
            <c:extLst>
              <c:ext xmlns:c16="http://schemas.microsoft.com/office/drawing/2014/chart" uri="{C3380CC4-5D6E-409C-BE32-E72D297353CC}">
                <c16:uniqueId val="{00000029-6094-4E64-BD5B-3E9C8809F923}"/>
              </c:ext>
            </c:extLst>
          </c:dPt>
          <c:dPt>
            <c:idx val="21"/>
            <c:invertIfNegative val="0"/>
            <c:bubble3D val="0"/>
            <c:spPr>
              <a:solidFill>
                <a:srgbClr val="FFFFFF">
                  <a:alpha val="0"/>
                </a:srgbClr>
              </a:solidFill>
            </c:spPr>
            <c:extLst>
              <c:ext xmlns:c16="http://schemas.microsoft.com/office/drawing/2014/chart" uri="{C3380CC4-5D6E-409C-BE32-E72D297353CC}">
                <c16:uniqueId val="{0000002B-6094-4E64-BD5B-3E9C8809F923}"/>
              </c:ext>
            </c:extLst>
          </c:dPt>
          <c:dPt>
            <c:idx val="22"/>
            <c:invertIfNegative val="0"/>
            <c:bubble3D val="0"/>
            <c:spPr>
              <a:solidFill>
                <a:srgbClr val="FFFFFF">
                  <a:alpha val="0"/>
                </a:srgbClr>
              </a:solidFill>
            </c:spPr>
            <c:extLst>
              <c:ext xmlns:c16="http://schemas.microsoft.com/office/drawing/2014/chart" uri="{C3380CC4-5D6E-409C-BE32-E72D297353CC}">
                <c16:uniqueId val="{0000002D-6094-4E64-BD5B-3E9C8809F923}"/>
              </c:ext>
            </c:extLst>
          </c:dPt>
          <c:dPt>
            <c:idx val="23"/>
            <c:invertIfNegative val="0"/>
            <c:bubble3D val="0"/>
            <c:spPr>
              <a:solidFill>
                <a:srgbClr val="FFFFFF">
                  <a:alpha val="0"/>
                </a:srgbClr>
              </a:solidFill>
            </c:spPr>
            <c:extLst>
              <c:ext xmlns:c16="http://schemas.microsoft.com/office/drawing/2014/chart" uri="{C3380CC4-5D6E-409C-BE32-E72D297353CC}">
                <c16:uniqueId val="{0000002F-6094-4E64-BD5B-3E9C8809F923}"/>
              </c:ext>
            </c:extLst>
          </c:dPt>
          <c:dPt>
            <c:idx val="24"/>
            <c:invertIfNegative val="0"/>
            <c:bubble3D val="0"/>
            <c:spPr>
              <a:solidFill>
                <a:srgbClr val="FFFFFF">
                  <a:alpha val="0"/>
                </a:srgbClr>
              </a:solidFill>
            </c:spPr>
            <c:extLst>
              <c:ext xmlns:c16="http://schemas.microsoft.com/office/drawing/2014/chart" uri="{C3380CC4-5D6E-409C-BE32-E72D297353CC}">
                <c16:uniqueId val="{00000031-6094-4E64-BD5B-3E9C8809F923}"/>
              </c:ext>
            </c:extLst>
          </c:dPt>
          <c:dPt>
            <c:idx val="25"/>
            <c:invertIfNegative val="0"/>
            <c:bubble3D val="0"/>
            <c:spPr>
              <a:solidFill>
                <a:srgbClr val="FFFFFF">
                  <a:alpha val="0"/>
                </a:srgbClr>
              </a:solidFill>
            </c:spPr>
            <c:extLst>
              <c:ext xmlns:c16="http://schemas.microsoft.com/office/drawing/2014/chart" uri="{C3380CC4-5D6E-409C-BE32-E72D297353CC}">
                <c16:uniqueId val="{00000033-6094-4E64-BD5B-3E9C8809F923}"/>
              </c:ext>
            </c:extLst>
          </c:dPt>
          <c:dPt>
            <c:idx val="26"/>
            <c:invertIfNegative val="0"/>
            <c:bubble3D val="0"/>
            <c:spPr>
              <a:solidFill>
                <a:srgbClr val="FFFFFF">
                  <a:alpha val="0"/>
                </a:srgbClr>
              </a:solidFill>
            </c:spPr>
            <c:extLst>
              <c:ext xmlns:c16="http://schemas.microsoft.com/office/drawing/2014/chart" uri="{C3380CC4-5D6E-409C-BE32-E72D297353CC}">
                <c16:uniqueId val="{00000035-6094-4E64-BD5B-3E9C8809F923}"/>
              </c:ext>
            </c:extLst>
          </c:dPt>
          <c:dPt>
            <c:idx val="27"/>
            <c:invertIfNegative val="0"/>
            <c:bubble3D val="0"/>
            <c:spPr>
              <a:solidFill>
                <a:srgbClr val="FFFFFF">
                  <a:alpha val="0"/>
                </a:srgbClr>
              </a:solidFill>
            </c:spPr>
            <c:extLst>
              <c:ext xmlns:c16="http://schemas.microsoft.com/office/drawing/2014/chart" uri="{C3380CC4-5D6E-409C-BE32-E72D297353CC}">
                <c16:uniqueId val="{00000037-6094-4E64-BD5B-3E9C8809F923}"/>
              </c:ext>
            </c:extLst>
          </c:dPt>
          <c:dPt>
            <c:idx val="28"/>
            <c:invertIfNegative val="0"/>
            <c:bubble3D val="0"/>
            <c:spPr>
              <a:solidFill>
                <a:srgbClr val="FFFFFF">
                  <a:alpha val="0"/>
                </a:srgbClr>
              </a:solidFill>
            </c:spPr>
            <c:extLst>
              <c:ext xmlns:c16="http://schemas.microsoft.com/office/drawing/2014/chart" uri="{C3380CC4-5D6E-409C-BE32-E72D297353CC}">
                <c16:uniqueId val="{00000039-6094-4E64-BD5B-3E9C8809F923}"/>
              </c:ext>
            </c:extLst>
          </c:dPt>
          <c:dPt>
            <c:idx val="29"/>
            <c:invertIfNegative val="0"/>
            <c:bubble3D val="0"/>
            <c:spPr>
              <a:solidFill>
                <a:srgbClr val="FFFFFF">
                  <a:alpha val="0"/>
                </a:srgbClr>
              </a:solidFill>
            </c:spPr>
            <c:extLst>
              <c:ext xmlns:c16="http://schemas.microsoft.com/office/drawing/2014/chart" uri="{C3380CC4-5D6E-409C-BE32-E72D297353CC}">
                <c16:uniqueId val="{0000003B-6094-4E64-BD5B-3E9C8809F923}"/>
              </c:ext>
            </c:extLst>
          </c:dPt>
          <c:dLbls>
            <c:dLbl>
              <c:idx val="0"/>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CC10-DA4D-A24B-26A386F71CC6}"/>
                </c:ext>
              </c:extLst>
            </c:dLbl>
            <c:dLbl>
              <c:idx val="1"/>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094-4E64-BD5B-3E9C8809F923}"/>
                </c:ext>
              </c:extLst>
            </c:dLbl>
            <c:dLbl>
              <c:idx val="2"/>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094-4E64-BD5B-3E9C8809F923}"/>
                </c:ext>
              </c:extLst>
            </c:dLbl>
            <c:dLbl>
              <c:idx val="3"/>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094-4E64-BD5B-3E9C8809F923}"/>
                </c:ext>
              </c:extLst>
            </c:dLbl>
            <c:dLbl>
              <c:idx val="4"/>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094-4E64-BD5B-3E9C8809F923}"/>
                </c:ext>
              </c:extLst>
            </c:dLbl>
            <c:dLbl>
              <c:idx val="5"/>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094-4E64-BD5B-3E9C8809F923}"/>
                </c:ext>
              </c:extLst>
            </c:dLbl>
            <c:dLbl>
              <c:idx val="6"/>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094-4E64-BD5B-3E9C8809F923}"/>
                </c:ext>
              </c:extLst>
            </c:dLbl>
            <c:dLbl>
              <c:idx val="7"/>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094-4E64-BD5B-3E9C8809F923}"/>
                </c:ext>
              </c:extLst>
            </c:dLbl>
            <c:dLbl>
              <c:idx val="8"/>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094-4E64-BD5B-3E9C8809F923}"/>
                </c:ext>
              </c:extLst>
            </c:dLbl>
            <c:dLbl>
              <c:idx val="9"/>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C10-DA4D-A24B-26A386F71CC6}"/>
                </c:ext>
              </c:extLst>
            </c:dLbl>
            <c:dLbl>
              <c:idx val="10"/>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094-4E64-BD5B-3E9C8809F923}"/>
                </c:ext>
              </c:extLst>
            </c:dLbl>
            <c:dLbl>
              <c:idx val="11"/>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094-4E64-BD5B-3E9C8809F923}"/>
                </c:ext>
              </c:extLst>
            </c:dLbl>
            <c:dLbl>
              <c:idx val="12"/>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094-4E64-BD5B-3E9C8809F923}"/>
                </c:ext>
              </c:extLst>
            </c:dLbl>
            <c:dLbl>
              <c:idx val="13"/>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C10-DA4D-A24B-26A386F71CC6}"/>
                </c:ext>
              </c:extLst>
            </c:dLbl>
            <c:dLbl>
              <c:idx val="14"/>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094-4E64-BD5B-3E9C8809F923}"/>
                </c:ext>
              </c:extLst>
            </c:dLbl>
            <c:dLbl>
              <c:idx val="15"/>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094-4E64-BD5B-3E9C8809F923}"/>
                </c:ext>
              </c:extLst>
            </c:dLbl>
            <c:dLbl>
              <c:idx val="16"/>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094-4E64-BD5B-3E9C8809F923}"/>
                </c:ext>
              </c:extLst>
            </c:dLbl>
            <c:dLbl>
              <c:idx val="17"/>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6094-4E64-BD5B-3E9C8809F923}"/>
                </c:ext>
              </c:extLst>
            </c:dLbl>
            <c:dLbl>
              <c:idx val="18"/>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094-4E64-BD5B-3E9C8809F923}"/>
                </c:ext>
              </c:extLst>
            </c:dLbl>
            <c:dLbl>
              <c:idx val="19"/>
              <c:tx>
                <c:rich>
                  <a:bodyPr/>
                  <a:lstStyle/>
                  <a:p>
                    <a:r>
                      <a:t>2.95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094-4E64-BD5B-3E9C8809F923}"/>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094-4E64-BD5B-3E9C8809F923}"/>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094-4E64-BD5B-3E9C8809F923}"/>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094-4E64-BD5B-3E9C8809F923}"/>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094-4E64-BD5B-3E9C8809F923}"/>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094-4E64-BD5B-3E9C8809F923}"/>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6094-4E64-BD5B-3E9C8809F923}"/>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6094-4E64-BD5B-3E9C8809F923}"/>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6094-4E64-BD5B-3E9C8809F923}"/>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6094-4E64-BD5B-3E9C8809F923}"/>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6094-4E64-BD5B-3E9C8809F92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BWI</c:v>
                </c:pt>
                <c:pt idx="1">
                  <c:v>YTZ</c:v>
                </c:pt>
                <c:pt idx="2">
                  <c:v>SAT</c:v>
                </c:pt>
                <c:pt idx="3">
                  <c:v>YYZ</c:v>
                </c:pt>
                <c:pt idx="4">
                  <c:v>SLC</c:v>
                </c:pt>
                <c:pt idx="5">
                  <c:v>ATL</c:v>
                </c:pt>
                <c:pt idx="6">
                  <c:v>LGA</c:v>
                </c:pt>
                <c:pt idx="7">
                  <c:v>DFW</c:v>
                </c:pt>
                <c:pt idx="8">
                  <c:v>SFO</c:v>
                </c:pt>
                <c:pt idx="9">
                  <c:v>YVR</c:v>
                </c:pt>
                <c:pt idx="10">
                  <c:v>YLW</c:v>
                </c:pt>
                <c:pt idx="11">
                  <c:v>YYC</c:v>
                </c:pt>
                <c:pt idx="12">
                  <c:v>SEA</c:v>
                </c:pt>
                <c:pt idx="13">
                  <c:v>YUL</c:v>
                </c:pt>
                <c:pt idx="14">
                  <c:v>DEN</c:v>
                </c:pt>
                <c:pt idx="15">
                  <c:v>EWR</c:v>
                </c:pt>
                <c:pt idx="16">
                  <c:v>LAX</c:v>
                </c:pt>
                <c:pt idx="17">
                  <c:v>JFK</c:v>
                </c:pt>
                <c:pt idx="18">
                  <c:v>HOU</c:v>
                </c:pt>
                <c:pt idx="19">
                  <c:v>IAH</c:v>
                </c:pt>
              </c:strCache>
            </c:strRef>
          </c:cat>
          <c:val>
            <c:numRef>
              <c:f>Sheet1!$B$2:$B$31</c:f>
              <c:numCache>
                <c:formatCode>0.00000000</c:formatCode>
                <c:ptCount val="30"/>
                <c:pt idx="0">
                  <c:v>4.2434802025999998</c:v>
                </c:pt>
                <c:pt idx="1">
                  <c:v>4.2307692308</c:v>
                </c:pt>
                <c:pt idx="2">
                  <c:v>4.2272168506999996</c:v>
                </c:pt>
                <c:pt idx="3">
                  <c:v>4.1557537296999998</c:v>
                </c:pt>
                <c:pt idx="4">
                  <c:v>4.1376473721</c:v>
                </c:pt>
                <c:pt idx="5">
                  <c:v>4.1327905235999998</c:v>
                </c:pt>
                <c:pt idx="6">
                  <c:v>4.1199717966999998</c:v>
                </c:pt>
                <c:pt idx="7">
                  <c:v>4.1153831223999999</c:v>
                </c:pt>
                <c:pt idx="8">
                  <c:v>4.1040567795999996</c:v>
                </c:pt>
                <c:pt idx="9">
                  <c:v>4.0930636021</c:v>
                </c:pt>
                <c:pt idx="10">
                  <c:v>4.0022302195000004</c:v>
                </c:pt>
                <c:pt idx="11">
                  <c:v>3.9948714254</c:v>
                </c:pt>
                <c:pt idx="12">
                  <c:v>3.9615742200000001</c:v>
                </c:pt>
                <c:pt idx="13">
                  <c:v>3.9574711137</c:v>
                </c:pt>
                <c:pt idx="14">
                  <c:v>3.9347597025000001</c:v>
                </c:pt>
                <c:pt idx="15">
                  <c:v>3.9141304450000001</c:v>
                </c:pt>
                <c:pt idx="16">
                  <c:v>3.8526237968000001</c:v>
                </c:pt>
                <c:pt idx="17">
                  <c:v>3.8216706893999999</c:v>
                </c:pt>
                <c:pt idx="18">
                  <c:v>3.7092497058</c:v>
                </c:pt>
                <c:pt idx="19">
                  <c:v>2.9523514670000002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C10-DA4D-A24B-26A386F71CC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611-6344-8DA7-431304CE02B7}"/>
              </c:ext>
            </c:extLst>
          </c:dPt>
          <c:dPt>
            <c:idx val="1"/>
            <c:invertIfNegative val="0"/>
            <c:bubble3D val="0"/>
            <c:spPr>
              <a:solidFill>
                <a:srgbClr val="666666"/>
              </a:solidFill>
            </c:spPr>
            <c:extLst>
              <c:ext xmlns:c16="http://schemas.microsoft.com/office/drawing/2014/chart" uri="{C3380CC4-5D6E-409C-BE32-E72D297353CC}">
                <c16:uniqueId val="{00000003-3FD7-4234-AC29-D074E75C29FC}"/>
              </c:ext>
            </c:extLst>
          </c:dPt>
          <c:dPt>
            <c:idx val="2"/>
            <c:invertIfNegative val="0"/>
            <c:bubble3D val="0"/>
            <c:spPr>
              <a:solidFill>
                <a:srgbClr val="666666"/>
              </a:solidFill>
            </c:spPr>
            <c:extLst>
              <c:ext xmlns:c16="http://schemas.microsoft.com/office/drawing/2014/chart" uri="{C3380CC4-5D6E-409C-BE32-E72D297353CC}">
                <c16:uniqueId val="{00000005-3FD7-4234-AC29-D074E75C29FC}"/>
              </c:ext>
            </c:extLst>
          </c:dPt>
          <c:dPt>
            <c:idx val="3"/>
            <c:invertIfNegative val="0"/>
            <c:bubble3D val="0"/>
            <c:spPr>
              <a:solidFill>
                <a:srgbClr val="666666"/>
              </a:solidFill>
            </c:spPr>
            <c:extLst>
              <c:ext xmlns:c16="http://schemas.microsoft.com/office/drawing/2014/chart" uri="{C3380CC4-5D6E-409C-BE32-E72D297353CC}">
                <c16:uniqueId val="{00000007-3FD7-4234-AC29-D074E75C29FC}"/>
              </c:ext>
            </c:extLst>
          </c:dPt>
          <c:dPt>
            <c:idx val="4"/>
            <c:invertIfNegative val="0"/>
            <c:bubble3D val="0"/>
            <c:spPr>
              <a:solidFill>
                <a:srgbClr val="666666"/>
              </a:solidFill>
            </c:spPr>
            <c:extLst>
              <c:ext xmlns:c16="http://schemas.microsoft.com/office/drawing/2014/chart" uri="{C3380CC4-5D6E-409C-BE32-E72D297353CC}">
                <c16:uniqueId val="{00000009-3FD7-4234-AC29-D074E75C29FC}"/>
              </c:ext>
            </c:extLst>
          </c:dPt>
          <c:dPt>
            <c:idx val="5"/>
            <c:invertIfNegative val="0"/>
            <c:bubble3D val="0"/>
            <c:spPr>
              <a:solidFill>
                <a:srgbClr val="666666"/>
              </a:solidFill>
            </c:spPr>
            <c:extLst>
              <c:ext xmlns:c16="http://schemas.microsoft.com/office/drawing/2014/chart" uri="{C3380CC4-5D6E-409C-BE32-E72D297353CC}">
                <c16:uniqueId val="{0000000B-3FD7-4234-AC29-D074E75C29FC}"/>
              </c:ext>
            </c:extLst>
          </c:dPt>
          <c:dPt>
            <c:idx val="6"/>
            <c:invertIfNegative val="0"/>
            <c:bubble3D val="0"/>
            <c:spPr>
              <a:solidFill>
                <a:srgbClr val="666666"/>
              </a:solidFill>
            </c:spPr>
            <c:extLst>
              <c:ext xmlns:c16="http://schemas.microsoft.com/office/drawing/2014/chart" uri="{C3380CC4-5D6E-409C-BE32-E72D297353CC}">
                <c16:uniqueId val="{0000000D-3FD7-4234-AC29-D074E75C29FC}"/>
              </c:ext>
            </c:extLst>
          </c:dPt>
          <c:dPt>
            <c:idx val="7"/>
            <c:invertIfNegative val="0"/>
            <c:bubble3D val="0"/>
            <c:spPr>
              <a:solidFill>
                <a:srgbClr val="666666"/>
              </a:solidFill>
            </c:spPr>
            <c:extLst>
              <c:ext xmlns:c16="http://schemas.microsoft.com/office/drawing/2014/chart" uri="{C3380CC4-5D6E-409C-BE32-E72D297353CC}">
                <c16:uniqueId val="{0000000F-3FD7-4234-AC29-D074E75C29FC}"/>
              </c:ext>
            </c:extLst>
          </c:dPt>
          <c:dPt>
            <c:idx val="8"/>
            <c:invertIfNegative val="0"/>
            <c:bubble3D val="0"/>
            <c:spPr>
              <a:solidFill>
                <a:srgbClr val="666666"/>
              </a:solidFill>
            </c:spPr>
            <c:extLst>
              <c:ext xmlns:c16="http://schemas.microsoft.com/office/drawing/2014/chart" uri="{C3380CC4-5D6E-409C-BE32-E72D297353CC}">
                <c16:uniqueId val="{00000011-3FD7-4234-AC29-D074E75C29FC}"/>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611-6344-8DA7-431304CE02B7}"/>
              </c:ext>
            </c:extLst>
          </c:dPt>
          <c:dPt>
            <c:idx val="10"/>
            <c:invertIfNegative val="0"/>
            <c:bubble3D val="0"/>
            <c:spPr>
              <a:solidFill>
                <a:srgbClr val="666666"/>
              </a:solidFill>
            </c:spPr>
            <c:extLst>
              <c:ext xmlns:c16="http://schemas.microsoft.com/office/drawing/2014/chart" uri="{C3380CC4-5D6E-409C-BE32-E72D297353CC}">
                <c16:uniqueId val="{00000015-3FD7-4234-AC29-D074E75C29FC}"/>
              </c:ext>
            </c:extLst>
          </c:dPt>
          <c:dPt>
            <c:idx val="11"/>
            <c:invertIfNegative val="0"/>
            <c:bubble3D val="0"/>
            <c:spPr>
              <a:solidFill>
                <a:srgbClr val="666666"/>
              </a:solidFill>
            </c:spPr>
            <c:extLst>
              <c:ext xmlns:c16="http://schemas.microsoft.com/office/drawing/2014/chart" uri="{C3380CC4-5D6E-409C-BE32-E72D297353CC}">
                <c16:uniqueId val="{00000017-3FD7-4234-AC29-D074E75C29FC}"/>
              </c:ext>
            </c:extLst>
          </c:dPt>
          <c:dPt>
            <c:idx val="12"/>
            <c:invertIfNegative val="0"/>
            <c:bubble3D val="0"/>
            <c:spPr>
              <a:solidFill>
                <a:srgbClr val="666666"/>
              </a:solidFill>
            </c:spPr>
            <c:extLst>
              <c:ext xmlns:c16="http://schemas.microsoft.com/office/drawing/2014/chart" uri="{C3380CC4-5D6E-409C-BE32-E72D297353CC}">
                <c16:uniqueId val="{00000019-3FD7-4234-AC29-D074E75C29FC}"/>
              </c:ext>
            </c:extLst>
          </c:dPt>
          <c:dPt>
            <c:idx val="13"/>
            <c:invertIfNegative val="0"/>
            <c:bubble3D val="0"/>
            <c:spPr>
              <a:solidFill>
                <a:srgbClr val="666666"/>
              </a:solidFill>
            </c:spPr>
            <c:extLst>
              <c:ext xmlns:c16="http://schemas.microsoft.com/office/drawing/2014/chart" uri="{C3380CC4-5D6E-409C-BE32-E72D297353CC}">
                <c16:uniqueId val="{0000001B-3FD7-4234-AC29-D074E75C29FC}"/>
              </c:ext>
            </c:extLst>
          </c:dPt>
          <c:dPt>
            <c:idx val="14"/>
            <c:invertIfNegative val="0"/>
            <c:bubble3D val="0"/>
            <c:spPr>
              <a:solidFill>
                <a:srgbClr val="666666"/>
              </a:solidFill>
            </c:spPr>
            <c:extLst>
              <c:ext xmlns:c16="http://schemas.microsoft.com/office/drawing/2014/chart" uri="{C3380CC4-5D6E-409C-BE32-E72D297353CC}">
                <c16:uniqueId val="{0000001D-3FD7-4234-AC29-D074E75C29FC}"/>
              </c:ext>
            </c:extLst>
          </c:dPt>
          <c:dPt>
            <c:idx val="15"/>
            <c:invertIfNegative val="0"/>
            <c:bubble3D val="0"/>
            <c:spPr>
              <a:solidFill>
                <a:srgbClr val="666666"/>
              </a:solidFill>
            </c:spPr>
            <c:extLst>
              <c:ext xmlns:c16="http://schemas.microsoft.com/office/drawing/2014/chart" uri="{C3380CC4-5D6E-409C-BE32-E72D297353CC}">
                <c16:uniqueId val="{0000001F-3FD7-4234-AC29-D074E75C29FC}"/>
              </c:ext>
            </c:extLst>
          </c:dPt>
          <c:dPt>
            <c:idx val="16"/>
            <c:invertIfNegative val="0"/>
            <c:bubble3D val="0"/>
            <c:spPr>
              <a:solidFill>
                <a:srgbClr val="666666"/>
              </a:solidFill>
            </c:spPr>
            <c:extLst>
              <c:ext xmlns:c16="http://schemas.microsoft.com/office/drawing/2014/chart" uri="{C3380CC4-5D6E-409C-BE32-E72D297353CC}">
                <c16:uniqueId val="{00000021-3FD7-4234-AC29-D074E75C29FC}"/>
              </c:ext>
            </c:extLst>
          </c:dPt>
          <c:dPt>
            <c:idx val="17"/>
            <c:invertIfNegative val="0"/>
            <c:bubble3D val="0"/>
            <c:spPr>
              <a:solidFill>
                <a:srgbClr val="666666"/>
              </a:solidFill>
            </c:spPr>
            <c:extLst>
              <c:ext xmlns:c16="http://schemas.microsoft.com/office/drawing/2014/chart" uri="{C3380CC4-5D6E-409C-BE32-E72D297353CC}">
                <c16:uniqueId val="{00000023-3FD7-4234-AC29-D074E75C29FC}"/>
              </c:ext>
            </c:extLst>
          </c:dPt>
          <c:dPt>
            <c:idx val="18"/>
            <c:invertIfNegative val="0"/>
            <c:bubble3D val="0"/>
            <c:spPr>
              <a:solidFill>
                <a:srgbClr val="666666"/>
              </a:solidFill>
            </c:spPr>
            <c:extLst>
              <c:ext xmlns:c16="http://schemas.microsoft.com/office/drawing/2014/chart" uri="{C3380CC4-5D6E-409C-BE32-E72D297353CC}">
                <c16:uniqueId val="{00000025-3FD7-4234-AC29-D074E75C29FC}"/>
              </c:ext>
            </c:extLst>
          </c:dPt>
          <c:dPt>
            <c:idx val="19"/>
            <c:invertIfNegative val="0"/>
            <c:bubble3D val="0"/>
            <c:spPr>
              <a:solidFill>
                <a:srgbClr val="666666"/>
              </a:solidFill>
            </c:spPr>
            <c:extLst>
              <c:ext xmlns:c16="http://schemas.microsoft.com/office/drawing/2014/chart" uri="{C3380CC4-5D6E-409C-BE32-E72D297353CC}">
                <c16:uniqueId val="{00000027-3FD7-4234-AC29-D074E75C29FC}"/>
              </c:ext>
            </c:extLst>
          </c:dPt>
          <c:dPt>
            <c:idx val="20"/>
            <c:invertIfNegative val="0"/>
            <c:bubble3D val="0"/>
            <c:spPr>
              <a:solidFill>
                <a:srgbClr val="666666"/>
              </a:solidFill>
            </c:spPr>
            <c:extLst>
              <c:ext xmlns:c16="http://schemas.microsoft.com/office/drawing/2014/chart" uri="{C3380CC4-5D6E-409C-BE32-E72D297353CC}">
                <c16:uniqueId val="{00000029-3FD7-4234-AC29-D074E75C29FC}"/>
              </c:ext>
            </c:extLst>
          </c:dPt>
          <c:dPt>
            <c:idx val="21"/>
            <c:invertIfNegative val="0"/>
            <c:bubble3D val="0"/>
            <c:spPr>
              <a:solidFill>
                <a:srgbClr val="666666"/>
              </a:solidFill>
            </c:spPr>
            <c:extLst>
              <c:ext xmlns:c16="http://schemas.microsoft.com/office/drawing/2014/chart" uri="{C3380CC4-5D6E-409C-BE32-E72D297353CC}">
                <c16:uniqueId val="{0000002B-3FD7-4234-AC29-D074E75C29FC}"/>
              </c:ext>
            </c:extLst>
          </c:dPt>
          <c:dPt>
            <c:idx val="22"/>
            <c:invertIfNegative val="0"/>
            <c:bubble3D val="0"/>
            <c:spPr>
              <a:solidFill>
                <a:srgbClr val="666666"/>
              </a:solidFill>
            </c:spPr>
            <c:extLst>
              <c:ext xmlns:c16="http://schemas.microsoft.com/office/drawing/2014/chart" uri="{C3380CC4-5D6E-409C-BE32-E72D297353CC}">
                <c16:uniqueId val="{0000002D-3FD7-4234-AC29-D074E75C29FC}"/>
              </c:ext>
            </c:extLst>
          </c:dPt>
          <c:dPt>
            <c:idx val="23"/>
            <c:invertIfNegative val="0"/>
            <c:bubble3D val="0"/>
            <c:spPr>
              <a:solidFill>
                <a:srgbClr val="666666"/>
              </a:solidFill>
            </c:spPr>
            <c:extLst>
              <c:ext xmlns:c16="http://schemas.microsoft.com/office/drawing/2014/chart" uri="{C3380CC4-5D6E-409C-BE32-E72D297353CC}">
                <c16:uniqueId val="{0000002F-3FD7-4234-AC29-D074E75C29FC}"/>
              </c:ext>
            </c:extLst>
          </c:dPt>
          <c:dPt>
            <c:idx val="24"/>
            <c:invertIfNegative val="0"/>
            <c:bubble3D val="0"/>
            <c:spPr>
              <a:solidFill>
                <a:srgbClr val="666666"/>
              </a:solidFill>
            </c:spPr>
            <c:extLst>
              <c:ext xmlns:c16="http://schemas.microsoft.com/office/drawing/2014/chart" uri="{C3380CC4-5D6E-409C-BE32-E72D297353CC}">
                <c16:uniqueId val="{00000031-3FD7-4234-AC29-D074E75C29FC}"/>
              </c:ext>
            </c:extLst>
          </c:dPt>
          <c:dPt>
            <c:idx val="25"/>
            <c:invertIfNegative val="0"/>
            <c:bubble3D val="0"/>
            <c:spPr>
              <a:solidFill>
                <a:srgbClr val="666666"/>
              </a:solidFill>
            </c:spPr>
            <c:extLst>
              <c:ext xmlns:c16="http://schemas.microsoft.com/office/drawing/2014/chart" uri="{C3380CC4-5D6E-409C-BE32-E72D297353CC}">
                <c16:uniqueId val="{00000033-3FD7-4234-AC29-D074E75C29FC}"/>
              </c:ext>
            </c:extLst>
          </c:dPt>
          <c:dPt>
            <c:idx val="26"/>
            <c:invertIfNegative val="0"/>
            <c:bubble3D val="0"/>
            <c:spPr>
              <a:solidFill>
                <a:srgbClr val="666666"/>
              </a:solidFill>
            </c:spPr>
            <c:extLst>
              <c:ext xmlns:c16="http://schemas.microsoft.com/office/drawing/2014/chart" uri="{C3380CC4-5D6E-409C-BE32-E72D297353CC}">
                <c16:uniqueId val="{00000035-3FD7-4234-AC29-D074E75C29FC}"/>
              </c:ext>
            </c:extLst>
          </c:dPt>
          <c:dPt>
            <c:idx val="27"/>
            <c:invertIfNegative val="0"/>
            <c:bubble3D val="0"/>
            <c:spPr>
              <a:solidFill>
                <a:srgbClr val="C00000"/>
              </a:solidFill>
            </c:spPr>
            <c:extLst>
              <c:ext xmlns:c16="http://schemas.microsoft.com/office/drawing/2014/chart" uri="{C3380CC4-5D6E-409C-BE32-E72D297353CC}">
                <c16:uniqueId val="{00000037-3FD7-4234-AC29-D074E75C29FC}"/>
              </c:ext>
            </c:extLst>
          </c:dPt>
          <c:dPt>
            <c:idx val="28"/>
            <c:invertIfNegative val="0"/>
            <c:bubble3D val="0"/>
            <c:spPr>
              <a:solidFill>
                <a:srgbClr val="666666"/>
              </a:solidFill>
            </c:spPr>
            <c:extLst>
              <c:ext xmlns:c16="http://schemas.microsoft.com/office/drawing/2014/chart" uri="{C3380CC4-5D6E-409C-BE32-E72D297353CC}">
                <c16:uniqueId val="{00000039-3FD7-4234-AC29-D074E75C29FC}"/>
              </c:ext>
            </c:extLst>
          </c:dPt>
          <c:dPt>
            <c:idx val="29"/>
            <c:invertIfNegative val="0"/>
            <c:bubble3D val="0"/>
            <c:spPr>
              <a:solidFill>
                <a:srgbClr val="666666"/>
              </a:solidFill>
            </c:spPr>
            <c:extLst>
              <c:ext xmlns:c16="http://schemas.microsoft.com/office/drawing/2014/chart" uri="{C3380CC4-5D6E-409C-BE32-E72D297353CC}">
                <c16:uniqueId val="{0000003B-3FD7-4234-AC29-D074E75C29FC}"/>
              </c:ext>
            </c:extLst>
          </c:dPt>
          <c:dLbls>
            <c:dLbl>
              <c:idx val="0"/>
              <c:tx>
                <c:rich>
                  <a:bodyPr/>
                  <a:lstStyle/>
                  <a:p>
                    <a:r>
                      <a:t>4.57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611-6344-8DA7-431304CE02B7}"/>
                </c:ext>
              </c:extLst>
            </c:dLbl>
            <c:dLbl>
              <c:idx val="1"/>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FD7-4234-AC29-D074E75C29FC}"/>
                </c:ext>
              </c:extLst>
            </c:dLbl>
            <c:dLbl>
              <c:idx val="2"/>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FD7-4234-AC29-D074E75C29FC}"/>
                </c:ext>
              </c:extLst>
            </c:dLbl>
            <c:dLbl>
              <c:idx val="3"/>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FD7-4234-AC29-D074E75C29FC}"/>
                </c:ext>
              </c:extLst>
            </c:dLbl>
            <c:dLbl>
              <c:idx val="4"/>
              <c:tx>
                <c:rich>
                  <a:bodyPr/>
                  <a:lstStyle/>
                  <a:p>
                    <a:r>
                      <a:t>4.48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FD7-4234-AC29-D074E75C29FC}"/>
                </c:ext>
              </c:extLst>
            </c:dLbl>
            <c:dLbl>
              <c:idx val="5"/>
              <c:tx>
                <c:rich>
                  <a:bodyPr/>
                  <a:lstStyle/>
                  <a:p>
                    <a:r>
                      <a:t>4.44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FD7-4234-AC29-D074E75C29FC}"/>
                </c:ext>
              </c:extLst>
            </c:dLbl>
            <c:dLbl>
              <c:idx val="6"/>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FD7-4234-AC29-D074E75C29FC}"/>
                </c:ext>
              </c:extLst>
            </c:dLbl>
            <c:dLbl>
              <c:idx val="7"/>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FD7-4234-AC29-D074E75C29FC}"/>
                </c:ext>
              </c:extLst>
            </c:dLbl>
            <c:dLbl>
              <c:idx val="8"/>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FD7-4234-AC29-D074E75C29FC}"/>
                </c:ext>
              </c:extLst>
            </c:dLbl>
            <c:dLbl>
              <c:idx val="9"/>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611-6344-8DA7-431304CE02B7}"/>
                </c:ext>
              </c:extLst>
            </c:dLbl>
            <c:dLbl>
              <c:idx val="10"/>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FD7-4234-AC29-D074E75C29FC}"/>
                </c:ext>
              </c:extLst>
            </c:dLbl>
            <c:dLbl>
              <c:idx val="11"/>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FD7-4234-AC29-D074E75C29FC}"/>
                </c:ext>
              </c:extLst>
            </c:dLbl>
            <c:dLbl>
              <c:idx val="12"/>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FD7-4234-AC29-D074E75C29FC}"/>
                </c:ext>
              </c:extLst>
            </c:dLbl>
            <c:dLbl>
              <c:idx val="13"/>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FD7-4234-AC29-D074E75C29FC}"/>
                </c:ext>
              </c:extLst>
            </c:dLbl>
            <c:dLbl>
              <c:idx val="14"/>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FD7-4234-AC29-D074E75C29FC}"/>
                </c:ext>
              </c:extLst>
            </c:dLbl>
            <c:dLbl>
              <c:idx val="15"/>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FD7-4234-AC29-D074E75C29FC}"/>
                </c:ext>
              </c:extLst>
            </c:dLbl>
            <c:dLbl>
              <c:idx val="16"/>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FD7-4234-AC29-D074E75C29FC}"/>
                </c:ext>
              </c:extLst>
            </c:dLbl>
            <c:dLbl>
              <c:idx val="17"/>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3FD7-4234-AC29-D074E75C29FC}"/>
                </c:ext>
              </c:extLst>
            </c:dLbl>
            <c:dLbl>
              <c:idx val="18"/>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FD7-4234-AC29-D074E75C29FC}"/>
                </c:ext>
              </c:extLst>
            </c:dLbl>
            <c:dLbl>
              <c:idx val="19"/>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FD7-4234-AC29-D074E75C29FC}"/>
                </c:ext>
              </c:extLst>
            </c:dLbl>
            <c:dLbl>
              <c:idx val="20"/>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FD7-4234-AC29-D074E75C29FC}"/>
                </c:ext>
              </c:extLst>
            </c:dLbl>
            <c:dLbl>
              <c:idx val="21"/>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FD7-4234-AC29-D074E75C29FC}"/>
                </c:ext>
              </c:extLst>
            </c:dLbl>
            <c:dLbl>
              <c:idx val="22"/>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FD7-4234-AC29-D074E75C29FC}"/>
                </c:ext>
              </c:extLst>
            </c:dLbl>
            <c:dLbl>
              <c:idx val="23"/>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FD7-4234-AC29-D074E75C29FC}"/>
                </c:ext>
              </c:extLst>
            </c:dLbl>
            <c:dLbl>
              <c:idx val="24"/>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FD7-4234-AC29-D074E75C29FC}"/>
                </c:ext>
              </c:extLst>
            </c:dLbl>
            <c:dLbl>
              <c:idx val="25"/>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3FD7-4234-AC29-D074E75C29FC}"/>
                </c:ext>
              </c:extLst>
            </c:dLbl>
            <c:dLbl>
              <c:idx val="26"/>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3FD7-4234-AC29-D074E75C29FC}"/>
                </c:ext>
              </c:extLst>
            </c:dLbl>
            <c:dLbl>
              <c:idx val="27"/>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3FD7-4234-AC29-D074E75C29FC}"/>
                </c:ext>
              </c:extLst>
            </c:dLbl>
            <c:dLbl>
              <c:idx val="28"/>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3FD7-4234-AC29-D074E75C29FC}"/>
                </c:ext>
              </c:extLst>
            </c:dLbl>
            <c:dLbl>
              <c:idx val="29"/>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3FD7-4234-AC29-D074E75C29F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GRR</c:v>
                </c:pt>
                <c:pt idx="1">
                  <c:v>PWM</c:v>
                </c:pt>
                <c:pt idx="2">
                  <c:v>GSP</c:v>
                </c:pt>
                <c:pt idx="3">
                  <c:v>YMM</c:v>
                </c:pt>
                <c:pt idx="4">
                  <c:v>CRP</c:v>
                </c:pt>
                <c:pt idx="5">
                  <c:v>IND</c:v>
                </c:pt>
                <c:pt idx="6">
                  <c:v>OKC</c:v>
                </c:pt>
                <c:pt idx="7">
                  <c:v>BOI</c:v>
                </c:pt>
                <c:pt idx="8">
                  <c:v>MSP</c:v>
                </c:pt>
                <c:pt idx="9">
                  <c:v>CVG</c:v>
                </c:pt>
                <c:pt idx="10">
                  <c:v>SJC</c:v>
                </c:pt>
                <c:pt idx="11">
                  <c:v>TPA</c:v>
                </c:pt>
                <c:pt idx="12">
                  <c:v>YHZ</c:v>
                </c:pt>
                <c:pt idx="13">
                  <c:v>ONT</c:v>
                </c:pt>
                <c:pt idx="14">
                  <c:v>PIT</c:v>
                </c:pt>
                <c:pt idx="15">
                  <c:v>DAL</c:v>
                </c:pt>
                <c:pt idx="16">
                  <c:v>MKE</c:v>
                </c:pt>
                <c:pt idx="17">
                  <c:v>BDL</c:v>
                </c:pt>
                <c:pt idx="18">
                  <c:v>YQR</c:v>
                </c:pt>
                <c:pt idx="19">
                  <c:v>YXE</c:v>
                </c:pt>
                <c:pt idx="20">
                  <c:v>YYJ</c:v>
                </c:pt>
                <c:pt idx="21">
                  <c:v>SFB</c:v>
                </c:pt>
                <c:pt idx="22">
                  <c:v>MSY</c:v>
                </c:pt>
                <c:pt idx="23">
                  <c:v>YYT</c:v>
                </c:pt>
                <c:pt idx="24">
                  <c:v>DTW</c:v>
                </c:pt>
                <c:pt idx="25">
                  <c:v>JAX</c:v>
                </c:pt>
                <c:pt idx="26">
                  <c:v>YEG</c:v>
                </c:pt>
                <c:pt idx="27">
                  <c:v>BWI</c:v>
                </c:pt>
                <c:pt idx="28">
                  <c:v>CMH</c:v>
                </c:pt>
                <c:pt idx="29">
                  <c:v>YYZ</c:v>
                </c:pt>
              </c:strCache>
            </c:strRef>
          </c:cat>
          <c:val>
            <c:numRef>
              <c:f>Sheet1!$B$2:$B$31</c:f>
              <c:numCache>
                <c:formatCode>0.00000000</c:formatCode>
                <c:ptCount val="30"/>
                <c:pt idx="0">
                  <c:v>4.5701731648999999</c:v>
                </c:pt>
                <c:pt idx="1">
                  <c:v>4.5225532753</c:v>
                </c:pt>
                <c:pt idx="2">
                  <c:v>4.5170064684</c:v>
                </c:pt>
                <c:pt idx="3">
                  <c:v>4.4967781822999999</c:v>
                </c:pt>
                <c:pt idx="4">
                  <c:v>4.4847139437000001</c:v>
                </c:pt>
                <c:pt idx="5">
                  <c:v>4.4442544301</c:v>
                </c:pt>
                <c:pt idx="6">
                  <c:v>4.4328104180999999</c:v>
                </c:pt>
                <c:pt idx="7">
                  <c:v>4.4141062782000002</c:v>
                </c:pt>
                <c:pt idx="8">
                  <c:v>4.365784262</c:v>
                </c:pt>
                <c:pt idx="9">
                  <c:v>4.3543465387999998</c:v>
                </c:pt>
                <c:pt idx="10">
                  <c:v>4.3522650480999996</c:v>
                </c:pt>
                <c:pt idx="11">
                  <c:v>4.3486516266999997</c:v>
                </c:pt>
                <c:pt idx="12">
                  <c:v>4.3442970336000002</c:v>
                </c:pt>
                <c:pt idx="13">
                  <c:v>4.3411644968000003</c:v>
                </c:pt>
                <c:pt idx="14">
                  <c:v>4.3408982172000004</c:v>
                </c:pt>
                <c:pt idx="15">
                  <c:v>4.3352014037000002</c:v>
                </c:pt>
                <c:pt idx="16">
                  <c:v>4.3305813501000001</c:v>
                </c:pt>
                <c:pt idx="17">
                  <c:v>4.2917341776000004</c:v>
                </c:pt>
                <c:pt idx="18">
                  <c:v>4.2893650136000003</c:v>
                </c:pt>
                <c:pt idx="19">
                  <c:v>4.2849411435000002</c:v>
                </c:pt>
                <c:pt idx="20">
                  <c:v>4.2758071254000001</c:v>
                </c:pt>
                <c:pt idx="21">
                  <c:v>4.2675031493000004</c:v>
                </c:pt>
                <c:pt idx="22">
                  <c:v>4.2658708266999996</c:v>
                </c:pt>
                <c:pt idx="23">
                  <c:v>4.2483809570000002</c:v>
                </c:pt>
                <c:pt idx="24">
                  <c:v>4.2418710383000002</c:v>
                </c:pt>
                <c:pt idx="25">
                  <c:v>4.2296730883000002</c:v>
                </c:pt>
                <c:pt idx="26">
                  <c:v>4.2296628596000003</c:v>
                </c:pt>
                <c:pt idx="27">
                  <c:v>4.2231585675999996</c:v>
                </c:pt>
                <c:pt idx="28">
                  <c:v>4.2021298586000002</c:v>
                </c:pt>
                <c:pt idx="29">
                  <c:v>4.2014937274999999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611-6344-8DA7-431304CE02B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CE5-E646-A063-02B9887EB2BB}"/>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CE5-E646-A063-02B9887EB2B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CE5-E646-A063-02B9887EB2B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CE5-E646-A063-02B9887EB2B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0FE-E841-B187-3B05A68E90E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0FE-E841-B187-3B05A68E90E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E0FE-E841-B187-3B05A68E90E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A98-6240-A106-9DAFC1F87FC1}"/>
              </c:ext>
            </c:extLst>
          </c:dPt>
          <c:dPt>
            <c:idx val="1"/>
            <c:invertIfNegative val="0"/>
            <c:bubble3D val="0"/>
            <c:spPr>
              <a:solidFill>
                <a:srgbClr val="666666"/>
              </a:solidFill>
            </c:spPr>
            <c:extLst>
              <c:ext xmlns:c16="http://schemas.microsoft.com/office/drawing/2014/chart" uri="{C3380CC4-5D6E-409C-BE32-E72D297353CC}">
                <c16:uniqueId val="{00000003-05AA-498E-8B2C-EEE0853070F1}"/>
              </c:ext>
            </c:extLst>
          </c:dPt>
          <c:dPt>
            <c:idx val="2"/>
            <c:invertIfNegative val="0"/>
            <c:bubble3D val="0"/>
            <c:spPr>
              <a:solidFill>
                <a:srgbClr val="666666"/>
              </a:solidFill>
            </c:spPr>
            <c:extLst>
              <c:ext xmlns:c16="http://schemas.microsoft.com/office/drawing/2014/chart" uri="{C3380CC4-5D6E-409C-BE32-E72D297353CC}">
                <c16:uniqueId val="{00000005-05AA-498E-8B2C-EEE0853070F1}"/>
              </c:ext>
            </c:extLst>
          </c:dPt>
          <c:dPt>
            <c:idx val="3"/>
            <c:invertIfNegative val="0"/>
            <c:bubble3D val="0"/>
            <c:spPr>
              <a:solidFill>
                <a:srgbClr val="666666"/>
              </a:solidFill>
            </c:spPr>
            <c:extLst>
              <c:ext xmlns:c16="http://schemas.microsoft.com/office/drawing/2014/chart" uri="{C3380CC4-5D6E-409C-BE32-E72D297353CC}">
                <c16:uniqueId val="{00000007-05AA-498E-8B2C-EEE0853070F1}"/>
              </c:ext>
            </c:extLst>
          </c:dPt>
          <c:dPt>
            <c:idx val="4"/>
            <c:invertIfNegative val="0"/>
            <c:bubble3D val="0"/>
            <c:spPr>
              <a:solidFill>
                <a:srgbClr val="666666"/>
              </a:solidFill>
            </c:spPr>
            <c:extLst>
              <c:ext xmlns:c16="http://schemas.microsoft.com/office/drawing/2014/chart" uri="{C3380CC4-5D6E-409C-BE32-E72D297353CC}">
                <c16:uniqueId val="{00000009-05AA-498E-8B2C-EEE0853070F1}"/>
              </c:ext>
            </c:extLst>
          </c:dPt>
          <c:dPt>
            <c:idx val="5"/>
            <c:invertIfNegative val="0"/>
            <c:bubble3D val="0"/>
            <c:spPr>
              <a:solidFill>
                <a:srgbClr val="666666"/>
              </a:solidFill>
            </c:spPr>
            <c:extLst>
              <c:ext xmlns:c16="http://schemas.microsoft.com/office/drawing/2014/chart" uri="{C3380CC4-5D6E-409C-BE32-E72D297353CC}">
                <c16:uniqueId val="{0000000B-05AA-498E-8B2C-EEE0853070F1}"/>
              </c:ext>
            </c:extLst>
          </c:dPt>
          <c:dPt>
            <c:idx val="6"/>
            <c:invertIfNegative val="0"/>
            <c:bubble3D val="0"/>
            <c:spPr>
              <a:solidFill>
                <a:srgbClr val="666666"/>
              </a:solidFill>
            </c:spPr>
            <c:extLst>
              <c:ext xmlns:c16="http://schemas.microsoft.com/office/drawing/2014/chart" uri="{C3380CC4-5D6E-409C-BE32-E72D297353CC}">
                <c16:uniqueId val="{0000000D-05AA-498E-8B2C-EEE0853070F1}"/>
              </c:ext>
            </c:extLst>
          </c:dPt>
          <c:dPt>
            <c:idx val="7"/>
            <c:invertIfNegative val="0"/>
            <c:bubble3D val="0"/>
            <c:spPr>
              <a:solidFill>
                <a:srgbClr val="666666"/>
              </a:solidFill>
            </c:spPr>
            <c:extLst>
              <c:ext xmlns:c16="http://schemas.microsoft.com/office/drawing/2014/chart" uri="{C3380CC4-5D6E-409C-BE32-E72D297353CC}">
                <c16:uniqueId val="{0000000F-05AA-498E-8B2C-EEE0853070F1}"/>
              </c:ext>
            </c:extLst>
          </c:dPt>
          <c:dPt>
            <c:idx val="8"/>
            <c:invertIfNegative val="0"/>
            <c:bubble3D val="0"/>
            <c:spPr>
              <a:solidFill>
                <a:srgbClr val="666666"/>
              </a:solidFill>
            </c:spPr>
            <c:extLst>
              <c:ext xmlns:c16="http://schemas.microsoft.com/office/drawing/2014/chart" uri="{C3380CC4-5D6E-409C-BE32-E72D297353CC}">
                <c16:uniqueId val="{00000011-05AA-498E-8B2C-EEE0853070F1}"/>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A98-6240-A106-9DAFC1F87FC1}"/>
              </c:ext>
            </c:extLst>
          </c:dPt>
          <c:dPt>
            <c:idx val="10"/>
            <c:invertIfNegative val="0"/>
            <c:bubble3D val="0"/>
            <c:spPr>
              <a:solidFill>
                <a:srgbClr val="666666"/>
              </a:solidFill>
            </c:spPr>
            <c:extLst>
              <c:ext xmlns:c16="http://schemas.microsoft.com/office/drawing/2014/chart" uri="{C3380CC4-5D6E-409C-BE32-E72D297353CC}">
                <c16:uniqueId val="{00000015-05AA-498E-8B2C-EEE0853070F1}"/>
              </c:ext>
            </c:extLst>
          </c:dPt>
          <c:dPt>
            <c:idx val="11"/>
            <c:invertIfNegative val="0"/>
            <c:bubble3D val="0"/>
            <c:spPr>
              <a:solidFill>
                <a:srgbClr val="666666"/>
              </a:solidFill>
            </c:spPr>
            <c:extLst>
              <c:ext xmlns:c16="http://schemas.microsoft.com/office/drawing/2014/chart" uri="{C3380CC4-5D6E-409C-BE32-E72D297353CC}">
                <c16:uniqueId val="{00000017-05AA-498E-8B2C-EEE0853070F1}"/>
              </c:ext>
            </c:extLst>
          </c:dPt>
          <c:dPt>
            <c:idx val="12"/>
            <c:invertIfNegative val="0"/>
            <c:bubble3D val="0"/>
            <c:spPr>
              <a:solidFill>
                <a:srgbClr val="666666"/>
              </a:solidFill>
            </c:spPr>
            <c:extLst>
              <c:ext xmlns:c16="http://schemas.microsoft.com/office/drawing/2014/chart" uri="{C3380CC4-5D6E-409C-BE32-E72D297353CC}">
                <c16:uniqueId val="{00000019-05AA-498E-8B2C-EEE0853070F1}"/>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A98-6240-A106-9DAFC1F87FC1}"/>
              </c:ext>
            </c:extLst>
          </c:dPt>
          <c:dPt>
            <c:idx val="14"/>
            <c:invertIfNegative val="0"/>
            <c:bubble3D val="0"/>
            <c:spPr>
              <a:solidFill>
                <a:srgbClr val="666666"/>
              </a:solidFill>
            </c:spPr>
            <c:extLst>
              <c:ext xmlns:c16="http://schemas.microsoft.com/office/drawing/2014/chart" uri="{C3380CC4-5D6E-409C-BE32-E72D297353CC}">
                <c16:uniqueId val="{0000001D-05AA-498E-8B2C-EEE0853070F1}"/>
              </c:ext>
            </c:extLst>
          </c:dPt>
          <c:dPt>
            <c:idx val="15"/>
            <c:invertIfNegative val="0"/>
            <c:bubble3D val="0"/>
            <c:spPr>
              <a:solidFill>
                <a:srgbClr val="666666"/>
              </a:solidFill>
            </c:spPr>
            <c:extLst>
              <c:ext xmlns:c16="http://schemas.microsoft.com/office/drawing/2014/chart" uri="{C3380CC4-5D6E-409C-BE32-E72D297353CC}">
                <c16:uniqueId val="{0000001F-05AA-498E-8B2C-EEE0853070F1}"/>
              </c:ext>
            </c:extLst>
          </c:dPt>
          <c:dPt>
            <c:idx val="16"/>
            <c:invertIfNegative val="0"/>
            <c:bubble3D val="0"/>
            <c:spPr>
              <a:solidFill>
                <a:srgbClr val="666666"/>
              </a:solidFill>
            </c:spPr>
            <c:extLst>
              <c:ext xmlns:c16="http://schemas.microsoft.com/office/drawing/2014/chart" uri="{C3380CC4-5D6E-409C-BE32-E72D297353CC}">
                <c16:uniqueId val="{00000021-05AA-498E-8B2C-EEE0853070F1}"/>
              </c:ext>
            </c:extLst>
          </c:dPt>
          <c:dPt>
            <c:idx val="17"/>
            <c:invertIfNegative val="0"/>
            <c:bubble3D val="0"/>
            <c:spPr>
              <a:solidFill>
                <a:srgbClr val="666666"/>
              </a:solidFill>
            </c:spPr>
            <c:extLst>
              <c:ext xmlns:c16="http://schemas.microsoft.com/office/drawing/2014/chart" uri="{C3380CC4-5D6E-409C-BE32-E72D297353CC}">
                <c16:uniqueId val="{00000023-05AA-498E-8B2C-EEE0853070F1}"/>
              </c:ext>
            </c:extLst>
          </c:dPt>
          <c:dPt>
            <c:idx val="18"/>
            <c:invertIfNegative val="0"/>
            <c:bubble3D val="0"/>
            <c:spPr>
              <a:solidFill>
                <a:srgbClr val="666666"/>
              </a:solidFill>
            </c:spPr>
            <c:extLst>
              <c:ext xmlns:c16="http://schemas.microsoft.com/office/drawing/2014/chart" uri="{C3380CC4-5D6E-409C-BE32-E72D297353CC}">
                <c16:uniqueId val="{00000025-05AA-498E-8B2C-EEE0853070F1}"/>
              </c:ext>
            </c:extLst>
          </c:dPt>
          <c:dPt>
            <c:idx val="19"/>
            <c:invertIfNegative val="0"/>
            <c:bubble3D val="0"/>
            <c:spPr>
              <a:solidFill>
                <a:srgbClr val="666666"/>
              </a:solidFill>
            </c:spPr>
            <c:extLst>
              <c:ext xmlns:c16="http://schemas.microsoft.com/office/drawing/2014/chart" uri="{C3380CC4-5D6E-409C-BE32-E72D297353CC}">
                <c16:uniqueId val="{00000027-05AA-498E-8B2C-EEE0853070F1}"/>
              </c:ext>
            </c:extLst>
          </c:dPt>
          <c:dPt>
            <c:idx val="20"/>
            <c:invertIfNegative val="0"/>
            <c:bubble3D val="0"/>
            <c:spPr>
              <a:solidFill>
                <a:srgbClr val="FFFFFF">
                  <a:alpha val="0"/>
                </a:srgbClr>
              </a:solidFill>
            </c:spPr>
            <c:extLst>
              <c:ext xmlns:c16="http://schemas.microsoft.com/office/drawing/2014/chart" uri="{C3380CC4-5D6E-409C-BE32-E72D297353CC}">
                <c16:uniqueId val="{00000029-05AA-498E-8B2C-EEE0853070F1}"/>
              </c:ext>
            </c:extLst>
          </c:dPt>
          <c:dPt>
            <c:idx val="21"/>
            <c:invertIfNegative val="0"/>
            <c:bubble3D val="0"/>
            <c:spPr>
              <a:solidFill>
                <a:srgbClr val="FFFFFF">
                  <a:alpha val="0"/>
                </a:srgbClr>
              </a:solidFill>
            </c:spPr>
            <c:extLst>
              <c:ext xmlns:c16="http://schemas.microsoft.com/office/drawing/2014/chart" uri="{C3380CC4-5D6E-409C-BE32-E72D297353CC}">
                <c16:uniqueId val="{0000002B-05AA-498E-8B2C-EEE0853070F1}"/>
              </c:ext>
            </c:extLst>
          </c:dPt>
          <c:dPt>
            <c:idx val="22"/>
            <c:invertIfNegative val="0"/>
            <c:bubble3D val="0"/>
            <c:spPr>
              <a:solidFill>
                <a:srgbClr val="FFFFFF">
                  <a:alpha val="0"/>
                </a:srgbClr>
              </a:solidFill>
            </c:spPr>
            <c:extLst>
              <c:ext xmlns:c16="http://schemas.microsoft.com/office/drawing/2014/chart" uri="{C3380CC4-5D6E-409C-BE32-E72D297353CC}">
                <c16:uniqueId val="{0000002D-05AA-498E-8B2C-EEE0853070F1}"/>
              </c:ext>
            </c:extLst>
          </c:dPt>
          <c:dPt>
            <c:idx val="23"/>
            <c:invertIfNegative val="0"/>
            <c:bubble3D val="0"/>
            <c:spPr>
              <a:solidFill>
                <a:srgbClr val="FFFFFF">
                  <a:alpha val="0"/>
                </a:srgbClr>
              </a:solidFill>
            </c:spPr>
            <c:extLst>
              <c:ext xmlns:c16="http://schemas.microsoft.com/office/drawing/2014/chart" uri="{C3380CC4-5D6E-409C-BE32-E72D297353CC}">
                <c16:uniqueId val="{0000002F-05AA-498E-8B2C-EEE0853070F1}"/>
              </c:ext>
            </c:extLst>
          </c:dPt>
          <c:dPt>
            <c:idx val="24"/>
            <c:invertIfNegative val="0"/>
            <c:bubble3D val="0"/>
            <c:spPr>
              <a:solidFill>
                <a:srgbClr val="FFFFFF">
                  <a:alpha val="0"/>
                </a:srgbClr>
              </a:solidFill>
            </c:spPr>
            <c:extLst>
              <c:ext xmlns:c16="http://schemas.microsoft.com/office/drawing/2014/chart" uri="{C3380CC4-5D6E-409C-BE32-E72D297353CC}">
                <c16:uniqueId val="{00000031-05AA-498E-8B2C-EEE0853070F1}"/>
              </c:ext>
            </c:extLst>
          </c:dPt>
          <c:dPt>
            <c:idx val="25"/>
            <c:invertIfNegative val="0"/>
            <c:bubble3D val="0"/>
            <c:spPr>
              <a:solidFill>
                <a:srgbClr val="FFFFFF">
                  <a:alpha val="0"/>
                </a:srgbClr>
              </a:solidFill>
            </c:spPr>
            <c:extLst>
              <c:ext xmlns:c16="http://schemas.microsoft.com/office/drawing/2014/chart" uri="{C3380CC4-5D6E-409C-BE32-E72D297353CC}">
                <c16:uniqueId val="{00000033-05AA-498E-8B2C-EEE0853070F1}"/>
              </c:ext>
            </c:extLst>
          </c:dPt>
          <c:dPt>
            <c:idx val="26"/>
            <c:invertIfNegative val="0"/>
            <c:bubble3D val="0"/>
            <c:spPr>
              <a:solidFill>
                <a:srgbClr val="FFFFFF">
                  <a:alpha val="0"/>
                </a:srgbClr>
              </a:solidFill>
            </c:spPr>
            <c:extLst>
              <c:ext xmlns:c16="http://schemas.microsoft.com/office/drawing/2014/chart" uri="{C3380CC4-5D6E-409C-BE32-E72D297353CC}">
                <c16:uniqueId val="{00000035-05AA-498E-8B2C-EEE0853070F1}"/>
              </c:ext>
            </c:extLst>
          </c:dPt>
          <c:dPt>
            <c:idx val="27"/>
            <c:invertIfNegative val="0"/>
            <c:bubble3D val="0"/>
            <c:spPr>
              <a:solidFill>
                <a:srgbClr val="FFFFFF">
                  <a:alpha val="0"/>
                </a:srgbClr>
              </a:solidFill>
            </c:spPr>
            <c:extLst>
              <c:ext xmlns:c16="http://schemas.microsoft.com/office/drawing/2014/chart" uri="{C3380CC4-5D6E-409C-BE32-E72D297353CC}">
                <c16:uniqueId val="{00000037-05AA-498E-8B2C-EEE0853070F1}"/>
              </c:ext>
            </c:extLst>
          </c:dPt>
          <c:dPt>
            <c:idx val="28"/>
            <c:invertIfNegative val="0"/>
            <c:bubble3D val="0"/>
            <c:spPr>
              <a:solidFill>
                <a:srgbClr val="FFFFFF">
                  <a:alpha val="0"/>
                </a:srgbClr>
              </a:solidFill>
            </c:spPr>
            <c:extLst>
              <c:ext xmlns:c16="http://schemas.microsoft.com/office/drawing/2014/chart" uri="{C3380CC4-5D6E-409C-BE32-E72D297353CC}">
                <c16:uniqueId val="{00000039-05AA-498E-8B2C-EEE0853070F1}"/>
              </c:ext>
            </c:extLst>
          </c:dPt>
          <c:dPt>
            <c:idx val="29"/>
            <c:invertIfNegative val="0"/>
            <c:bubble3D val="0"/>
            <c:spPr>
              <a:solidFill>
                <a:srgbClr val="FFFFFF">
                  <a:alpha val="0"/>
                </a:srgbClr>
              </a:solidFill>
            </c:spPr>
            <c:extLst>
              <c:ext xmlns:c16="http://schemas.microsoft.com/office/drawing/2014/chart" uri="{C3380CC4-5D6E-409C-BE32-E72D297353CC}">
                <c16:uniqueId val="{0000003B-05AA-498E-8B2C-EEE0853070F1}"/>
              </c:ext>
            </c:extLst>
          </c:dPt>
          <c:dLbls>
            <c:dLbl>
              <c:idx val="0"/>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A98-6240-A106-9DAFC1F87FC1}"/>
                </c:ext>
              </c:extLst>
            </c:dLbl>
            <c:dLbl>
              <c:idx val="1"/>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5AA-498E-8B2C-EEE0853070F1}"/>
                </c:ext>
              </c:extLst>
            </c:dLbl>
            <c:dLbl>
              <c:idx val="2"/>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5AA-498E-8B2C-EEE0853070F1}"/>
                </c:ext>
              </c:extLst>
            </c:dLbl>
            <c:dLbl>
              <c:idx val="3"/>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5AA-498E-8B2C-EEE0853070F1}"/>
                </c:ext>
              </c:extLst>
            </c:dLbl>
            <c:dLbl>
              <c:idx val="4"/>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5AA-498E-8B2C-EEE0853070F1}"/>
                </c:ext>
              </c:extLst>
            </c:dLbl>
            <c:dLbl>
              <c:idx val="5"/>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5AA-498E-8B2C-EEE0853070F1}"/>
                </c:ext>
              </c:extLst>
            </c:dLbl>
            <c:dLbl>
              <c:idx val="6"/>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5AA-498E-8B2C-EEE0853070F1}"/>
                </c:ext>
              </c:extLst>
            </c:dLbl>
            <c:dLbl>
              <c:idx val="7"/>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5AA-498E-8B2C-EEE0853070F1}"/>
                </c:ext>
              </c:extLst>
            </c:dLbl>
            <c:dLbl>
              <c:idx val="8"/>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5AA-498E-8B2C-EEE0853070F1}"/>
                </c:ext>
              </c:extLst>
            </c:dLbl>
            <c:dLbl>
              <c:idx val="9"/>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A98-6240-A106-9DAFC1F87FC1}"/>
                </c:ext>
              </c:extLst>
            </c:dLbl>
            <c:dLbl>
              <c:idx val="10"/>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5AA-498E-8B2C-EEE0853070F1}"/>
                </c:ext>
              </c:extLst>
            </c:dLbl>
            <c:dLbl>
              <c:idx val="11"/>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5AA-498E-8B2C-EEE0853070F1}"/>
                </c:ext>
              </c:extLst>
            </c:dLbl>
            <c:dLbl>
              <c:idx val="12"/>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5AA-498E-8B2C-EEE0853070F1}"/>
                </c:ext>
              </c:extLst>
            </c:dLbl>
            <c:dLbl>
              <c:idx val="13"/>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A98-6240-A106-9DAFC1F87FC1}"/>
                </c:ext>
              </c:extLst>
            </c:dLbl>
            <c:dLbl>
              <c:idx val="14"/>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5AA-498E-8B2C-EEE0853070F1}"/>
                </c:ext>
              </c:extLst>
            </c:dLbl>
            <c:dLbl>
              <c:idx val="15"/>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5AA-498E-8B2C-EEE0853070F1}"/>
                </c:ext>
              </c:extLst>
            </c:dLbl>
            <c:dLbl>
              <c:idx val="16"/>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5AA-498E-8B2C-EEE0853070F1}"/>
                </c:ext>
              </c:extLst>
            </c:dLbl>
            <c:dLbl>
              <c:idx val="17"/>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5AA-498E-8B2C-EEE0853070F1}"/>
                </c:ext>
              </c:extLst>
            </c:dLbl>
            <c:dLbl>
              <c:idx val="18"/>
              <c:tx>
                <c:rich>
                  <a:bodyPr/>
                  <a:lstStyle/>
                  <a:p>
                    <a:r>
                      <a:t>3.51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5AA-498E-8B2C-EEE0853070F1}"/>
                </c:ext>
              </c:extLst>
            </c:dLbl>
            <c:dLbl>
              <c:idx val="19"/>
              <c:tx>
                <c:rich>
                  <a:bodyPr/>
                  <a:lstStyle/>
                  <a:p>
                    <a:r>
                      <a:t>2.96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5AA-498E-8B2C-EEE0853070F1}"/>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5AA-498E-8B2C-EEE0853070F1}"/>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5AA-498E-8B2C-EEE0853070F1}"/>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5AA-498E-8B2C-EEE0853070F1}"/>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5AA-498E-8B2C-EEE0853070F1}"/>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5AA-498E-8B2C-EEE0853070F1}"/>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05AA-498E-8B2C-EEE0853070F1}"/>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05AA-498E-8B2C-EEE0853070F1}"/>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05AA-498E-8B2C-EEE0853070F1}"/>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05AA-498E-8B2C-EEE0853070F1}"/>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05AA-498E-8B2C-EEE0853070F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SAT</c:v>
                </c:pt>
                <c:pt idx="1">
                  <c:v>ATL</c:v>
                </c:pt>
                <c:pt idx="2">
                  <c:v>AUS</c:v>
                </c:pt>
                <c:pt idx="3">
                  <c:v>LGA</c:v>
                </c:pt>
                <c:pt idx="4">
                  <c:v>YVR</c:v>
                </c:pt>
                <c:pt idx="5">
                  <c:v>BUR</c:v>
                </c:pt>
                <c:pt idx="6">
                  <c:v>YTZ</c:v>
                </c:pt>
                <c:pt idx="7">
                  <c:v>SLC</c:v>
                </c:pt>
                <c:pt idx="8">
                  <c:v>SFO</c:v>
                </c:pt>
                <c:pt idx="9">
                  <c:v>DEN</c:v>
                </c:pt>
                <c:pt idx="10">
                  <c:v>DFW</c:v>
                </c:pt>
                <c:pt idx="11">
                  <c:v>YYC</c:v>
                </c:pt>
                <c:pt idx="12">
                  <c:v>EWR</c:v>
                </c:pt>
                <c:pt idx="13">
                  <c:v>SEA</c:v>
                </c:pt>
                <c:pt idx="14">
                  <c:v>YUL</c:v>
                </c:pt>
                <c:pt idx="15">
                  <c:v>LAX</c:v>
                </c:pt>
                <c:pt idx="16">
                  <c:v>YLW</c:v>
                </c:pt>
                <c:pt idx="17">
                  <c:v>JFK</c:v>
                </c:pt>
                <c:pt idx="18">
                  <c:v>HOU</c:v>
                </c:pt>
                <c:pt idx="19">
                  <c:v>IAH</c:v>
                </c:pt>
              </c:strCache>
            </c:strRef>
          </c:cat>
          <c:val>
            <c:numRef>
              <c:f>Sheet1!$B$2:$B$31</c:f>
              <c:numCache>
                <c:formatCode>0.00000000</c:formatCode>
                <c:ptCount val="30"/>
                <c:pt idx="0">
                  <c:v>4.1975059951000002</c:v>
                </c:pt>
                <c:pt idx="1">
                  <c:v>4.1882416107999996</c:v>
                </c:pt>
                <c:pt idx="2">
                  <c:v>4.1878541071999997</c:v>
                </c:pt>
                <c:pt idx="3">
                  <c:v>4.1592901588000002</c:v>
                </c:pt>
                <c:pt idx="4">
                  <c:v>4.1586865854999999</c:v>
                </c:pt>
                <c:pt idx="5">
                  <c:v>4.1520413637000004</c:v>
                </c:pt>
                <c:pt idx="6">
                  <c:v>4.1428571428999996</c:v>
                </c:pt>
                <c:pt idx="7">
                  <c:v>4.1133133549999998</c:v>
                </c:pt>
                <c:pt idx="8">
                  <c:v>4.1129664889999997</c:v>
                </c:pt>
                <c:pt idx="9">
                  <c:v>4.0931522148999999</c:v>
                </c:pt>
                <c:pt idx="10">
                  <c:v>4.0426335790000003</c:v>
                </c:pt>
                <c:pt idx="11">
                  <c:v>4.0158853454000001</c:v>
                </c:pt>
                <c:pt idx="12">
                  <c:v>3.9669942941</c:v>
                </c:pt>
                <c:pt idx="13">
                  <c:v>3.9558939353999998</c:v>
                </c:pt>
                <c:pt idx="14">
                  <c:v>3.9479866220000002</c:v>
                </c:pt>
                <c:pt idx="15">
                  <c:v>3.9010817744000001</c:v>
                </c:pt>
                <c:pt idx="16">
                  <c:v>3.8964878536000001</c:v>
                </c:pt>
                <c:pt idx="17">
                  <c:v>3.8466740734</c:v>
                </c:pt>
                <c:pt idx="18">
                  <c:v>3.5076886636000002</c:v>
                </c:pt>
                <c:pt idx="19">
                  <c:v>2.9638447869000002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A98-6240-A106-9DAFC1F87FC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8C2-454A-A653-7489A9BF6D54}"/>
              </c:ext>
            </c:extLst>
          </c:dPt>
          <c:dPt>
            <c:idx val="1"/>
            <c:invertIfNegative val="0"/>
            <c:bubble3D val="0"/>
            <c:spPr>
              <a:solidFill>
                <a:srgbClr val="666666"/>
              </a:solidFill>
            </c:spPr>
            <c:extLst>
              <c:ext xmlns:c16="http://schemas.microsoft.com/office/drawing/2014/chart" uri="{C3380CC4-5D6E-409C-BE32-E72D297353CC}">
                <c16:uniqueId val="{00000003-0B84-457C-8264-80FBA96EE550}"/>
              </c:ext>
            </c:extLst>
          </c:dPt>
          <c:dPt>
            <c:idx val="2"/>
            <c:invertIfNegative val="0"/>
            <c:bubble3D val="0"/>
            <c:spPr>
              <a:solidFill>
                <a:srgbClr val="666666"/>
              </a:solidFill>
            </c:spPr>
            <c:extLst>
              <c:ext xmlns:c16="http://schemas.microsoft.com/office/drawing/2014/chart" uri="{C3380CC4-5D6E-409C-BE32-E72D297353CC}">
                <c16:uniqueId val="{00000005-0B84-457C-8264-80FBA96EE550}"/>
              </c:ext>
            </c:extLst>
          </c:dPt>
          <c:dPt>
            <c:idx val="3"/>
            <c:invertIfNegative val="0"/>
            <c:bubble3D val="0"/>
            <c:spPr>
              <a:solidFill>
                <a:srgbClr val="666666"/>
              </a:solidFill>
            </c:spPr>
            <c:extLst>
              <c:ext xmlns:c16="http://schemas.microsoft.com/office/drawing/2014/chart" uri="{C3380CC4-5D6E-409C-BE32-E72D297353CC}">
                <c16:uniqueId val="{00000007-0B84-457C-8264-80FBA96EE550}"/>
              </c:ext>
            </c:extLst>
          </c:dPt>
          <c:dPt>
            <c:idx val="4"/>
            <c:invertIfNegative val="0"/>
            <c:bubble3D val="0"/>
            <c:spPr>
              <a:solidFill>
                <a:srgbClr val="666666"/>
              </a:solidFill>
            </c:spPr>
            <c:extLst>
              <c:ext xmlns:c16="http://schemas.microsoft.com/office/drawing/2014/chart" uri="{C3380CC4-5D6E-409C-BE32-E72D297353CC}">
                <c16:uniqueId val="{00000009-0B84-457C-8264-80FBA96EE550}"/>
              </c:ext>
            </c:extLst>
          </c:dPt>
          <c:dPt>
            <c:idx val="5"/>
            <c:invertIfNegative val="0"/>
            <c:bubble3D val="0"/>
            <c:spPr>
              <a:solidFill>
                <a:srgbClr val="666666"/>
              </a:solidFill>
            </c:spPr>
            <c:extLst>
              <c:ext xmlns:c16="http://schemas.microsoft.com/office/drawing/2014/chart" uri="{C3380CC4-5D6E-409C-BE32-E72D297353CC}">
                <c16:uniqueId val="{0000000B-0B84-457C-8264-80FBA96EE550}"/>
              </c:ext>
            </c:extLst>
          </c:dPt>
          <c:dPt>
            <c:idx val="6"/>
            <c:invertIfNegative val="0"/>
            <c:bubble3D val="0"/>
            <c:spPr>
              <a:solidFill>
                <a:srgbClr val="666666"/>
              </a:solidFill>
            </c:spPr>
            <c:extLst>
              <c:ext xmlns:c16="http://schemas.microsoft.com/office/drawing/2014/chart" uri="{C3380CC4-5D6E-409C-BE32-E72D297353CC}">
                <c16:uniqueId val="{0000000D-0B84-457C-8264-80FBA96EE550}"/>
              </c:ext>
            </c:extLst>
          </c:dPt>
          <c:dPt>
            <c:idx val="7"/>
            <c:invertIfNegative val="0"/>
            <c:bubble3D val="0"/>
            <c:spPr>
              <a:solidFill>
                <a:srgbClr val="666666"/>
              </a:solidFill>
            </c:spPr>
            <c:extLst>
              <c:ext xmlns:c16="http://schemas.microsoft.com/office/drawing/2014/chart" uri="{C3380CC4-5D6E-409C-BE32-E72D297353CC}">
                <c16:uniqueId val="{0000000F-0B84-457C-8264-80FBA96EE550}"/>
              </c:ext>
            </c:extLst>
          </c:dPt>
          <c:dPt>
            <c:idx val="8"/>
            <c:invertIfNegative val="0"/>
            <c:bubble3D val="0"/>
            <c:spPr>
              <a:solidFill>
                <a:srgbClr val="666666"/>
              </a:solidFill>
            </c:spPr>
            <c:extLst>
              <c:ext xmlns:c16="http://schemas.microsoft.com/office/drawing/2014/chart" uri="{C3380CC4-5D6E-409C-BE32-E72D297353CC}">
                <c16:uniqueId val="{00000011-0B84-457C-8264-80FBA96EE550}"/>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8C2-454A-A653-7489A9BF6D54}"/>
              </c:ext>
            </c:extLst>
          </c:dPt>
          <c:dPt>
            <c:idx val="10"/>
            <c:invertIfNegative val="0"/>
            <c:bubble3D val="0"/>
            <c:spPr>
              <a:solidFill>
                <a:srgbClr val="666666"/>
              </a:solidFill>
            </c:spPr>
            <c:extLst>
              <c:ext xmlns:c16="http://schemas.microsoft.com/office/drawing/2014/chart" uri="{C3380CC4-5D6E-409C-BE32-E72D297353CC}">
                <c16:uniqueId val="{00000015-0B84-457C-8264-80FBA96EE550}"/>
              </c:ext>
            </c:extLst>
          </c:dPt>
          <c:dPt>
            <c:idx val="11"/>
            <c:invertIfNegative val="0"/>
            <c:bubble3D val="0"/>
            <c:spPr>
              <a:solidFill>
                <a:srgbClr val="666666"/>
              </a:solidFill>
            </c:spPr>
            <c:extLst>
              <c:ext xmlns:c16="http://schemas.microsoft.com/office/drawing/2014/chart" uri="{C3380CC4-5D6E-409C-BE32-E72D297353CC}">
                <c16:uniqueId val="{00000017-0B84-457C-8264-80FBA96EE550}"/>
              </c:ext>
            </c:extLst>
          </c:dPt>
          <c:dPt>
            <c:idx val="12"/>
            <c:invertIfNegative val="0"/>
            <c:bubble3D val="0"/>
            <c:spPr>
              <a:solidFill>
                <a:srgbClr val="666666"/>
              </a:solidFill>
            </c:spPr>
            <c:extLst>
              <c:ext xmlns:c16="http://schemas.microsoft.com/office/drawing/2014/chart" uri="{C3380CC4-5D6E-409C-BE32-E72D297353CC}">
                <c16:uniqueId val="{00000019-0B84-457C-8264-80FBA96EE550}"/>
              </c:ext>
            </c:extLst>
          </c:dPt>
          <c:dPt>
            <c:idx val="13"/>
            <c:invertIfNegative val="0"/>
            <c:bubble3D val="0"/>
            <c:spPr>
              <a:solidFill>
                <a:srgbClr val="666666"/>
              </a:solidFill>
            </c:spPr>
            <c:extLst>
              <c:ext xmlns:c16="http://schemas.microsoft.com/office/drawing/2014/chart" uri="{C3380CC4-5D6E-409C-BE32-E72D297353CC}">
                <c16:uniqueId val="{0000001B-0B84-457C-8264-80FBA96EE550}"/>
              </c:ext>
            </c:extLst>
          </c:dPt>
          <c:dPt>
            <c:idx val="14"/>
            <c:invertIfNegative val="0"/>
            <c:bubble3D val="0"/>
            <c:spPr>
              <a:solidFill>
                <a:srgbClr val="666666"/>
              </a:solidFill>
            </c:spPr>
            <c:extLst>
              <c:ext xmlns:c16="http://schemas.microsoft.com/office/drawing/2014/chart" uri="{C3380CC4-5D6E-409C-BE32-E72D297353CC}">
                <c16:uniqueId val="{0000001D-0B84-457C-8264-80FBA96EE550}"/>
              </c:ext>
            </c:extLst>
          </c:dPt>
          <c:dPt>
            <c:idx val="15"/>
            <c:invertIfNegative val="0"/>
            <c:bubble3D val="0"/>
            <c:spPr>
              <a:solidFill>
                <a:srgbClr val="666666"/>
              </a:solidFill>
            </c:spPr>
            <c:extLst>
              <c:ext xmlns:c16="http://schemas.microsoft.com/office/drawing/2014/chart" uri="{C3380CC4-5D6E-409C-BE32-E72D297353CC}">
                <c16:uniqueId val="{0000001F-0B84-457C-8264-80FBA96EE550}"/>
              </c:ext>
            </c:extLst>
          </c:dPt>
          <c:dPt>
            <c:idx val="16"/>
            <c:invertIfNegative val="0"/>
            <c:bubble3D val="0"/>
            <c:spPr>
              <a:solidFill>
                <a:srgbClr val="666666"/>
              </a:solidFill>
            </c:spPr>
            <c:extLst>
              <c:ext xmlns:c16="http://schemas.microsoft.com/office/drawing/2014/chart" uri="{C3380CC4-5D6E-409C-BE32-E72D297353CC}">
                <c16:uniqueId val="{00000021-0B84-457C-8264-80FBA96EE550}"/>
              </c:ext>
            </c:extLst>
          </c:dPt>
          <c:dPt>
            <c:idx val="17"/>
            <c:invertIfNegative val="0"/>
            <c:bubble3D val="0"/>
            <c:spPr>
              <a:solidFill>
                <a:srgbClr val="666666"/>
              </a:solidFill>
            </c:spPr>
            <c:extLst>
              <c:ext xmlns:c16="http://schemas.microsoft.com/office/drawing/2014/chart" uri="{C3380CC4-5D6E-409C-BE32-E72D297353CC}">
                <c16:uniqueId val="{00000023-0B84-457C-8264-80FBA96EE550}"/>
              </c:ext>
            </c:extLst>
          </c:dPt>
          <c:dPt>
            <c:idx val="18"/>
            <c:invertIfNegative val="0"/>
            <c:bubble3D val="0"/>
            <c:spPr>
              <a:solidFill>
                <a:srgbClr val="666666"/>
              </a:solidFill>
            </c:spPr>
            <c:extLst>
              <c:ext xmlns:c16="http://schemas.microsoft.com/office/drawing/2014/chart" uri="{C3380CC4-5D6E-409C-BE32-E72D297353CC}">
                <c16:uniqueId val="{00000025-0B84-457C-8264-80FBA96EE550}"/>
              </c:ext>
            </c:extLst>
          </c:dPt>
          <c:dPt>
            <c:idx val="19"/>
            <c:invertIfNegative val="0"/>
            <c:bubble3D val="0"/>
            <c:spPr>
              <a:solidFill>
                <a:srgbClr val="666666"/>
              </a:solidFill>
            </c:spPr>
            <c:extLst>
              <c:ext xmlns:c16="http://schemas.microsoft.com/office/drawing/2014/chart" uri="{C3380CC4-5D6E-409C-BE32-E72D297353CC}">
                <c16:uniqueId val="{00000027-0B84-457C-8264-80FBA96EE550}"/>
              </c:ext>
            </c:extLst>
          </c:dPt>
          <c:dPt>
            <c:idx val="20"/>
            <c:invertIfNegative val="0"/>
            <c:bubble3D val="0"/>
            <c:spPr>
              <a:solidFill>
                <a:srgbClr val="666666"/>
              </a:solidFill>
            </c:spPr>
            <c:extLst>
              <c:ext xmlns:c16="http://schemas.microsoft.com/office/drawing/2014/chart" uri="{C3380CC4-5D6E-409C-BE32-E72D297353CC}">
                <c16:uniqueId val="{00000029-0B84-457C-8264-80FBA96EE550}"/>
              </c:ext>
            </c:extLst>
          </c:dPt>
          <c:dPt>
            <c:idx val="21"/>
            <c:invertIfNegative val="0"/>
            <c:bubble3D val="0"/>
            <c:spPr>
              <a:solidFill>
                <a:srgbClr val="666666"/>
              </a:solidFill>
            </c:spPr>
            <c:extLst>
              <c:ext xmlns:c16="http://schemas.microsoft.com/office/drawing/2014/chart" uri="{C3380CC4-5D6E-409C-BE32-E72D297353CC}">
                <c16:uniqueId val="{0000002B-0B84-457C-8264-80FBA96EE550}"/>
              </c:ext>
            </c:extLst>
          </c:dPt>
          <c:dPt>
            <c:idx val="22"/>
            <c:invertIfNegative val="0"/>
            <c:bubble3D val="0"/>
            <c:spPr>
              <a:solidFill>
                <a:srgbClr val="666666"/>
              </a:solidFill>
            </c:spPr>
            <c:extLst>
              <c:ext xmlns:c16="http://schemas.microsoft.com/office/drawing/2014/chart" uri="{C3380CC4-5D6E-409C-BE32-E72D297353CC}">
                <c16:uniqueId val="{0000002D-0B84-457C-8264-80FBA96EE550}"/>
              </c:ext>
            </c:extLst>
          </c:dPt>
          <c:dPt>
            <c:idx val="23"/>
            <c:invertIfNegative val="0"/>
            <c:bubble3D val="0"/>
            <c:spPr>
              <a:solidFill>
                <a:srgbClr val="666666"/>
              </a:solidFill>
            </c:spPr>
            <c:extLst>
              <c:ext xmlns:c16="http://schemas.microsoft.com/office/drawing/2014/chart" uri="{C3380CC4-5D6E-409C-BE32-E72D297353CC}">
                <c16:uniqueId val="{0000002F-0B84-457C-8264-80FBA96EE550}"/>
              </c:ext>
            </c:extLst>
          </c:dPt>
          <c:dPt>
            <c:idx val="24"/>
            <c:invertIfNegative val="0"/>
            <c:bubble3D val="0"/>
            <c:spPr>
              <a:solidFill>
                <a:srgbClr val="666666"/>
              </a:solidFill>
            </c:spPr>
            <c:extLst>
              <c:ext xmlns:c16="http://schemas.microsoft.com/office/drawing/2014/chart" uri="{C3380CC4-5D6E-409C-BE32-E72D297353CC}">
                <c16:uniqueId val="{00000031-0B84-457C-8264-80FBA96EE550}"/>
              </c:ext>
            </c:extLst>
          </c:dPt>
          <c:dPt>
            <c:idx val="25"/>
            <c:invertIfNegative val="0"/>
            <c:bubble3D val="0"/>
            <c:spPr>
              <a:solidFill>
                <a:srgbClr val="666666"/>
              </a:solidFill>
            </c:spPr>
            <c:extLst>
              <c:ext xmlns:c16="http://schemas.microsoft.com/office/drawing/2014/chart" uri="{C3380CC4-5D6E-409C-BE32-E72D297353CC}">
                <c16:uniqueId val="{00000033-0B84-457C-8264-80FBA96EE550}"/>
              </c:ext>
            </c:extLst>
          </c:dPt>
          <c:dPt>
            <c:idx val="26"/>
            <c:invertIfNegative val="0"/>
            <c:bubble3D val="0"/>
            <c:spPr>
              <a:solidFill>
                <a:srgbClr val="666666"/>
              </a:solidFill>
            </c:spPr>
            <c:extLst>
              <c:ext xmlns:c16="http://schemas.microsoft.com/office/drawing/2014/chart" uri="{C3380CC4-5D6E-409C-BE32-E72D297353CC}">
                <c16:uniqueId val="{00000035-0B84-457C-8264-80FBA96EE550}"/>
              </c:ext>
            </c:extLst>
          </c:dPt>
          <c:dPt>
            <c:idx val="27"/>
            <c:invertIfNegative val="0"/>
            <c:bubble3D val="0"/>
            <c:spPr>
              <a:solidFill>
                <a:srgbClr val="666666"/>
              </a:solidFill>
            </c:spPr>
            <c:extLst>
              <c:ext xmlns:c16="http://schemas.microsoft.com/office/drawing/2014/chart" uri="{C3380CC4-5D6E-409C-BE32-E72D297353CC}">
                <c16:uniqueId val="{00000037-0B84-457C-8264-80FBA96EE550}"/>
              </c:ext>
            </c:extLst>
          </c:dPt>
          <c:dPt>
            <c:idx val="28"/>
            <c:invertIfNegative val="0"/>
            <c:bubble3D val="0"/>
            <c:spPr>
              <a:solidFill>
                <a:srgbClr val="666666"/>
              </a:solidFill>
            </c:spPr>
            <c:extLst>
              <c:ext xmlns:c16="http://schemas.microsoft.com/office/drawing/2014/chart" uri="{C3380CC4-5D6E-409C-BE32-E72D297353CC}">
                <c16:uniqueId val="{00000039-0B84-457C-8264-80FBA96EE550}"/>
              </c:ext>
            </c:extLst>
          </c:dPt>
          <c:dPt>
            <c:idx val="29"/>
            <c:invertIfNegative val="0"/>
            <c:bubble3D val="0"/>
            <c:spPr>
              <a:solidFill>
                <a:srgbClr val="C00000"/>
              </a:solidFill>
            </c:spPr>
            <c:extLst>
              <c:ext xmlns:c16="http://schemas.microsoft.com/office/drawing/2014/chart" uri="{C3380CC4-5D6E-409C-BE32-E72D297353CC}">
                <c16:uniqueId val="{0000003B-0B84-457C-8264-80FBA96EE550}"/>
              </c:ext>
            </c:extLst>
          </c:dPt>
          <c:dLbls>
            <c:dLbl>
              <c:idx val="0"/>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8C2-454A-A653-7489A9BF6D54}"/>
                </c:ext>
              </c:extLst>
            </c:dLbl>
            <c:dLbl>
              <c:idx val="1"/>
              <c:tx>
                <c:rich>
                  <a:bodyPr/>
                  <a:lstStyle/>
                  <a:p>
                    <a:r>
                      <a:t>4.62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B84-457C-8264-80FBA96EE550}"/>
                </c:ext>
              </c:extLst>
            </c:dLbl>
            <c:dLbl>
              <c:idx val="2"/>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B84-457C-8264-80FBA96EE550}"/>
                </c:ext>
              </c:extLst>
            </c:dLbl>
            <c:dLbl>
              <c:idx val="3"/>
              <c:tx>
                <c:rich>
                  <a:bodyPr/>
                  <a:lstStyle/>
                  <a:p>
                    <a:r>
                      <a:t>4.57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B84-457C-8264-80FBA96EE550}"/>
                </c:ext>
              </c:extLst>
            </c:dLbl>
            <c:dLbl>
              <c:idx val="4"/>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B84-457C-8264-80FBA96EE550}"/>
                </c:ext>
              </c:extLst>
            </c:dLbl>
            <c:dLbl>
              <c:idx val="5"/>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B84-457C-8264-80FBA96EE550}"/>
                </c:ext>
              </c:extLst>
            </c:dLbl>
            <c:dLbl>
              <c:idx val="6"/>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B84-457C-8264-80FBA96EE550}"/>
                </c:ext>
              </c:extLst>
            </c:dLbl>
            <c:dLbl>
              <c:idx val="7"/>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B84-457C-8264-80FBA96EE550}"/>
                </c:ext>
              </c:extLst>
            </c:dLbl>
            <c:dLbl>
              <c:idx val="8"/>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B84-457C-8264-80FBA96EE550}"/>
                </c:ext>
              </c:extLst>
            </c:dLbl>
            <c:dLbl>
              <c:idx val="9"/>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8C2-454A-A653-7489A9BF6D54}"/>
                </c:ext>
              </c:extLst>
            </c:dLbl>
            <c:dLbl>
              <c:idx val="10"/>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B84-457C-8264-80FBA96EE550}"/>
                </c:ext>
              </c:extLst>
            </c:dLbl>
            <c:dLbl>
              <c:idx val="11"/>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B84-457C-8264-80FBA96EE550}"/>
                </c:ext>
              </c:extLst>
            </c:dLbl>
            <c:dLbl>
              <c:idx val="12"/>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B84-457C-8264-80FBA96EE550}"/>
                </c:ext>
              </c:extLst>
            </c:dLbl>
            <c:dLbl>
              <c:idx val="13"/>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B84-457C-8264-80FBA96EE550}"/>
                </c:ext>
              </c:extLst>
            </c:dLbl>
            <c:dLbl>
              <c:idx val="14"/>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B84-457C-8264-80FBA96EE550}"/>
                </c:ext>
              </c:extLst>
            </c:dLbl>
            <c:dLbl>
              <c:idx val="15"/>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B84-457C-8264-80FBA96EE550}"/>
                </c:ext>
              </c:extLst>
            </c:dLbl>
            <c:dLbl>
              <c:idx val="16"/>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B84-457C-8264-80FBA96EE550}"/>
                </c:ext>
              </c:extLst>
            </c:dLbl>
            <c:dLbl>
              <c:idx val="17"/>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B84-457C-8264-80FBA96EE550}"/>
                </c:ext>
              </c:extLst>
            </c:dLbl>
            <c:dLbl>
              <c:idx val="18"/>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B84-457C-8264-80FBA96EE550}"/>
                </c:ext>
              </c:extLst>
            </c:dLbl>
            <c:dLbl>
              <c:idx val="19"/>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B84-457C-8264-80FBA96EE550}"/>
                </c:ext>
              </c:extLst>
            </c:dLbl>
            <c:dLbl>
              <c:idx val="20"/>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B84-457C-8264-80FBA96EE550}"/>
                </c:ext>
              </c:extLst>
            </c:dLbl>
            <c:dLbl>
              <c:idx val="21"/>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B84-457C-8264-80FBA96EE550}"/>
                </c:ext>
              </c:extLst>
            </c:dLbl>
            <c:dLbl>
              <c:idx val="22"/>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B84-457C-8264-80FBA96EE550}"/>
                </c:ext>
              </c:extLst>
            </c:dLbl>
            <c:dLbl>
              <c:idx val="23"/>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B84-457C-8264-80FBA96EE550}"/>
                </c:ext>
              </c:extLst>
            </c:dLbl>
            <c:dLbl>
              <c:idx val="24"/>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B84-457C-8264-80FBA96EE550}"/>
                </c:ext>
              </c:extLst>
            </c:dLbl>
            <c:dLbl>
              <c:idx val="25"/>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0B84-457C-8264-80FBA96EE550}"/>
                </c:ext>
              </c:extLst>
            </c:dLbl>
            <c:dLbl>
              <c:idx val="26"/>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0B84-457C-8264-80FBA96EE550}"/>
                </c:ext>
              </c:extLst>
            </c:dLbl>
            <c:dLbl>
              <c:idx val="27"/>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0B84-457C-8264-80FBA96EE550}"/>
                </c:ext>
              </c:extLst>
            </c:dLbl>
            <c:dLbl>
              <c:idx val="28"/>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0B84-457C-8264-80FBA96EE550}"/>
                </c:ext>
              </c:extLst>
            </c:dLbl>
            <c:dLbl>
              <c:idx val="29"/>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0B84-457C-8264-80FBA96EE55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YMM</c:v>
                </c:pt>
                <c:pt idx="2">
                  <c:v>GRR</c:v>
                </c:pt>
                <c:pt idx="3">
                  <c:v>CRP</c:v>
                </c:pt>
                <c:pt idx="4">
                  <c:v>PWM</c:v>
                </c:pt>
                <c:pt idx="5">
                  <c:v>SFB</c:v>
                </c:pt>
                <c:pt idx="6">
                  <c:v>YYJ</c:v>
                </c:pt>
                <c:pt idx="7">
                  <c:v>BOI</c:v>
                </c:pt>
                <c:pt idx="8">
                  <c:v>YQR</c:v>
                </c:pt>
                <c:pt idx="9">
                  <c:v>ONT</c:v>
                </c:pt>
                <c:pt idx="10">
                  <c:v>YXE</c:v>
                </c:pt>
                <c:pt idx="11">
                  <c:v>SAT</c:v>
                </c:pt>
                <c:pt idx="12">
                  <c:v>BUR</c:v>
                </c:pt>
                <c:pt idx="13">
                  <c:v>IND</c:v>
                </c:pt>
                <c:pt idx="14">
                  <c:v>DAL</c:v>
                </c:pt>
                <c:pt idx="15">
                  <c:v>TPA</c:v>
                </c:pt>
                <c:pt idx="16">
                  <c:v>OKC</c:v>
                </c:pt>
                <c:pt idx="17">
                  <c:v>BDL</c:v>
                </c:pt>
                <c:pt idx="18">
                  <c:v>YHZ</c:v>
                </c:pt>
                <c:pt idx="19">
                  <c:v>YYT</c:v>
                </c:pt>
                <c:pt idx="20">
                  <c:v>CMH</c:v>
                </c:pt>
                <c:pt idx="21">
                  <c:v>JAX</c:v>
                </c:pt>
                <c:pt idx="22">
                  <c:v>YTZ</c:v>
                </c:pt>
                <c:pt idx="23">
                  <c:v>MKE</c:v>
                </c:pt>
                <c:pt idx="24">
                  <c:v>AUS</c:v>
                </c:pt>
                <c:pt idx="25">
                  <c:v>YLW</c:v>
                </c:pt>
                <c:pt idx="26">
                  <c:v>PIT</c:v>
                </c:pt>
                <c:pt idx="27">
                  <c:v>MSY</c:v>
                </c:pt>
                <c:pt idx="28">
                  <c:v>YEG</c:v>
                </c:pt>
                <c:pt idx="29">
                  <c:v>BWI</c:v>
                </c:pt>
              </c:strCache>
            </c:strRef>
          </c:cat>
          <c:val>
            <c:numRef>
              <c:f>Sheet1!$B$2:$B$31</c:f>
              <c:numCache>
                <c:formatCode>0.00000000</c:formatCode>
                <c:ptCount val="30"/>
                <c:pt idx="0">
                  <c:v>4.6347273271000002</c:v>
                </c:pt>
                <c:pt idx="1">
                  <c:v>4.616614964</c:v>
                </c:pt>
                <c:pt idx="2">
                  <c:v>4.5962008767000002</c:v>
                </c:pt>
                <c:pt idx="3">
                  <c:v>4.5657012821</c:v>
                </c:pt>
                <c:pt idx="4">
                  <c:v>4.5102785090999999</c:v>
                </c:pt>
                <c:pt idx="5">
                  <c:v>4.4918968177999998</c:v>
                </c:pt>
                <c:pt idx="6">
                  <c:v>4.4877726748000004</c:v>
                </c:pt>
                <c:pt idx="7">
                  <c:v>4.4271372616000004</c:v>
                </c:pt>
                <c:pt idx="8">
                  <c:v>4.4073233625999997</c:v>
                </c:pt>
                <c:pt idx="9">
                  <c:v>4.4010291022999999</c:v>
                </c:pt>
                <c:pt idx="10">
                  <c:v>4.3862000851999996</c:v>
                </c:pt>
                <c:pt idx="11">
                  <c:v>4.3717652335999997</c:v>
                </c:pt>
                <c:pt idx="12">
                  <c:v>4.3438499320000004</c:v>
                </c:pt>
                <c:pt idx="13">
                  <c:v>4.3411472712999997</c:v>
                </c:pt>
                <c:pt idx="14">
                  <c:v>4.2931769654999998</c:v>
                </c:pt>
                <c:pt idx="15">
                  <c:v>4.2875895570000004</c:v>
                </c:pt>
                <c:pt idx="16">
                  <c:v>4.2865969953</c:v>
                </c:pt>
                <c:pt idx="17">
                  <c:v>4.2827389481999996</c:v>
                </c:pt>
                <c:pt idx="18">
                  <c:v>4.2623654453000004</c:v>
                </c:pt>
                <c:pt idx="19">
                  <c:v>4.2280583156000002</c:v>
                </c:pt>
                <c:pt idx="20">
                  <c:v>4.2217634628000003</c:v>
                </c:pt>
                <c:pt idx="21">
                  <c:v>4.2183367555000002</c:v>
                </c:pt>
                <c:pt idx="22">
                  <c:v>4.2051282051000003</c:v>
                </c:pt>
                <c:pt idx="23">
                  <c:v>4.1328730085999998</c:v>
                </c:pt>
                <c:pt idx="24">
                  <c:v>4.0941519405999998</c:v>
                </c:pt>
                <c:pt idx="25">
                  <c:v>4.0912070181000004</c:v>
                </c:pt>
                <c:pt idx="26">
                  <c:v>4.0822770261999999</c:v>
                </c:pt>
                <c:pt idx="27">
                  <c:v>4.0650898491999996</c:v>
                </c:pt>
                <c:pt idx="28">
                  <c:v>4.0528610692000004</c:v>
                </c:pt>
                <c:pt idx="29">
                  <c:v>4.0270888465999999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68C2-454A-A653-7489A9BF6D5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A06-DF44-ABC3-13BFD74DE24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A06-DF44-ABC3-13BFD74DE24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A06-DF44-ABC3-13BFD74DE24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A06-DF44-ABC3-13BFD74DE24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064095139503479"/>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BFD-ED4B-A3CA-C6997D42B176}"/>
              </c:ext>
            </c:extLst>
          </c:dPt>
          <c:dPt>
            <c:idx val="1"/>
            <c:invertIfNegative val="0"/>
            <c:bubble3D val="0"/>
            <c:spPr>
              <a:solidFill>
                <a:srgbClr val="003A8C"/>
              </a:solidFill>
            </c:spPr>
            <c:extLst>
              <c:ext xmlns:c16="http://schemas.microsoft.com/office/drawing/2014/chart" uri="{C3380CC4-5D6E-409C-BE32-E72D297353CC}">
                <c16:uniqueId val="{00000003-FFDE-4385-A229-A8964EA7B2D3}"/>
              </c:ext>
            </c:extLst>
          </c:dPt>
          <c:dPt>
            <c:idx val="2"/>
            <c:invertIfNegative val="0"/>
            <c:bubble3D val="0"/>
            <c:spPr>
              <a:solidFill>
                <a:srgbClr val="003A8C"/>
              </a:solidFill>
            </c:spPr>
            <c:extLst>
              <c:ext xmlns:c16="http://schemas.microsoft.com/office/drawing/2014/chart" uri="{C3380CC4-5D6E-409C-BE32-E72D297353CC}">
                <c16:uniqueId val="{00000005-FFDE-4385-A229-A8964EA7B2D3}"/>
              </c:ext>
            </c:extLst>
          </c:dPt>
          <c:dPt>
            <c:idx val="3"/>
            <c:invertIfNegative val="0"/>
            <c:bubble3D val="0"/>
            <c:spPr>
              <a:solidFill>
                <a:srgbClr val="FFC000"/>
              </a:solidFill>
            </c:spPr>
            <c:extLst>
              <c:ext xmlns:c16="http://schemas.microsoft.com/office/drawing/2014/chart" uri="{C3380CC4-5D6E-409C-BE32-E72D297353CC}">
                <c16:uniqueId val="{00000007-FFDE-4385-A229-A8964EA7B2D3}"/>
              </c:ext>
            </c:extLst>
          </c:dPt>
          <c:dPt>
            <c:idx val="4"/>
            <c:invertIfNegative val="0"/>
            <c:bubble3D val="0"/>
            <c:spPr>
              <a:solidFill>
                <a:srgbClr val="003A8C"/>
              </a:solidFill>
            </c:spPr>
            <c:extLst>
              <c:ext xmlns:c16="http://schemas.microsoft.com/office/drawing/2014/chart" uri="{C3380CC4-5D6E-409C-BE32-E72D297353CC}">
                <c16:uniqueId val="{00000009-FFDE-4385-A229-A8964EA7B2D3}"/>
              </c:ext>
            </c:extLst>
          </c:dPt>
          <c:dPt>
            <c:idx val="5"/>
            <c:invertIfNegative val="0"/>
            <c:bubble3D val="0"/>
            <c:spPr>
              <a:solidFill>
                <a:srgbClr val="003A8C"/>
              </a:solidFill>
            </c:spPr>
            <c:extLst>
              <c:ext xmlns:c16="http://schemas.microsoft.com/office/drawing/2014/chart" uri="{C3380CC4-5D6E-409C-BE32-E72D297353CC}">
                <c16:uniqueId val="{0000000B-FFDE-4385-A229-A8964EA7B2D3}"/>
              </c:ext>
            </c:extLst>
          </c:dPt>
          <c:dPt>
            <c:idx val="6"/>
            <c:invertIfNegative val="0"/>
            <c:bubble3D val="0"/>
            <c:spPr>
              <a:solidFill>
                <a:srgbClr val="003A8C"/>
              </a:solidFill>
            </c:spPr>
            <c:extLst>
              <c:ext xmlns:c16="http://schemas.microsoft.com/office/drawing/2014/chart" uri="{C3380CC4-5D6E-409C-BE32-E72D297353CC}">
                <c16:uniqueId val="{0000000D-FFDE-4385-A229-A8964EA7B2D3}"/>
              </c:ext>
            </c:extLst>
          </c:dPt>
          <c:dPt>
            <c:idx val="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BFD-ED4B-A3CA-C6997D42B176}"/>
              </c:ext>
            </c:extLst>
          </c:dPt>
          <c:dPt>
            <c:idx val="8"/>
            <c:invertIfNegative val="0"/>
            <c:bubble3D val="0"/>
            <c:spPr>
              <a:solidFill>
                <a:srgbClr val="003A8C"/>
              </a:solidFill>
            </c:spPr>
            <c:extLst>
              <c:ext xmlns:c16="http://schemas.microsoft.com/office/drawing/2014/chart" uri="{C3380CC4-5D6E-409C-BE32-E72D297353CC}">
                <c16:uniqueId val="{00000011-FFDE-4385-A229-A8964EA7B2D3}"/>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BFD-ED4B-A3CA-C6997D42B176}"/>
              </c:ext>
            </c:extLst>
          </c:dPt>
          <c:dPt>
            <c:idx val="10"/>
            <c:invertIfNegative val="0"/>
            <c:bubble3D val="0"/>
            <c:spPr>
              <a:solidFill>
                <a:srgbClr val="003A8C"/>
              </a:solidFill>
            </c:spPr>
            <c:extLst>
              <c:ext xmlns:c16="http://schemas.microsoft.com/office/drawing/2014/chart" uri="{C3380CC4-5D6E-409C-BE32-E72D297353CC}">
                <c16:uniqueId val="{00000015-FFDE-4385-A229-A8964EA7B2D3}"/>
              </c:ext>
            </c:extLst>
          </c:dPt>
          <c:dPt>
            <c:idx val="11"/>
            <c:invertIfNegative val="0"/>
            <c:bubble3D val="0"/>
            <c:spPr>
              <a:solidFill>
                <a:srgbClr val="003A8C"/>
              </a:solidFill>
            </c:spPr>
            <c:extLst>
              <c:ext xmlns:c16="http://schemas.microsoft.com/office/drawing/2014/chart" uri="{C3380CC4-5D6E-409C-BE32-E72D297353CC}">
                <c16:uniqueId val="{00000017-FFDE-4385-A229-A8964EA7B2D3}"/>
              </c:ext>
            </c:extLst>
          </c:dPt>
          <c:dPt>
            <c:idx val="12"/>
            <c:invertIfNegative val="0"/>
            <c:bubble3D val="0"/>
            <c:spPr>
              <a:solidFill>
                <a:srgbClr val="003A8C"/>
              </a:solidFill>
            </c:spPr>
            <c:extLst>
              <c:ext xmlns:c16="http://schemas.microsoft.com/office/drawing/2014/chart" uri="{C3380CC4-5D6E-409C-BE32-E72D297353CC}">
                <c16:uniqueId val="{00000019-FFDE-4385-A229-A8964EA7B2D3}"/>
              </c:ext>
            </c:extLst>
          </c:dPt>
          <c:dPt>
            <c:idx val="13"/>
            <c:invertIfNegative val="0"/>
            <c:bubble3D val="0"/>
            <c:spPr>
              <a:solidFill>
                <a:srgbClr val="003A8C"/>
              </a:solidFill>
            </c:spPr>
            <c:extLst>
              <c:ext xmlns:c16="http://schemas.microsoft.com/office/drawing/2014/chart" uri="{C3380CC4-5D6E-409C-BE32-E72D297353CC}">
                <c16:uniqueId val="{0000001B-FFDE-4385-A229-A8964EA7B2D3}"/>
              </c:ext>
            </c:extLst>
          </c:dPt>
          <c:dPt>
            <c:idx val="14"/>
            <c:invertIfNegative val="0"/>
            <c:bubble3D val="0"/>
            <c:spPr>
              <a:solidFill>
                <a:srgbClr val="003A8C"/>
              </a:solidFill>
            </c:spPr>
            <c:extLst>
              <c:ext xmlns:c16="http://schemas.microsoft.com/office/drawing/2014/chart" uri="{C3380CC4-5D6E-409C-BE32-E72D297353CC}">
                <c16:uniqueId val="{0000001D-FFDE-4385-A229-A8964EA7B2D3}"/>
              </c:ext>
            </c:extLst>
          </c:dPt>
          <c:dPt>
            <c:idx val="15"/>
            <c:invertIfNegative val="0"/>
            <c:bubble3D val="0"/>
            <c:spPr>
              <a:solidFill>
                <a:srgbClr val="003A8C"/>
              </a:solidFill>
            </c:spPr>
            <c:extLst>
              <c:ext xmlns:c16="http://schemas.microsoft.com/office/drawing/2014/chart" uri="{C3380CC4-5D6E-409C-BE32-E72D297353CC}">
                <c16:uniqueId val="{0000001F-FFDE-4385-A229-A8964EA7B2D3}"/>
              </c:ext>
            </c:extLst>
          </c:dPt>
          <c:dPt>
            <c:idx val="16"/>
            <c:invertIfNegative val="0"/>
            <c:bubble3D val="0"/>
            <c:spPr>
              <a:solidFill>
                <a:srgbClr val="003A8C"/>
              </a:solidFill>
            </c:spPr>
            <c:extLst>
              <c:ext xmlns:c16="http://schemas.microsoft.com/office/drawing/2014/chart" uri="{C3380CC4-5D6E-409C-BE32-E72D297353CC}">
                <c16:uniqueId val="{00000021-FFDE-4385-A229-A8964EA7B2D3}"/>
              </c:ext>
            </c:extLst>
          </c:dPt>
          <c:dPt>
            <c:idx val="17"/>
            <c:invertIfNegative val="0"/>
            <c:bubble3D val="0"/>
            <c:spPr>
              <a:solidFill>
                <a:srgbClr val="003A8C"/>
              </a:solidFill>
            </c:spPr>
            <c:extLst>
              <c:ext xmlns:c16="http://schemas.microsoft.com/office/drawing/2014/chart" uri="{C3380CC4-5D6E-409C-BE32-E72D297353CC}">
                <c16:uniqueId val="{00000023-FFDE-4385-A229-A8964EA7B2D3}"/>
              </c:ext>
            </c:extLst>
          </c:dPt>
          <c:dPt>
            <c:idx val="18"/>
            <c:invertIfNegative val="0"/>
            <c:bubble3D val="0"/>
            <c:spPr>
              <a:solidFill>
                <a:srgbClr val="003A8C"/>
              </a:solidFill>
            </c:spPr>
            <c:extLst>
              <c:ext xmlns:c16="http://schemas.microsoft.com/office/drawing/2014/chart" uri="{C3380CC4-5D6E-409C-BE32-E72D297353CC}">
                <c16:uniqueId val="{00000025-FFDE-4385-A229-A8964EA7B2D3}"/>
              </c:ext>
            </c:extLst>
          </c:dPt>
          <c:dPt>
            <c:idx val="19"/>
            <c:invertIfNegative val="0"/>
            <c:bubble3D val="0"/>
            <c:spPr>
              <a:solidFill>
                <a:srgbClr val="003A8C"/>
              </a:solidFill>
            </c:spPr>
            <c:extLst>
              <c:ext xmlns:c16="http://schemas.microsoft.com/office/drawing/2014/chart" uri="{C3380CC4-5D6E-409C-BE32-E72D297353CC}">
                <c16:uniqueId val="{00000027-FFDE-4385-A229-A8964EA7B2D3}"/>
              </c:ext>
            </c:extLst>
          </c:dPt>
          <c:dPt>
            <c:idx val="20"/>
            <c:invertIfNegative val="0"/>
            <c:bubble3D val="0"/>
            <c:spPr>
              <a:solidFill>
                <a:srgbClr val="003A8C"/>
              </a:solidFill>
            </c:spPr>
            <c:extLst>
              <c:ext xmlns:c16="http://schemas.microsoft.com/office/drawing/2014/chart" uri="{C3380CC4-5D6E-409C-BE32-E72D297353CC}">
                <c16:uniqueId val="{00000029-FFDE-4385-A229-A8964EA7B2D3}"/>
              </c:ext>
            </c:extLst>
          </c:dPt>
          <c:dPt>
            <c:idx val="21"/>
            <c:invertIfNegative val="0"/>
            <c:bubble3D val="0"/>
            <c:spPr>
              <a:solidFill>
                <a:srgbClr val="003A8C"/>
              </a:solidFill>
            </c:spPr>
            <c:extLst>
              <c:ext xmlns:c16="http://schemas.microsoft.com/office/drawing/2014/chart" uri="{C3380CC4-5D6E-409C-BE32-E72D297353CC}">
                <c16:uniqueId val="{0000002B-FFDE-4385-A229-A8964EA7B2D3}"/>
              </c:ext>
            </c:extLst>
          </c:dPt>
          <c:dPt>
            <c:idx val="22"/>
            <c:invertIfNegative val="0"/>
            <c:bubble3D val="0"/>
            <c:spPr>
              <a:solidFill>
                <a:srgbClr val="003A8C"/>
              </a:solidFill>
            </c:spPr>
            <c:extLst>
              <c:ext xmlns:c16="http://schemas.microsoft.com/office/drawing/2014/chart" uri="{C3380CC4-5D6E-409C-BE32-E72D297353CC}">
                <c16:uniqueId val="{0000002D-FFDE-4385-A229-A8964EA7B2D3}"/>
              </c:ext>
            </c:extLst>
          </c:dPt>
          <c:dPt>
            <c:idx val="23"/>
            <c:invertIfNegative val="0"/>
            <c:bubble3D val="0"/>
            <c:spPr>
              <a:solidFill>
                <a:srgbClr val="003A8C"/>
              </a:solidFill>
            </c:spPr>
            <c:extLst>
              <c:ext xmlns:c16="http://schemas.microsoft.com/office/drawing/2014/chart" uri="{C3380CC4-5D6E-409C-BE32-E72D297353CC}">
                <c16:uniqueId val="{0000002F-FFDE-4385-A229-A8964EA7B2D3}"/>
              </c:ext>
            </c:extLst>
          </c:dPt>
          <c:dPt>
            <c:idx val="24"/>
            <c:invertIfNegative val="0"/>
            <c:bubble3D val="0"/>
            <c:spPr>
              <a:solidFill>
                <a:srgbClr val="003A8C"/>
              </a:solidFill>
            </c:spPr>
            <c:extLst>
              <c:ext xmlns:c16="http://schemas.microsoft.com/office/drawing/2014/chart" uri="{C3380CC4-5D6E-409C-BE32-E72D297353CC}">
                <c16:uniqueId val="{00000031-FFDE-4385-A229-A8964EA7B2D3}"/>
              </c:ext>
            </c:extLst>
          </c:dPt>
          <c:dLbls>
            <c:dLbl>
              <c:idx val="0"/>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BFD-ED4B-A3CA-C6997D42B176}"/>
                </c:ext>
              </c:extLst>
            </c:dLbl>
            <c:dLbl>
              <c:idx val="1"/>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FDE-4385-A229-A8964EA7B2D3}"/>
                </c:ext>
              </c:extLst>
            </c:dLbl>
            <c:dLbl>
              <c:idx val="2"/>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FDE-4385-A229-A8964EA7B2D3}"/>
                </c:ext>
              </c:extLst>
            </c:dLbl>
            <c:dLbl>
              <c:idx val="3"/>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FDE-4385-A229-A8964EA7B2D3}"/>
                </c:ext>
              </c:extLst>
            </c:dLbl>
            <c:dLbl>
              <c:idx val="4"/>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FDE-4385-A229-A8964EA7B2D3}"/>
                </c:ext>
              </c:extLst>
            </c:dLbl>
            <c:dLbl>
              <c:idx val="5"/>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FDE-4385-A229-A8964EA7B2D3}"/>
                </c:ext>
              </c:extLst>
            </c:dLbl>
            <c:dLbl>
              <c:idx val="6"/>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FDE-4385-A229-A8964EA7B2D3}"/>
                </c:ext>
              </c:extLst>
            </c:dLbl>
            <c:dLbl>
              <c:idx val="7"/>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BFD-ED4B-A3CA-C6997D42B176}"/>
                </c:ext>
              </c:extLst>
            </c:dLbl>
            <c:dLbl>
              <c:idx val="8"/>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FDE-4385-A229-A8964EA7B2D3}"/>
                </c:ext>
              </c:extLst>
            </c:dLbl>
            <c:dLbl>
              <c:idx val="9"/>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BFD-ED4B-A3CA-C6997D42B176}"/>
                </c:ext>
              </c:extLst>
            </c:dLbl>
            <c:dLbl>
              <c:idx val="10"/>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FDE-4385-A229-A8964EA7B2D3}"/>
                </c:ext>
              </c:extLst>
            </c:dLbl>
            <c:dLbl>
              <c:idx val="11"/>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FDE-4385-A229-A8964EA7B2D3}"/>
                </c:ext>
              </c:extLst>
            </c:dLbl>
            <c:dLbl>
              <c:idx val="12"/>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FDE-4385-A229-A8964EA7B2D3}"/>
                </c:ext>
              </c:extLst>
            </c:dLbl>
            <c:dLbl>
              <c:idx val="13"/>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FFDE-4385-A229-A8964EA7B2D3}"/>
                </c:ext>
              </c:extLst>
            </c:dLbl>
            <c:dLbl>
              <c:idx val="14"/>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FDE-4385-A229-A8964EA7B2D3}"/>
                </c:ext>
              </c:extLst>
            </c:dLbl>
            <c:dLbl>
              <c:idx val="15"/>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FDE-4385-A229-A8964EA7B2D3}"/>
                </c:ext>
              </c:extLst>
            </c:dLbl>
            <c:dLbl>
              <c:idx val="16"/>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FFDE-4385-A229-A8964EA7B2D3}"/>
                </c:ext>
              </c:extLst>
            </c:dLbl>
            <c:dLbl>
              <c:idx val="17"/>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FFDE-4385-A229-A8964EA7B2D3}"/>
                </c:ext>
              </c:extLst>
            </c:dLbl>
            <c:dLbl>
              <c:idx val="18"/>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FFDE-4385-A229-A8964EA7B2D3}"/>
                </c:ext>
              </c:extLst>
            </c:dLbl>
            <c:dLbl>
              <c:idx val="19"/>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FFDE-4385-A229-A8964EA7B2D3}"/>
                </c:ext>
              </c:extLst>
            </c:dLbl>
            <c:dLbl>
              <c:idx val="20"/>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FFDE-4385-A229-A8964EA7B2D3}"/>
                </c:ext>
              </c:extLst>
            </c:dLbl>
            <c:dLbl>
              <c:idx val="21"/>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FFDE-4385-A229-A8964EA7B2D3}"/>
                </c:ext>
              </c:extLst>
            </c:dLbl>
            <c:dLbl>
              <c:idx val="22"/>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FFDE-4385-A229-A8964EA7B2D3}"/>
                </c:ext>
              </c:extLst>
            </c:dLbl>
            <c:dLbl>
              <c:idx val="23"/>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FFDE-4385-A229-A8964EA7B2D3}"/>
                </c:ext>
              </c:extLst>
            </c:dLbl>
            <c:dLbl>
              <c:idx val="24"/>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FFDE-4385-A229-A8964EA7B2D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SCQ</c:v>
                </c:pt>
                <c:pt idx="1">
                  <c:v>YYT</c:v>
                </c:pt>
                <c:pt idx="2">
                  <c:v>SKP</c:v>
                </c:pt>
                <c:pt idx="3">
                  <c:v>DAL</c:v>
                </c:pt>
                <c:pt idx="4">
                  <c:v>ITM</c:v>
                </c:pt>
                <c:pt idx="5">
                  <c:v>CEI</c:v>
                </c:pt>
                <c:pt idx="6">
                  <c:v>PGF</c:v>
                </c:pt>
                <c:pt idx="7">
                  <c:v>BCN</c:v>
                </c:pt>
                <c:pt idx="8">
                  <c:v>LGA</c:v>
                </c:pt>
                <c:pt idx="9">
                  <c:v>CMH</c:v>
                </c:pt>
                <c:pt idx="10">
                  <c:v>EZE</c:v>
                </c:pt>
                <c:pt idx="11">
                  <c:v>GPS</c:v>
                </c:pt>
                <c:pt idx="12">
                  <c:v>BUD</c:v>
                </c:pt>
                <c:pt idx="13">
                  <c:v>CNF</c:v>
                </c:pt>
                <c:pt idx="14">
                  <c:v>SPC</c:v>
                </c:pt>
                <c:pt idx="15">
                  <c:v>DMK</c:v>
                </c:pt>
                <c:pt idx="16">
                  <c:v>ZAZ</c:v>
                </c:pt>
                <c:pt idx="17">
                  <c:v>HKT</c:v>
                </c:pt>
                <c:pt idx="18">
                  <c:v>NAP</c:v>
                </c:pt>
                <c:pt idx="19">
                  <c:v>CJB</c:v>
                </c:pt>
                <c:pt idx="20">
                  <c:v>YQR</c:v>
                </c:pt>
                <c:pt idx="21">
                  <c:v>SLC</c:v>
                </c:pt>
                <c:pt idx="22">
                  <c:v>SJU</c:v>
                </c:pt>
                <c:pt idx="23">
                  <c:v>OVD</c:v>
                </c:pt>
                <c:pt idx="24">
                  <c:v>ADL</c:v>
                </c:pt>
              </c:strCache>
            </c:strRef>
          </c:cat>
          <c:val>
            <c:numRef>
              <c:f>Sheet1!$B$2:$B$26</c:f>
              <c:numCache>
                <c:formatCode>0.00000000</c:formatCode>
                <c:ptCount val="25"/>
                <c:pt idx="0">
                  <c:v>4.2128311202999997</c:v>
                </c:pt>
                <c:pt idx="1">
                  <c:v>4.2098355661999998</c:v>
                </c:pt>
                <c:pt idx="2">
                  <c:v>4.2096948544000004</c:v>
                </c:pt>
                <c:pt idx="3">
                  <c:v>4.2051764187999998</c:v>
                </c:pt>
                <c:pt idx="4">
                  <c:v>4.2045580324999996</c:v>
                </c:pt>
                <c:pt idx="5">
                  <c:v>4.2002222281000003</c:v>
                </c:pt>
                <c:pt idx="6">
                  <c:v>4.2002003820000002</c:v>
                </c:pt>
                <c:pt idx="7">
                  <c:v>4.1956435030000003</c:v>
                </c:pt>
                <c:pt idx="8">
                  <c:v>4.1951366158000001</c:v>
                </c:pt>
                <c:pt idx="9">
                  <c:v>4.1939273855000003</c:v>
                </c:pt>
                <c:pt idx="10">
                  <c:v>4.1937576612000003</c:v>
                </c:pt>
                <c:pt idx="11">
                  <c:v>4.1925884500999997</c:v>
                </c:pt>
                <c:pt idx="12">
                  <c:v>4.1911393070000003</c:v>
                </c:pt>
                <c:pt idx="13">
                  <c:v>4.1868849846999998</c:v>
                </c:pt>
                <c:pt idx="14">
                  <c:v>4.1864972964999998</c:v>
                </c:pt>
                <c:pt idx="15">
                  <c:v>4.1851993853999998</c:v>
                </c:pt>
                <c:pt idx="16">
                  <c:v>4.1810110979999999</c:v>
                </c:pt>
                <c:pt idx="17">
                  <c:v>4.1796468400000002</c:v>
                </c:pt>
                <c:pt idx="18">
                  <c:v>4.1794999191000004</c:v>
                </c:pt>
                <c:pt idx="19">
                  <c:v>4.1788629794999999</c:v>
                </c:pt>
                <c:pt idx="20">
                  <c:v>4.1731712747999996</c:v>
                </c:pt>
                <c:pt idx="21">
                  <c:v>4.1703350359</c:v>
                </c:pt>
                <c:pt idx="22">
                  <c:v>4.1664349130999998</c:v>
                </c:pt>
                <c:pt idx="23">
                  <c:v>4.165255857</c:v>
                </c:pt>
                <c:pt idx="24">
                  <c:v>4.1640231438999997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BFD-ED4B-A3CA-C6997D42B17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084-F74E-B359-00965B775FF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084-F74E-B359-00965B775FF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0084-F74E-B359-00965B775FF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E60-8943-8259-E90694AEBF48}"/>
              </c:ext>
            </c:extLst>
          </c:dPt>
          <c:dPt>
            <c:idx val="1"/>
            <c:invertIfNegative val="0"/>
            <c:bubble3D val="0"/>
            <c:spPr>
              <a:solidFill>
                <a:srgbClr val="666666"/>
              </a:solidFill>
            </c:spPr>
            <c:extLst>
              <c:ext xmlns:c16="http://schemas.microsoft.com/office/drawing/2014/chart" uri="{C3380CC4-5D6E-409C-BE32-E72D297353CC}">
                <c16:uniqueId val="{00000003-3877-44A7-B4A7-56ABA2D44C3E}"/>
              </c:ext>
            </c:extLst>
          </c:dPt>
          <c:dPt>
            <c:idx val="2"/>
            <c:invertIfNegative val="0"/>
            <c:bubble3D val="0"/>
            <c:spPr>
              <a:solidFill>
                <a:srgbClr val="666666"/>
              </a:solidFill>
            </c:spPr>
            <c:extLst>
              <c:ext xmlns:c16="http://schemas.microsoft.com/office/drawing/2014/chart" uri="{C3380CC4-5D6E-409C-BE32-E72D297353CC}">
                <c16:uniqueId val="{00000005-3877-44A7-B4A7-56ABA2D44C3E}"/>
              </c:ext>
            </c:extLst>
          </c:dPt>
          <c:dPt>
            <c:idx val="3"/>
            <c:invertIfNegative val="0"/>
            <c:bubble3D val="0"/>
            <c:spPr>
              <a:solidFill>
                <a:srgbClr val="666666"/>
              </a:solidFill>
            </c:spPr>
            <c:extLst>
              <c:ext xmlns:c16="http://schemas.microsoft.com/office/drawing/2014/chart" uri="{C3380CC4-5D6E-409C-BE32-E72D297353CC}">
                <c16:uniqueId val="{00000007-3877-44A7-B4A7-56ABA2D44C3E}"/>
              </c:ext>
            </c:extLst>
          </c:dPt>
          <c:dPt>
            <c:idx val="4"/>
            <c:invertIfNegative val="0"/>
            <c:bubble3D val="0"/>
            <c:spPr>
              <a:solidFill>
                <a:srgbClr val="666666"/>
              </a:solidFill>
            </c:spPr>
            <c:extLst>
              <c:ext xmlns:c16="http://schemas.microsoft.com/office/drawing/2014/chart" uri="{C3380CC4-5D6E-409C-BE32-E72D297353CC}">
                <c16:uniqueId val="{00000009-3877-44A7-B4A7-56ABA2D44C3E}"/>
              </c:ext>
            </c:extLst>
          </c:dPt>
          <c:dPt>
            <c:idx val="5"/>
            <c:invertIfNegative val="0"/>
            <c:bubble3D val="0"/>
            <c:spPr>
              <a:solidFill>
                <a:srgbClr val="666666"/>
              </a:solidFill>
            </c:spPr>
            <c:extLst>
              <c:ext xmlns:c16="http://schemas.microsoft.com/office/drawing/2014/chart" uri="{C3380CC4-5D6E-409C-BE32-E72D297353CC}">
                <c16:uniqueId val="{0000000B-3877-44A7-B4A7-56ABA2D44C3E}"/>
              </c:ext>
            </c:extLst>
          </c:dPt>
          <c:dPt>
            <c:idx val="6"/>
            <c:invertIfNegative val="0"/>
            <c:bubble3D val="0"/>
            <c:spPr>
              <a:solidFill>
                <a:srgbClr val="666666"/>
              </a:solidFill>
            </c:spPr>
            <c:extLst>
              <c:ext xmlns:c16="http://schemas.microsoft.com/office/drawing/2014/chart" uri="{C3380CC4-5D6E-409C-BE32-E72D297353CC}">
                <c16:uniqueId val="{0000000D-3877-44A7-B4A7-56ABA2D44C3E}"/>
              </c:ext>
            </c:extLst>
          </c:dPt>
          <c:dPt>
            <c:idx val="7"/>
            <c:invertIfNegative val="0"/>
            <c:bubble3D val="0"/>
            <c:spPr>
              <a:solidFill>
                <a:srgbClr val="666666"/>
              </a:solidFill>
            </c:spPr>
            <c:extLst>
              <c:ext xmlns:c16="http://schemas.microsoft.com/office/drawing/2014/chart" uri="{C3380CC4-5D6E-409C-BE32-E72D297353CC}">
                <c16:uniqueId val="{0000000F-3877-44A7-B4A7-56ABA2D44C3E}"/>
              </c:ext>
            </c:extLst>
          </c:dPt>
          <c:dPt>
            <c:idx val="8"/>
            <c:invertIfNegative val="0"/>
            <c:bubble3D val="0"/>
            <c:spPr>
              <a:solidFill>
                <a:srgbClr val="666666"/>
              </a:solidFill>
            </c:spPr>
            <c:extLst>
              <c:ext xmlns:c16="http://schemas.microsoft.com/office/drawing/2014/chart" uri="{C3380CC4-5D6E-409C-BE32-E72D297353CC}">
                <c16:uniqueId val="{00000011-3877-44A7-B4A7-56ABA2D44C3E}"/>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E60-8943-8259-E90694AEBF48}"/>
              </c:ext>
            </c:extLst>
          </c:dPt>
          <c:dPt>
            <c:idx val="10"/>
            <c:invertIfNegative val="0"/>
            <c:bubble3D val="0"/>
            <c:spPr>
              <a:solidFill>
                <a:srgbClr val="666666"/>
              </a:solidFill>
            </c:spPr>
            <c:extLst>
              <c:ext xmlns:c16="http://schemas.microsoft.com/office/drawing/2014/chart" uri="{C3380CC4-5D6E-409C-BE32-E72D297353CC}">
                <c16:uniqueId val="{00000015-3877-44A7-B4A7-56ABA2D44C3E}"/>
              </c:ext>
            </c:extLst>
          </c:dPt>
          <c:dPt>
            <c:idx val="11"/>
            <c:invertIfNegative val="0"/>
            <c:bubble3D val="0"/>
            <c:spPr>
              <a:solidFill>
                <a:srgbClr val="666666"/>
              </a:solidFill>
            </c:spPr>
            <c:extLst>
              <c:ext xmlns:c16="http://schemas.microsoft.com/office/drawing/2014/chart" uri="{C3380CC4-5D6E-409C-BE32-E72D297353CC}">
                <c16:uniqueId val="{00000017-3877-44A7-B4A7-56ABA2D44C3E}"/>
              </c:ext>
            </c:extLst>
          </c:dPt>
          <c:dPt>
            <c:idx val="12"/>
            <c:invertIfNegative val="0"/>
            <c:bubble3D val="0"/>
            <c:spPr>
              <a:solidFill>
                <a:srgbClr val="666666"/>
              </a:solidFill>
            </c:spPr>
            <c:extLst>
              <c:ext xmlns:c16="http://schemas.microsoft.com/office/drawing/2014/chart" uri="{C3380CC4-5D6E-409C-BE32-E72D297353CC}">
                <c16:uniqueId val="{00000019-3877-44A7-B4A7-56ABA2D44C3E}"/>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E60-8943-8259-E90694AEBF48}"/>
              </c:ext>
            </c:extLst>
          </c:dPt>
          <c:dPt>
            <c:idx val="14"/>
            <c:invertIfNegative val="0"/>
            <c:bubble3D val="0"/>
            <c:spPr>
              <a:solidFill>
                <a:srgbClr val="666666"/>
              </a:solidFill>
            </c:spPr>
            <c:extLst>
              <c:ext xmlns:c16="http://schemas.microsoft.com/office/drawing/2014/chart" uri="{C3380CC4-5D6E-409C-BE32-E72D297353CC}">
                <c16:uniqueId val="{0000001D-3877-44A7-B4A7-56ABA2D44C3E}"/>
              </c:ext>
            </c:extLst>
          </c:dPt>
          <c:dPt>
            <c:idx val="15"/>
            <c:invertIfNegative val="0"/>
            <c:bubble3D val="0"/>
            <c:spPr>
              <a:solidFill>
                <a:srgbClr val="666666"/>
              </a:solidFill>
            </c:spPr>
            <c:extLst>
              <c:ext xmlns:c16="http://schemas.microsoft.com/office/drawing/2014/chart" uri="{C3380CC4-5D6E-409C-BE32-E72D297353CC}">
                <c16:uniqueId val="{0000001F-3877-44A7-B4A7-56ABA2D44C3E}"/>
              </c:ext>
            </c:extLst>
          </c:dPt>
          <c:dPt>
            <c:idx val="16"/>
            <c:invertIfNegative val="0"/>
            <c:bubble3D val="0"/>
            <c:spPr>
              <a:solidFill>
                <a:srgbClr val="666666"/>
              </a:solidFill>
            </c:spPr>
            <c:extLst>
              <c:ext xmlns:c16="http://schemas.microsoft.com/office/drawing/2014/chart" uri="{C3380CC4-5D6E-409C-BE32-E72D297353CC}">
                <c16:uniqueId val="{00000021-3877-44A7-B4A7-56ABA2D44C3E}"/>
              </c:ext>
            </c:extLst>
          </c:dPt>
          <c:dPt>
            <c:idx val="17"/>
            <c:invertIfNegative val="0"/>
            <c:bubble3D val="0"/>
            <c:spPr>
              <a:solidFill>
                <a:srgbClr val="666666"/>
              </a:solidFill>
            </c:spPr>
            <c:extLst>
              <c:ext xmlns:c16="http://schemas.microsoft.com/office/drawing/2014/chart" uri="{C3380CC4-5D6E-409C-BE32-E72D297353CC}">
                <c16:uniqueId val="{00000023-3877-44A7-B4A7-56ABA2D44C3E}"/>
              </c:ext>
            </c:extLst>
          </c:dPt>
          <c:dPt>
            <c:idx val="18"/>
            <c:invertIfNegative val="0"/>
            <c:bubble3D val="0"/>
            <c:spPr>
              <a:solidFill>
                <a:srgbClr val="666666"/>
              </a:solidFill>
            </c:spPr>
            <c:extLst>
              <c:ext xmlns:c16="http://schemas.microsoft.com/office/drawing/2014/chart" uri="{C3380CC4-5D6E-409C-BE32-E72D297353CC}">
                <c16:uniqueId val="{00000025-3877-44A7-B4A7-56ABA2D44C3E}"/>
              </c:ext>
            </c:extLst>
          </c:dPt>
          <c:dPt>
            <c:idx val="19"/>
            <c:invertIfNegative val="0"/>
            <c:bubble3D val="0"/>
            <c:spPr>
              <a:solidFill>
                <a:srgbClr val="666666"/>
              </a:solidFill>
            </c:spPr>
            <c:extLst>
              <c:ext xmlns:c16="http://schemas.microsoft.com/office/drawing/2014/chart" uri="{C3380CC4-5D6E-409C-BE32-E72D297353CC}">
                <c16:uniqueId val="{00000027-3877-44A7-B4A7-56ABA2D44C3E}"/>
              </c:ext>
            </c:extLst>
          </c:dPt>
          <c:dPt>
            <c:idx val="20"/>
            <c:invertIfNegative val="0"/>
            <c:bubble3D val="0"/>
            <c:spPr>
              <a:solidFill>
                <a:srgbClr val="FFFFFF">
                  <a:alpha val="0"/>
                </a:srgbClr>
              </a:solidFill>
            </c:spPr>
            <c:extLst>
              <c:ext xmlns:c16="http://schemas.microsoft.com/office/drawing/2014/chart" uri="{C3380CC4-5D6E-409C-BE32-E72D297353CC}">
                <c16:uniqueId val="{00000029-3877-44A7-B4A7-56ABA2D44C3E}"/>
              </c:ext>
            </c:extLst>
          </c:dPt>
          <c:dPt>
            <c:idx val="21"/>
            <c:invertIfNegative val="0"/>
            <c:bubble3D val="0"/>
            <c:spPr>
              <a:solidFill>
                <a:srgbClr val="FFFFFF">
                  <a:alpha val="0"/>
                </a:srgbClr>
              </a:solidFill>
            </c:spPr>
            <c:extLst>
              <c:ext xmlns:c16="http://schemas.microsoft.com/office/drawing/2014/chart" uri="{C3380CC4-5D6E-409C-BE32-E72D297353CC}">
                <c16:uniqueId val="{0000002B-3877-44A7-B4A7-56ABA2D44C3E}"/>
              </c:ext>
            </c:extLst>
          </c:dPt>
          <c:dPt>
            <c:idx val="22"/>
            <c:invertIfNegative val="0"/>
            <c:bubble3D val="0"/>
            <c:spPr>
              <a:solidFill>
                <a:srgbClr val="FFFFFF">
                  <a:alpha val="0"/>
                </a:srgbClr>
              </a:solidFill>
            </c:spPr>
            <c:extLst>
              <c:ext xmlns:c16="http://schemas.microsoft.com/office/drawing/2014/chart" uri="{C3380CC4-5D6E-409C-BE32-E72D297353CC}">
                <c16:uniqueId val="{0000002D-3877-44A7-B4A7-56ABA2D44C3E}"/>
              </c:ext>
            </c:extLst>
          </c:dPt>
          <c:dPt>
            <c:idx val="23"/>
            <c:invertIfNegative val="0"/>
            <c:bubble3D val="0"/>
            <c:spPr>
              <a:solidFill>
                <a:srgbClr val="FFFFFF">
                  <a:alpha val="0"/>
                </a:srgbClr>
              </a:solidFill>
            </c:spPr>
            <c:extLst>
              <c:ext xmlns:c16="http://schemas.microsoft.com/office/drawing/2014/chart" uri="{C3380CC4-5D6E-409C-BE32-E72D297353CC}">
                <c16:uniqueId val="{0000002F-3877-44A7-B4A7-56ABA2D44C3E}"/>
              </c:ext>
            </c:extLst>
          </c:dPt>
          <c:dPt>
            <c:idx val="24"/>
            <c:invertIfNegative val="0"/>
            <c:bubble3D val="0"/>
            <c:spPr>
              <a:solidFill>
                <a:srgbClr val="FFFFFF">
                  <a:alpha val="0"/>
                </a:srgbClr>
              </a:solidFill>
            </c:spPr>
            <c:extLst>
              <c:ext xmlns:c16="http://schemas.microsoft.com/office/drawing/2014/chart" uri="{C3380CC4-5D6E-409C-BE32-E72D297353CC}">
                <c16:uniqueId val="{00000031-3877-44A7-B4A7-56ABA2D44C3E}"/>
              </c:ext>
            </c:extLst>
          </c:dPt>
          <c:dPt>
            <c:idx val="25"/>
            <c:invertIfNegative val="0"/>
            <c:bubble3D val="0"/>
            <c:spPr>
              <a:solidFill>
                <a:srgbClr val="FFFFFF">
                  <a:alpha val="0"/>
                </a:srgbClr>
              </a:solidFill>
            </c:spPr>
            <c:extLst>
              <c:ext xmlns:c16="http://schemas.microsoft.com/office/drawing/2014/chart" uri="{C3380CC4-5D6E-409C-BE32-E72D297353CC}">
                <c16:uniqueId val="{00000033-3877-44A7-B4A7-56ABA2D44C3E}"/>
              </c:ext>
            </c:extLst>
          </c:dPt>
          <c:dPt>
            <c:idx val="26"/>
            <c:invertIfNegative val="0"/>
            <c:bubble3D val="0"/>
            <c:spPr>
              <a:solidFill>
                <a:srgbClr val="FFFFFF">
                  <a:alpha val="0"/>
                </a:srgbClr>
              </a:solidFill>
            </c:spPr>
            <c:extLst>
              <c:ext xmlns:c16="http://schemas.microsoft.com/office/drawing/2014/chart" uri="{C3380CC4-5D6E-409C-BE32-E72D297353CC}">
                <c16:uniqueId val="{00000035-3877-44A7-B4A7-56ABA2D44C3E}"/>
              </c:ext>
            </c:extLst>
          </c:dPt>
          <c:dPt>
            <c:idx val="27"/>
            <c:invertIfNegative val="0"/>
            <c:bubble3D val="0"/>
            <c:spPr>
              <a:solidFill>
                <a:srgbClr val="FFFFFF">
                  <a:alpha val="0"/>
                </a:srgbClr>
              </a:solidFill>
            </c:spPr>
            <c:extLst>
              <c:ext xmlns:c16="http://schemas.microsoft.com/office/drawing/2014/chart" uri="{C3380CC4-5D6E-409C-BE32-E72D297353CC}">
                <c16:uniqueId val="{00000037-3877-44A7-B4A7-56ABA2D44C3E}"/>
              </c:ext>
            </c:extLst>
          </c:dPt>
          <c:dPt>
            <c:idx val="28"/>
            <c:invertIfNegative val="0"/>
            <c:bubble3D val="0"/>
            <c:spPr>
              <a:solidFill>
                <a:srgbClr val="FFFFFF">
                  <a:alpha val="0"/>
                </a:srgbClr>
              </a:solidFill>
            </c:spPr>
            <c:extLst>
              <c:ext xmlns:c16="http://schemas.microsoft.com/office/drawing/2014/chart" uri="{C3380CC4-5D6E-409C-BE32-E72D297353CC}">
                <c16:uniqueId val="{00000039-3877-44A7-B4A7-56ABA2D44C3E}"/>
              </c:ext>
            </c:extLst>
          </c:dPt>
          <c:dPt>
            <c:idx val="29"/>
            <c:invertIfNegative val="0"/>
            <c:bubble3D val="0"/>
            <c:spPr>
              <a:solidFill>
                <a:srgbClr val="FFFFFF">
                  <a:alpha val="0"/>
                </a:srgbClr>
              </a:solidFill>
            </c:spPr>
            <c:extLst>
              <c:ext xmlns:c16="http://schemas.microsoft.com/office/drawing/2014/chart" uri="{C3380CC4-5D6E-409C-BE32-E72D297353CC}">
                <c16:uniqueId val="{0000003B-3877-44A7-B4A7-56ABA2D44C3E}"/>
              </c:ext>
            </c:extLst>
          </c:dPt>
          <c:dLbls>
            <c:dLbl>
              <c:idx val="0"/>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5E60-8943-8259-E90694AEBF48}"/>
                </c:ext>
              </c:extLst>
            </c:dLbl>
            <c:dLbl>
              <c:idx val="1"/>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877-44A7-B4A7-56ABA2D44C3E}"/>
                </c:ext>
              </c:extLst>
            </c:dLbl>
            <c:dLbl>
              <c:idx val="2"/>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877-44A7-B4A7-56ABA2D44C3E}"/>
                </c:ext>
              </c:extLst>
            </c:dLbl>
            <c:dLbl>
              <c:idx val="3"/>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877-44A7-B4A7-56ABA2D44C3E}"/>
                </c:ext>
              </c:extLst>
            </c:dLbl>
            <c:dLbl>
              <c:idx val="4"/>
              <c:tx>
                <c:rich>
                  <a:bodyPr/>
                  <a:lstStyle/>
                  <a:p>
                    <a:r>
                      <a:t>3.81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877-44A7-B4A7-56ABA2D44C3E}"/>
                </c:ext>
              </c:extLst>
            </c:dLbl>
            <c:dLbl>
              <c:idx val="5"/>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877-44A7-B4A7-56ABA2D44C3E}"/>
                </c:ext>
              </c:extLst>
            </c:dLbl>
            <c:dLbl>
              <c:idx val="6"/>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877-44A7-B4A7-56ABA2D44C3E}"/>
                </c:ext>
              </c:extLst>
            </c:dLbl>
            <c:dLbl>
              <c:idx val="7"/>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877-44A7-B4A7-56ABA2D44C3E}"/>
                </c:ext>
              </c:extLst>
            </c:dLbl>
            <c:dLbl>
              <c:idx val="8"/>
              <c:tx>
                <c:rich>
                  <a:bodyPr/>
                  <a:lstStyle/>
                  <a:p>
                    <a:r>
                      <a:t>3.70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877-44A7-B4A7-56ABA2D44C3E}"/>
                </c:ext>
              </c:extLst>
            </c:dLbl>
            <c:dLbl>
              <c:idx val="9"/>
              <c:tx>
                <c:rich>
                  <a:bodyPr/>
                  <a:lstStyle/>
                  <a:p>
                    <a:r>
                      <a:t>3.69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E60-8943-8259-E90694AEBF48}"/>
                </c:ext>
              </c:extLst>
            </c:dLbl>
            <c:dLbl>
              <c:idx val="10"/>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877-44A7-B4A7-56ABA2D44C3E}"/>
                </c:ext>
              </c:extLst>
            </c:dLbl>
            <c:dLbl>
              <c:idx val="11"/>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877-44A7-B4A7-56ABA2D44C3E}"/>
                </c:ext>
              </c:extLst>
            </c:dLbl>
            <c:dLbl>
              <c:idx val="12"/>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877-44A7-B4A7-56ABA2D44C3E}"/>
                </c:ext>
              </c:extLst>
            </c:dLbl>
            <c:dLbl>
              <c:idx val="13"/>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E60-8943-8259-E90694AEBF48}"/>
                </c:ext>
              </c:extLst>
            </c:dLbl>
            <c:dLbl>
              <c:idx val="14"/>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877-44A7-B4A7-56ABA2D44C3E}"/>
                </c:ext>
              </c:extLst>
            </c:dLbl>
            <c:dLbl>
              <c:idx val="15"/>
              <c:tx>
                <c:rich>
                  <a:bodyPr/>
                  <a:lstStyle/>
                  <a:p>
                    <a:r>
                      <a:t>3.52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877-44A7-B4A7-56ABA2D44C3E}"/>
                </c:ext>
              </c:extLst>
            </c:dLbl>
            <c:dLbl>
              <c:idx val="16"/>
              <c:tx>
                <c:rich>
                  <a:bodyPr/>
                  <a:lstStyle/>
                  <a:p>
                    <a:r>
                      <a:t>3.52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877-44A7-B4A7-56ABA2D44C3E}"/>
                </c:ext>
              </c:extLst>
            </c:dLbl>
            <c:dLbl>
              <c:idx val="17"/>
              <c:tx>
                <c:rich>
                  <a:bodyPr/>
                  <a:lstStyle/>
                  <a:p>
                    <a:r>
                      <a:t>3.47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3877-44A7-B4A7-56ABA2D44C3E}"/>
                </c:ext>
              </c:extLst>
            </c:dLbl>
            <c:dLbl>
              <c:idx val="18"/>
              <c:tx>
                <c:rich>
                  <a:bodyPr/>
                  <a:lstStyle/>
                  <a:p>
                    <a:r>
                      <a:t>3.17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877-44A7-B4A7-56ABA2D44C3E}"/>
                </c:ext>
              </c:extLst>
            </c:dLbl>
            <c:dLbl>
              <c:idx val="19"/>
              <c:tx>
                <c:rich>
                  <a:bodyPr/>
                  <a:lstStyle/>
                  <a:p>
                    <a:r>
                      <a:t>2.61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877-44A7-B4A7-56ABA2D44C3E}"/>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877-44A7-B4A7-56ABA2D44C3E}"/>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877-44A7-B4A7-56ABA2D44C3E}"/>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877-44A7-B4A7-56ABA2D44C3E}"/>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877-44A7-B4A7-56ABA2D44C3E}"/>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877-44A7-B4A7-56ABA2D44C3E}"/>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3877-44A7-B4A7-56ABA2D44C3E}"/>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3877-44A7-B4A7-56ABA2D44C3E}"/>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3877-44A7-B4A7-56ABA2D44C3E}"/>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3877-44A7-B4A7-56ABA2D44C3E}"/>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3877-44A7-B4A7-56ABA2D44C3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CVG</c:v>
                </c:pt>
                <c:pt idx="1">
                  <c:v>MSP</c:v>
                </c:pt>
                <c:pt idx="2">
                  <c:v>ATL</c:v>
                </c:pt>
                <c:pt idx="3">
                  <c:v>SFO</c:v>
                </c:pt>
                <c:pt idx="4">
                  <c:v>YYZ</c:v>
                </c:pt>
                <c:pt idx="5">
                  <c:v>SJC</c:v>
                </c:pt>
                <c:pt idx="6">
                  <c:v>DTW</c:v>
                </c:pt>
                <c:pt idx="7">
                  <c:v>DFW</c:v>
                </c:pt>
                <c:pt idx="8">
                  <c:v>YVR</c:v>
                </c:pt>
                <c:pt idx="9">
                  <c:v>LAX</c:v>
                </c:pt>
                <c:pt idx="10">
                  <c:v>SEA</c:v>
                </c:pt>
                <c:pt idx="11">
                  <c:v>EWR</c:v>
                </c:pt>
                <c:pt idx="12">
                  <c:v>YYC</c:v>
                </c:pt>
                <c:pt idx="13">
                  <c:v>HOU</c:v>
                </c:pt>
                <c:pt idx="14">
                  <c:v>YUL</c:v>
                </c:pt>
                <c:pt idx="15">
                  <c:v>DEN</c:v>
                </c:pt>
                <c:pt idx="16">
                  <c:v>LGA</c:v>
                </c:pt>
                <c:pt idx="17">
                  <c:v>JFK</c:v>
                </c:pt>
                <c:pt idx="18">
                  <c:v>SLC</c:v>
                </c:pt>
                <c:pt idx="19">
                  <c:v>IAH</c:v>
                </c:pt>
              </c:strCache>
            </c:strRef>
          </c:cat>
          <c:val>
            <c:numRef>
              <c:f>Sheet1!$B$2:$B$31</c:f>
              <c:numCache>
                <c:formatCode>0.00000000</c:formatCode>
                <c:ptCount val="30"/>
                <c:pt idx="0">
                  <c:v>3.9541710339999998</c:v>
                </c:pt>
                <c:pt idx="1">
                  <c:v>3.8745522406999999</c:v>
                </c:pt>
                <c:pt idx="2">
                  <c:v>3.8507441719000002</c:v>
                </c:pt>
                <c:pt idx="3">
                  <c:v>3.8463983039</c:v>
                </c:pt>
                <c:pt idx="4">
                  <c:v>3.8121146439000002</c:v>
                </c:pt>
                <c:pt idx="5">
                  <c:v>3.8002504548</c:v>
                </c:pt>
                <c:pt idx="6">
                  <c:v>3.7940241324000001</c:v>
                </c:pt>
                <c:pt idx="7">
                  <c:v>3.7725792306999999</c:v>
                </c:pt>
                <c:pt idx="8">
                  <c:v>3.7029136178000002</c:v>
                </c:pt>
                <c:pt idx="9">
                  <c:v>3.6922485219999999</c:v>
                </c:pt>
                <c:pt idx="10">
                  <c:v>3.6632243358999999</c:v>
                </c:pt>
                <c:pt idx="11">
                  <c:v>3.6587145389</c:v>
                </c:pt>
                <c:pt idx="12">
                  <c:v>3.6451980644000002</c:v>
                </c:pt>
                <c:pt idx="13">
                  <c:v>3.6185813316000002</c:v>
                </c:pt>
                <c:pt idx="14">
                  <c:v>3.5879452318</c:v>
                </c:pt>
                <c:pt idx="15">
                  <c:v>3.5229545564000002</c:v>
                </c:pt>
                <c:pt idx="16">
                  <c:v>3.5221593647999998</c:v>
                </c:pt>
                <c:pt idx="17">
                  <c:v>3.4680745835</c:v>
                </c:pt>
                <c:pt idx="18">
                  <c:v>3.1696940112999998</c:v>
                </c:pt>
                <c:pt idx="19">
                  <c:v>2.6089308116000001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E60-8943-8259-E90694AEBF4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FC1-224C-86F0-4F785672E32E}"/>
              </c:ext>
            </c:extLst>
          </c:dPt>
          <c:dPt>
            <c:idx val="1"/>
            <c:invertIfNegative val="0"/>
            <c:bubble3D val="0"/>
            <c:spPr>
              <a:solidFill>
                <a:srgbClr val="666666"/>
              </a:solidFill>
            </c:spPr>
            <c:extLst>
              <c:ext xmlns:c16="http://schemas.microsoft.com/office/drawing/2014/chart" uri="{C3380CC4-5D6E-409C-BE32-E72D297353CC}">
                <c16:uniqueId val="{00000003-373F-4565-9457-7131146BD6B0}"/>
              </c:ext>
            </c:extLst>
          </c:dPt>
          <c:dPt>
            <c:idx val="2"/>
            <c:invertIfNegative val="0"/>
            <c:bubble3D val="0"/>
            <c:spPr>
              <a:solidFill>
                <a:srgbClr val="666666"/>
              </a:solidFill>
            </c:spPr>
            <c:extLst>
              <c:ext xmlns:c16="http://schemas.microsoft.com/office/drawing/2014/chart" uri="{C3380CC4-5D6E-409C-BE32-E72D297353CC}">
                <c16:uniqueId val="{00000005-373F-4565-9457-7131146BD6B0}"/>
              </c:ext>
            </c:extLst>
          </c:dPt>
          <c:dPt>
            <c:idx val="3"/>
            <c:invertIfNegative val="0"/>
            <c:bubble3D val="0"/>
            <c:spPr>
              <a:solidFill>
                <a:srgbClr val="666666"/>
              </a:solidFill>
            </c:spPr>
            <c:extLst>
              <c:ext xmlns:c16="http://schemas.microsoft.com/office/drawing/2014/chart" uri="{C3380CC4-5D6E-409C-BE32-E72D297353CC}">
                <c16:uniqueId val="{00000007-373F-4565-9457-7131146BD6B0}"/>
              </c:ext>
            </c:extLst>
          </c:dPt>
          <c:dPt>
            <c:idx val="4"/>
            <c:invertIfNegative val="0"/>
            <c:bubble3D val="0"/>
            <c:spPr>
              <a:solidFill>
                <a:srgbClr val="666666"/>
              </a:solidFill>
            </c:spPr>
            <c:extLst>
              <c:ext xmlns:c16="http://schemas.microsoft.com/office/drawing/2014/chart" uri="{C3380CC4-5D6E-409C-BE32-E72D297353CC}">
                <c16:uniqueId val="{00000009-373F-4565-9457-7131146BD6B0}"/>
              </c:ext>
            </c:extLst>
          </c:dPt>
          <c:dPt>
            <c:idx val="5"/>
            <c:invertIfNegative val="0"/>
            <c:bubble3D val="0"/>
            <c:spPr>
              <a:solidFill>
                <a:srgbClr val="666666"/>
              </a:solidFill>
            </c:spPr>
            <c:extLst>
              <c:ext xmlns:c16="http://schemas.microsoft.com/office/drawing/2014/chart" uri="{C3380CC4-5D6E-409C-BE32-E72D297353CC}">
                <c16:uniqueId val="{0000000B-373F-4565-9457-7131146BD6B0}"/>
              </c:ext>
            </c:extLst>
          </c:dPt>
          <c:dPt>
            <c:idx val="6"/>
            <c:invertIfNegative val="0"/>
            <c:bubble3D val="0"/>
            <c:spPr>
              <a:solidFill>
                <a:srgbClr val="666666"/>
              </a:solidFill>
            </c:spPr>
            <c:extLst>
              <c:ext xmlns:c16="http://schemas.microsoft.com/office/drawing/2014/chart" uri="{C3380CC4-5D6E-409C-BE32-E72D297353CC}">
                <c16:uniqueId val="{0000000D-373F-4565-9457-7131146BD6B0}"/>
              </c:ext>
            </c:extLst>
          </c:dPt>
          <c:dPt>
            <c:idx val="7"/>
            <c:invertIfNegative val="0"/>
            <c:bubble3D val="0"/>
            <c:spPr>
              <a:solidFill>
                <a:srgbClr val="666666"/>
              </a:solidFill>
            </c:spPr>
            <c:extLst>
              <c:ext xmlns:c16="http://schemas.microsoft.com/office/drawing/2014/chart" uri="{C3380CC4-5D6E-409C-BE32-E72D297353CC}">
                <c16:uniqueId val="{0000000F-373F-4565-9457-7131146BD6B0}"/>
              </c:ext>
            </c:extLst>
          </c:dPt>
          <c:dPt>
            <c:idx val="8"/>
            <c:invertIfNegative val="0"/>
            <c:bubble3D val="0"/>
            <c:spPr>
              <a:solidFill>
                <a:srgbClr val="666666"/>
              </a:solidFill>
            </c:spPr>
            <c:extLst>
              <c:ext xmlns:c16="http://schemas.microsoft.com/office/drawing/2014/chart" uri="{C3380CC4-5D6E-409C-BE32-E72D297353CC}">
                <c16:uniqueId val="{00000011-373F-4565-9457-7131146BD6B0}"/>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FC1-224C-86F0-4F785672E32E}"/>
              </c:ext>
            </c:extLst>
          </c:dPt>
          <c:dPt>
            <c:idx val="10"/>
            <c:invertIfNegative val="0"/>
            <c:bubble3D val="0"/>
            <c:spPr>
              <a:solidFill>
                <a:srgbClr val="666666"/>
              </a:solidFill>
            </c:spPr>
            <c:extLst>
              <c:ext xmlns:c16="http://schemas.microsoft.com/office/drawing/2014/chart" uri="{C3380CC4-5D6E-409C-BE32-E72D297353CC}">
                <c16:uniqueId val="{00000015-373F-4565-9457-7131146BD6B0}"/>
              </c:ext>
            </c:extLst>
          </c:dPt>
          <c:dPt>
            <c:idx val="11"/>
            <c:invertIfNegative val="0"/>
            <c:bubble3D val="0"/>
            <c:spPr>
              <a:solidFill>
                <a:srgbClr val="666666"/>
              </a:solidFill>
            </c:spPr>
            <c:extLst>
              <c:ext xmlns:c16="http://schemas.microsoft.com/office/drawing/2014/chart" uri="{C3380CC4-5D6E-409C-BE32-E72D297353CC}">
                <c16:uniqueId val="{00000017-373F-4565-9457-7131146BD6B0}"/>
              </c:ext>
            </c:extLst>
          </c:dPt>
          <c:dPt>
            <c:idx val="12"/>
            <c:invertIfNegative val="0"/>
            <c:bubble3D val="0"/>
            <c:spPr>
              <a:solidFill>
                <a:srgbClr val="666666"/>
              </a:solidFill>
            </c:spPr>
            <c:extLst>
              <c:ext xmlns:c16="http://schemas.microsoft.com/office/drawing/2014/chart" uri="{C3380CC4-5D6E-409C-BE32-E72D297353CC}">
                <c16:uniqueId val="{00000019-373F-4565-9457-7131146BD6B0}"/>
              </c:ext>
            </c:extLst>
          </c:dPt>
          <c:dPt>
            <c:idx val="13"/>
            <c:invertIfNegative val="0"/>
            <c:bubble3D val="0"/>
            <c:spPr>
              <a:solidFill>
                <a:srgbClr val="666666"/>
              </a:solidFill>
            </c:spPr>
            <c:extLst>
              <c:ext xmlns:c16="http://schemas.microsoft.com/office/drawing/2014/chart" uri="{C3380CC4-5D6E-409C-BE32-E72D297353CC}">
                <c16:uniqueId val="{0000001B-373F-4565-9457-7131146BD6B0}"/>
              </c:ext>
            </c:extLst>
          </c:dPt>
          <c:dPt>
            <c:idx val="14"/>
            <c:invertIfNegative val="0"/>
            <c:bubble3D val="0"/>
            <c:spPr>
              <a:solidFill>
                <a:srgbClr val="C00000"/>
              </a:solidFill>
            </c:spPr>
            <c:extLst>
              <c:ext xmlns:c16="http://schemas.microsoft.com/office/drawing/2014/chart" uri="{C3380CC4-5D6E-409C-BE32-E72D297353CC}">
                <c16:uniqueId val="{0000001D-373F-4565-9457-7131146BD6B0}"/>
              </c:ext>
            </c:extLst>
          </c:dPt>
          <c:dPt>
            <c:idx val="15"/>
            <c:invertIfNegative val="0"/>
            <c:bubble3D val="0"/>
            <c:spPr>
              <a:solidFill>
                <a:srgbClr val="666666"/>
              </a:solidFill>
            </c:spPr>
            <c:extLst>
              <c:ext xmlns:c16="http://schemas.microsoft.com/office/drawing/2014/chart" uri="{C3380CC4-5D6E-409C-BE32-E72D297353CC}">
                <c16:uniqueId val="{0000001F-373F-4565-9457-7131146BD6B0}"/>
              </c:ext>
            </c:extLst>
          </c:dPt>
          <c:dPt>
            <c:idx val="16"/>
            <c:invertIfNegative val="0"/>
            <c:bubble3D val="0"/>
            <c:spPr>
              <a:solidFill>
                <a:srgbClr val="666666"/>
              </a:solidFill>
            </c:spPr>
            <c:extLst>
              <c:ext xmlns:c16="http://schemas.microsoft.com/office/drawing/2014/chart" uri="{C3380CC4-5D6E-409C-BE32-E72D297353CC}">
                <c16:uniqueId val="{00000021-373F-4565-9457-7131146BD6B0}"/>
              </c:ext>
            </c:extLst>
          </c:dPt>
          <c:dPt>
            <c:idx val="17"/>
            <c:invertIfNegative val="0"/>
            <c:bubble3D val="0"/>
            <c:spPr>
              <a:solidFill>
                <a:srgbClr val="666666"/>
              </a:solidFill>
            </c:spPr>
            <c:extLst>
              <c:ext xmlns:c16="http://schemas.microsoft.com/office/drawing/2014/chart" uri="{C3380CC4-5D6E-409C-BE32-E72D297353CC}">
                <c16:uniqueId val="{00000023-373F-4565-9457-7131146BD6B0}"/>
              </c:ext>
            </c:extLst>
          </c:dPt>
          <c:dPt>
            <c:idx val="18"/>
            <c:invertIfNegative val="0"/>
            <c:bubble3D val="0"/>
            <c:spPr>
              <a:solidFill>
                <a:srgbClr val="666666"/>
              </a:solidFill>
            </c:spPr>
            <c:extLst>
              <c:ext xmlns:c16="http://schemas.microsoft.com/office/drawing/2014/chart" uri="{C3380CC4-5D6E-409C-BE32-E72D297353CC}">
                <c16:uniqueId val="{00000025-373F-4565-9457-7131146BD6B0}"/>
              </c:ext>
            </c:extLst>
          </c:dPt>
          <c:dPt>
            <c:idx val="19"/>
            <c:invertIfNegative val="0"/>
            <c:bubble3D val="0"/>
            <c:spPr>
              <a:solidFill>
                <a:srgbClr val="666666"/>
              </a:solidFill>
            </c:spPr>
            <c:extLst>
              <c:ext xmlns:c16="http://schemas.microsoft.com/office/drawing/2014/chart" uri="{C3380CC4-5D6E-409C-BE32-E72D297353CC}">
                <c16:uniqueId val="{00000027-373F-4565-9457-7131146BD6B0}"/>
              </c:ext>
            </c:extLst>
          </c:dPt>
          <c:dPt>
            <c:idx val="20"/>
            <c:invertIfNegative val="0"/>
            <c:bubble3D val="0"/>
            <c:spPr>
              <a:solidFill>
                <a:srgbClr val="666666"/>
              </a:solidFill>
            </c:spPr>
            <c:extLst>
              <c:ext xmlns:c16="http://schemas.microsoft.com/office/drawing/2014/chart" uri="{C3380CC4-5D6E-409C-BE32-E72D297353CC}">
                <c16:uniqueId val="{00000029-373F-4565-9457-7131146BD6B0}"/>
              </c:ext>
            </c:extLst>
          </c:dPt>
          <c:dPt>
            <c:idx val="21"/>
            <c:invertIfNegative val="0"/>
            <c:bubble3D val="0"/>
            <c:spPr>
              <a:solidFill>
                <a:srgbClr val="666666"/>
              </a:solidFill>
            </c:spPr>
            <c:extLst>
              <c:ext xmlns:c16="http://schemas.microsoft.com/office/drawing/2014/chart" uri="{C3380CC4-5D6E-409C-BE32-E72D297353CC}">
                <c16:uniqueId val="{0000002B-373F-4565-9457-7131146BD6B0}"/>
              </c:ext>
            </c:extLst>
          </c:dPt>
          <c:dPt>
            <c:idx val="22"/>
            <c:invertIfNegative val="0"/>
            <c:bubble3D val="0"/>
            <c:spPr>
              <a:solidFill>
                <a:srgbClr val="666666"/>
              </a:solidFill>
            </c:spPr>
            <c:extLst>
              <c:ext xmlns:c16="http://schemas.microsoft.com/office/drawing/2014/chart" uri="{C3380CC4-5D6E-409C-BE32-E72D297353CC}">
                <c16:uniqueId val="{0000002D-373F-4565-9457-7131146BD6B0}"/>
              </c:ext>
            </c:extLst>
          </c:dPt>
          <c:dPt>
            <c:idx val="23"/>
            <c:invertIfNegative val="0"/>
            <c:bubble3D val="0"/>
            <c:spPr>
              <a:solidFill>
                <a:srgbClr val="666666"/>
              </a:solidFill>
            </c:spPr>
            <c:extLst>
              <c:ext xmlns:c16="http://schemas.microsoft.com/office/drawing/2014/chart" uri="{C3380CC4-5D6E-409C-BE32-E72D297353CC}">
                <c16:uniqueId val="{0000002F-373F-4565-9457-7131146BD6B0}"/>
              </c:ext>
            </c:extLst>
          </c:dPt>
          <c:dPt>
            <c:idx val="24"/>
            <c:invertIfNegative val="0"/>
            <c:bubble3D val="0"/>
            <c:spPr>
              <a:solidFill>
                <a:srgbClr val="666666"/>
              </a:solidFill>
            </c:spPr>
            <c:extLst>
              <c:ext xmlns:c16="http://schemas.microsoft.com/office/drawing/2014/chart" uri="{C3380CC4-5D6E-409C-BE32-E72D297353CC}">
                <c16:uniqueId val="{00000031-373F-4565-9457-7131146BD6B0}"/>
              </c:ext>
            </c:extLst>
          </c:dPt>
          <c:dPt>
            <c:idx val="25"/>
            <c:invertIfNegative val="0"/>
            <c:bubble3D val="0"/>
            <c:spPr>
              <a:solidFill>
                <a:srgbClr val="666666"/>
              </a:solidFill>
            </c:spPr>
            <c:extLst>
              <c:ext xmlns:c16="http://schemas.microsoft.com/office/drawing/2014/chart" uri="{C3380CC4-5D6E-409C-BE32-E72D297353CC}">
                <c16:uniqueId val="{00000033-373F-4565-9457-7131146BD6B0}"/>
              </c:ext>
            </c:extLst>
          </c:dPt>
          <c:dPt>
            <c:idx val="26"/>
            <c:invertIfNegative val="0"/>
            <c:bubble3D val="0"/>
            <c:spPr>
              <a:solidFill>
                <a:srgbClr val="666666"/>
              </a:solidFill>
            </c:spPr>
            <c:extLst>
              <c:ext xmlns:c16="http://schemas.microsoft.com/office/drawing/2014/chart" uri="{C3380CC4-5D6E-409C-BE32-E72D297353CC}">
                <c16:uniqueId val="{00000035-373F-4565-9457-7131146BD6B0}"/>
              </c:ext>
            </c:extLst>
          </c:dPt>
          <c:dPt>
            <c:idx val="27"/>
            <c:invertIfNegative val="0"/>
            <c:bubble3D val="0"/>
            <c:spPr>
              <a:solidFill>
                <a:srgbClr val="666666"/>
              </a:solidFill>
            </c:spPr>
            <c:extLst>
              <c:ext xmlns:c16="http://schemas.microsoft.com/office/drawing/2014/chart" uri="{C3380CC4-5D6E-409C-BE32-E72D297353CC}">
                <c16:uniqueId val="{00000037-373F-4565-9457-7131146BD6B0}"/>
              </c:ext>
            </c:extLst>
          </c:dPt>
          <c:dPt>
            <c:idx val="28"/>
            <c:invertIfNegative val="0"/>
            <c:bubble3D val="0"/>
            <c:spPr>
              <a:solidFill>
                <a:srgbClr val="666666"/>
              </a:solidFill>
            </c:spPr>
            <c:extLst>
              <c:ext xmlns:c16="http://schemas.microsoft.com/office/drawing/2014/chart" uri="{C3380CC4-5D6E-409C-BE32-E72D297353CC}">
                <c16:uniqueId val="{00000039-373F-4565-9457-7131146BD6B0}"/>
              </c:ext>
            </c:extLst>
          </c:dPt>
          <c:dPt>
            <c:idx val="29"/>
            <c:invertIfNegative val="0"/>
            <c:bubble3D val="0"/>
            <c:spPr>
              <a:solidFill>
                <a:srgbClr val="666666"/>
              </a:solidFill>
            </c:spPr>
            <c:extLst>
              <c:ext xmlns:c16="http://schemas.microsoft.com/office/drawing/2014/chart" uri="{C3380CC4-5D6E-409C-BE32-E72D297353CC}">
                <c16:uniqueId val="{0000003B-373F-4565-9457-7131146BD6B0}"/>
              </c:ext>
            </c:extLst>
          </c:dPt>
          <c:dLbls>
            <c:dLbl>
              <c:idx val="0"/>
              <c:tx>
                <c:rich>
                  <a:bodyPr/>
                  <a:lstStyle/>
                  <a:p>
                    <a:r>
                      <a:t>4.71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FC1-224C-86F0-4F785672E32E}"/>
                </c:ext>
              </c:extLst>
            </c:dLbl>
            <c:dLbl>
              <c:idx val="1"/>
              <c:tx>
                <c:rich>
                  <a:bodyPr/>
                  <a:lstStyle/>
                  <a:p>
                    <a:r>
                      <a:t>4.53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73F-4565-9457-7131146BD6B0}"/>
                </c:ext>
              </c:extLst>
            </c:dLbl>
            <c:dLbl>
              <c:idx val="2"/>
              <c:tx>
                <c:rich>
                  <a:bodyPr/>
                  <a:lstStyle/>
                  <a:p>
                    <a:r>
                      <a:t>4.48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73F-4565-9457-7131146BD6B0}"/>
                </c:ext>
              </c:extLst>
            </c:dLbl>
            <c:dLbl>
              <c:idx val="3"/>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73F-4565-9457-7131146BD6B0}"/>
                </c:ext>
              </c:extLst>
            </c:dLbl>
            <c:dLbl>
              <c:idx val="4"/>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73F-4565-9457-7131146BD6B0}"/>
                </c:ext>
              </c:extLst>
            </c:dLbl>
            <c:dLbl>
              <c:idx val="5"/>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73F-4565-9457-7131146BD6B0}"/>
                </c:ext>
              </c:extLst>
            </c:dLbl>
            <c:dLbl>
              <c:idx val="6"/>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73F-4565-9457-7131146BD6B0}"/>
                </c:ext>
              </c:extLst>
            </c:dLbl>
            <c:dLbl>
              <c:idx val="7"/>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73F-4565-9457-7131146BD6B0}"/>
                </c:ext>
              </c:extLst>
            </c:dLbl>
            <c:dLbl>
              <c:idx val="8"/>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73F-4565-9457-7131146BD6B0}"/>
                </c:ext>
              </c:extLst>
            </c:dLbl>
            <c:dLbl>
              <c:idx val="9"/>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FC1-224C-86F0-4F785672E32E}"/>
                </c:ext>
              </c:extLst>
            </c:dLbl>
            <c:dLbl>
              <c:idx val="10"/>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73F-4565-9457-7131146BD6B0}"/>
                </c:ext>
              </c:extLst>
            </c:dLbl>
            <c:dLbl>
              <c:idx val="11"/>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73F-4565-9457-7131146BD6B0}"/>
                </c:ext>
              </c:extLst>
            </c:dLbl>
            <c:dLbl>
              <c:idx val="12"/>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73F-4565-9457-7131146BD6B0}"/>
                </c:ext>
              </c:extLst>
            </c:dLbl>
            <c:dLbl>
              <c:idx val="13"/>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73F-4565-9457-7131146BD6B0}"/>
                </c:ext>
              </c:extLst>
            </c:dLbl>
            <c:dLbl>
              <c:idx val="14"/>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73F-4565-9457-7131146BD6B0}"/>
                </c:ext>
              </c:extLst>
            </c:dLbl>
            <c:dLbl>
              <c:idx val="15"/>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73F-4565-9457-7131146BD6B0}"/>
                </c:ext>
              </c:extLst>
            </c:dLbl>
            <c:dLbl>
              <c:idx val="16"/>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73F-4565-9457-7131146BD6B0}"/>
                </c:ext>
              </c:extLst>
            </c:dLbl>
            <c:dLbl>
              <c:idx val="17"/>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373F-4565-9457-7131146BD6B0}"/>
                </c:ext>
              </c:extLst>
            </c:dLbl>
            <c:dLbl>
              <c:idx val="18"/>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73F-4565-9457-7131146BD6B0}"/>
                </c:ext>
              </c:extLst>
            </c:dLbl>
            <c:dLbl>
              <c:idx val="19"/>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73F-4565-9457-7131146BD6B0}"/>
                </c:ext>
              </c:extLst>
            </c:dLbl>
            <c:dLbl>
              <c:idx val="20"/>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73F-4565-9457-7131146BD6B0}"/>
                </c:ext>
              </c:extLst>
            </c:dLbl>
            <c:dLbl>
              <c:idx val="21"/>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73F-4565-9457-7131146BD6B0}"/>
                </c:ext>
              </c:extLst>
            </c:dLbl>
            <c:dLbl>
              <c:idx val="22"/>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73F-4565-9457-7131146BD6B0}"/>
                </c:ext>
              </c:extLst>
            </c:dLbl>
            <c:dLbl>
              <c:idx val="23"/>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73F-4565-9457-7131146BD6B0}"/>
                </c:ext>
              </c:extLst>
            </c:dLbl>
            <c:dLbl>
              <c:idx val="24"/>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73F-4565-9457-7131146BD6B0}"/>
                </c:ext>
              </c:extLst>
            </c:dLbl>
            <c:dLbl>
              <c:idx val="25"/>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373F-4565-9457-7131146BD6B0}"/>
                </c:ext>
              </c:extLst>
            </c:dLbl>
            <c:dLbl>
              <c:idx val="26"/>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373F-4565-9457-7131146BD6B0}"/>
                </c:ext>
              </c:extLst>
            </c:dLbl>
            <c:dLbl>
              <c:idx val="27"/>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373F-4565-9457-7131146BD6B0}"/>
                </c:ext>
              </c:extLst>
            </c:dLbl>
            <c:dLbl>
              <c:idx val="28"/>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373F-4565-9457-7131146BD6B0}"/>
                </c:ext>
              </c:extLst>
            </c:dLbl>
            <c:dLbl>
              <c:idx val="29"/>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373F-4565-9457-7131146BD6B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CVG</c:v>
                </c:pt>
                <c:pt idx="1">
                  <c:v>OKC</c:v>
                </c:pt>
                <c:pt idx="2">
                  <c:v>ONT</c:v>
                </c:pt>
                <c:pt idx="3">
                  <c:v>PWM</c:v>
                </c:pt>
                <c:pt idx="4">
                  <c:v>IND</c:v>
                </c:pt>
                <c:pt idx="5">
                  <c:v>DAL</c:v>
                </c:pt>
                <c:pt idx="6">
                  <c:v>YEG</c:v>
                </c:pt>
                <c:pt idx="7">
                  <c:v>MKE</c:v>
                </c:pt>
                <c:pt idx="8">
                  <c:v>PIT</c:v>
                </c:pt>
                <c:pt idx="9">
                  <c:v>BOI</c:v>
                </c:pt>
                <c:pt idx="10">
                  <c:v>TPA</c:v>
                </c:pt>
                <c:pt idx="11">
                  <c:v>YHZ</c:v>
                </c:pt>
                <c:pt idx="12">
                  <c:v>MSY</c:v>
                </c:pt>
                <c:pt idx="13">
                  <c:v>SJC</c:v>
                </c:pt>
                <c:pt idx="14">
                  <c:v>BWI</c:v>
                </c:pt>
                <c:pt idx="15">
                  <c:v>YLW</c:v>
                </c:pt>
                <c:pt idx="16">
                  <c:v>BUR</c:v>
                </c:pt>
                <c:pt idx="17">
                  <c:v>YYT</c:v>
                </c:pt>
                <c:pt idx="18">
                  <c:v>YTZ</c:v>
                </c:pt>
                <c:pt idx="19">
                  <c:v>AUS</c:v>
                </c:pt>
                <c:pt idx="20">
                  <c:v>ATL</c:v>
                </c:pt>
                <c:pt idx="21">
                  <c:v>CRP</c:v>
                </c:pt>
                <c:pt idx="22">
                  <c:v>CMH</c:v>
                </c:pt>
                <c:pt idx="23">
                  <c:v>DEN</c:v>
                </c:pt>
                <c:pt idx="24">
                  <c:v>SLC</c:v>
                </c:pt>
                <c:pt idx="25">
                  <c:v>MSP</c:v>
                </c:pt>
                <c:pt idx="26">
                  <c:v>YVR</c:v>
                </c:pt>
                <c:pt idx="27">
                  <c:v>YYC</c:v>
                </c:pt>
                <c:pt idx="28">
                  <c:v>SAT</c:v>
                </c:pt>
                <c:pt idx="29">
                  <c:v>DFW</c:v>
                </c:pt>
              </c:strCache>
            </c:strRef>
          </c:cat>
          <c:val>
            <c:numRef>
              <c:f>Sheet1!$B$2:$B$31</c:f>
              <c:numCache>
                <c:formatCode>0.00000000</c:formatCode>
                <c:ptCount val="30"/>
                <c:pt idx="0">
                  <c:v>4.7050443304999998</c:v>
                </c:pt>
                <c:pt idx="1">
                  <c:v>4.5342806118999999</c:v>
                </c:pt>
                <c:pt idx="2">
                  <c:v>4.4804438649999998</c:v>
                </c:pt>
                <c:pt idx="3">
                  <c:v>4.4227785750999997</c:v>
                </c:pt>
                <c:pt idx="4">
                  <c:v>4.3689857315999996</c:v>
                </c:pt>
                <c:pt idx="5">
                  <c:v>4.3407733890999998</c:v>
                </c:pt>
                <c:pt idx="6">
                  <c:v>4.3340776514000003</c:v>
                </c:pt>
                <c:pt idx="7">
                  <c:v>4.3250637891999997</c:v>
                </c:pt>
                <c:pt idx="8">
                  <c:v>4.2874937513000004</c:v>
                </c:pt>
                <c:pt idx="9">
                  <c:v>4.2778733405000002</c:v>
                </c:pt>
                <c:pt idx="10">
                  <c:v>4.2743574986999997</c:v>
                </c:pt>
                <c:pt idx="11">
                  <c:v>4.2691924207999996</c:v>
                </c:pt>
                <c:pt idx="12">
                  <c:v>4.2415518533999998</c:v>
                </c:pt>
                <c:pt idx="13">
                  <c:v>4.2033865988999999</c:v>
                </c:pt>
                <c:pt idx="14">
                  <c:v>4.2026901960999998</c:v>
                </c:pt>
                <c:pt idx="15">
                  <c:v>4.1751926176999996</c:v>
                </c:pt>
                <c:pt idx="16">
                  <c:v>4.1585605092</c:v>
                </c:pt>
                <c:pt idx="17">
                  <c:v>4.1374651073999997</c:v>
                </c:pt>
                <c:pt idx="18">
                  <c:v>4.0869565217000003</c:v>
                </c:pt>
                <c:pt idx="19">
                  <c:v>4.0859074058999996</c:v>
                </c:pt>
                <c:pt idx="20">
                  <c:v>4.0204886513</c:v>
                </c:pt>
                <c:pt idx="21">
                  <c:v>4</c:v>
                </c:pt>
                <c:pt idx="22">
                  <c:v>3.9696952846000002</c:v>
                </c:pt>
                <c:pt idx="23">
                  <c:v>3.9573485152000001</c:v>
                </c:pt>
                <c:pt idx="24">
                  <c:v>3.9506890667999999</c:v>
                </c:pt>
                <c:pt idx="25">
                  <c:v>3.9379722366999999</c:v>
                </c:pt>
                <c:pt idx="26">
                  <c:v>3.9359802315999999</c:v>
                </c:pt>
                <c:pt idx="27">
                  <c:v>3.9333338632000001</c:v>
                </c:pt>
                <c:pt idx="28">
                  <c:v>3.9328440401</c:v>
                </c:pt>
                <c:pt idx="29">
                  <c:v>3.883126012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3FC1-224C-86F0-4F785672E32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B17-E445-81E3-EDA28A55018A}"/>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B17-E445-81E3-EDA28A55018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B17-E445-81E3-EDA28A55018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B17-E445-81E3-EDA28A55018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46E-8643-BD8D-9989402EDEF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46E-8643-BD8D-9989402EDEF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46E-8643-BD8D-9989402EDEF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C18-894B-8A7B-43367ADC3081}"/>
              </c:ext>
            </c:extLst>
          </c:dPt>
          <c:dPt>
            <c:idx val="1"/>
            <c:invertIfNegative val="0"/>
            <c:bubble3D val="0"/>
            <c:spPr>
              <a:solidFill>
                <a:srgbClr val="666666"/>
              </a:solidFill>
            </c:spPr>
            <c:extLst>
              <c:ext xmlns:c16="http://schemas.microsoft.com/office/drawing/2014/chart" uri="{C3380CC4-5D6E-409C-BE32-E72D297353CC}">
                <c16:uniqueId val="{00000003-E3B1-4F87-A1C2-758E20B01EA7}"/>
              </c:ext>
            </c:extLst>
          </c:dPt>
          <c:dPt>
            <c:idx val="2"/>
            <c:invertIfNegative val="0"/>
            <c:bubble3D val="0"/>
            <c:spPr>
              <a:solidFill>
                <a:srgbClr val="666666"/>
              </a:solidFill>
            </c:spPr>
            <c:extLst>
              <c:ext xmlns:c16="http://schemas.microsoft.com/office/drawing/2014/chart" uri="{C3380CC4-5D6E-409C-BE32-E72D297353CC}">
                <c16:uniqueId val="{00000005-E3B1-4F87-A1C2-758E20B01EA7}"/>
              </c:ext>
            </c:extLst>
          </c:dPt>
          <c:dPt>
            <c:idx val="3"/>
            <c:invertIfNegative val="0"/>
            <c:bubble3D val="0"/>
            <c:spPr>
              <a:solidFill>
                <a:srgbClr val="666666"/>
              </a:solidFill>
            </c:spPr>
            <c:extLst>
              <c:ext xmlns:c16="http://schemas.microsoft.com/office/drawing/2014/chart" uri="{C3380CC4-5D6E-409C-BE32-E72D297353CC}">
                <c16:uniqueId val="{00000007-E3B1-4F87-A1C2-758E20B01EA7}"/>
              </c:ext>
            </c:extLst>
          </c:dPt>
          <c:dPt>
            <c:idx val="4"/>
            <c:invertIfNegative val="0"/>
            <c:bubble3D val="0"/>
            <c:spPr>
              <a:solidFill>
                <a:srgbClr val="666666"/>
              </a:solidFill>
            </c:spPr>
            <c:extLst>
              <c:ext xmlns:c16="http://schemas.microsoft.com/office/drawing/2014/chart" uri="{C3380CC4-5D6E-409C-BE32-E72D297353CC}">
                <c16:uniqueId val="{00000009-E3B1-4F87-A1C2-758E20B01EA7}"/>
              </c:ext>
            </c:extLst>
          </c:dPt>
          <c:dPt>
            <c:idx val="5"/>
            <c:invertIfNegative val="0"/>
            <c:bubble3D val="0"/>
            <c:spPr>
              <a:solidFill>
                <a:srgbClr val="666666"/>
              </a:solidFill>
            </c:spPr>
            <c:extLst>
              <c:ext xmlns:c16="http://schemas.microsoft.com/office/drawing/2014/chart" uri="{C3380CC4-5D6E-409C-BE32-E72D297353CC}">
                <c16:uniqueId val="{0000000B-E3B1-4F87-A1C2-758E20B01EA7}"/>
              </c:ext>
            </c:extLst>
          </c:dPt>
          <c:dPt>
            <c:idx val="6"/>
            <c:invertIfNegative val="0"/>
            <c:bubble3D val="0"/>
            <c:spPr>
              <a:solidFill>
                <a:srgbClr val="666666"/>
              </a:solidFill>
            </c:spPr>
            <c:extLst>
              <c:ext xmlns:c16="http://schemas.microsoft.com/office/drawing/2014/chart" uri="{C3380CC4-5D6E-409C-BE32-E72D297353CC}">
                <c16:uniqueId val="{0000000D-E3B1-4F87-A1C2-758E20B01EA7}"/>
              </c:ext>
            </c:extLst>
          </c:dPt>
          <c:dPt>
            <c:idx val="7"/>
            <c:invertIfNegative val="0"/>
            <c:bubble3D val="0"/>
            <c:spPr>
              <a:solidFill>
                <a:srgbClr val="666666"/>
              </a:solidFill>
            </c:spPr>
            <c:extLst>
              <c:ext xmlns:c16="http://schemas.microsoft.com/office/drawing/2014/chart" uri="{C3380CC4-5D6E-409C-BE32-E72D297353CC}">
                <c16:uniqueId val="{0000000F-E3B1-4F87-A1C2-758E20B01EA7}"/>
              </c:ext>
            </c:extLst>
          </c:dPt>
          <c:dPt>
            <c:idx val="8"/>
            <c:invertIfNegative val="0"/>
            <c:bubble3D val="0"/>
            <c:spPr>
              <a:solidFill>
                <a:srgbClr val="666666"/>
              </a:solidFill>
            </c:spPr>
            <c:extLst>
              <c:ext xmlns:c16="http://schemas.microsoft.com/office/drawing/2014/chart" uri="{C3380CC4-5D6E-409C-BE32-E72D297353CC}">
                <c16:uniqueId val="{00000011-E3B1-4F87-A1C2-758E20B01EA7}"/>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C18-894B-8A7B-43367ADC3081}"/>
              </c:ext>
            </c:extLst>
          </c:dPt>
          <c:dPt>
            <c:idx val="10"/>
            <c:invertIfNegative val="0"/>
            <c:bubble3D val="0"/>
            <c:spPr>
              <a:solidFill>
                <a:srgbClr val="666666"/>
              </a:solidFill>
            </c:spPr>
            <c:extLst>
              <c:ext xmlns:c16="http://schemas.microsoft.com/office/drawing/2014/chart" uri="{C3380CC4-5D6E-409C-BE32-E72D297353CC}">
                <c16:uniqueId val="{00000015-E3B1-4F87-A1C2-758E20B01EA7}"/>
              </c:ext>
            </c:extLst>
          </c:dPt>
          <c:dPt>
            <c:idx val="11"/>
            <c:invertIfNegative val="0"/>
            <c:bubble3D val="0"/>
            <c:spPr>
              <a:solidFill>
                <a:srgbClr val="666666"/>
              </a:solidFill>
            </c:spPr>
            <c:extLst>
              <c:ext xmlns:c16="http://schemas.microsoft.com/office/drawing/2014/chart" uri="{C3380CC4-5D6E-409C-BE32-E72D297353CC}">
                <c16:uniqueId val="{00000017-E3B1-4F87-A1C2-758E20B01EA7}"/>
              </c:ext>
            </c:extLst>
          </c:dPt>
          <c:dPt>
            <c:idx val="12"/>
            <c:invertIfNegative val="0"/>
            <c:bubble3D val="0"/>
            <c:spPr>
              <a:solidFill>
                <a:srgbClr val="FFFFFF">
                  <a:alpha val="0"/>
                </a:srgbClr>
              </a:solidFill>
            </c:spPr>
            <c:extLst>
              <c:ext xmlns:c16="http://schemas.microsoft.com/office/drawing/2014/chart" uri="{C3380CC4-5D6E-409C-BE32-E72D297353CC}">
                <c16:uniqueId val="{00000019-E3B1-4F87-A1C2-758E20B01EA7}"/>
              </c:ext>
            </c:extLst>
          </c:dPt>
          <c:dPt>
            <c:idx val="13"/>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C18-894B-8A7B-43367ADC3081}"/>
              </c:ext>
            </c:extLst>
          </c:dPt>
          <c:dPt>
            <c:idx val="14"/>
            <c:invertIfNegative val="0"/>
            <c:bubble3D val="0"/>
            <c:spPr>
              <a:solidFill>
                <a:srgbClr val="FFFFFF">
                  <a:alpha val="0"/>
                </a:srgbClr>
              </a:solidFill>
            </c:spPr>
            <c:extLst>
              <c:ext xmlns:c16="http://schemas.microsoft.com/office/drawing/2014/chart" uri="{C3380CC4-5D6E-409C-BE32-E72D297353CC}">
                <c16:uniqueId val="{0000001D-E3B1-4F87-A1C2-758E20B01EA7}"/>
              </c:ext>
            </c:extLst>
          </c:dPt>
          <c:dPt>
            <c:idx val="15"/>
            <c:invertIfNegative val="0"/>
            <c:bubble3D val="0"/>
            <c:spPr>
              <a:solidFill>
                <a:srgbClr val="FFFFFF">
                  <a:alpha val="0"/>
                </a:srgbClr>
              </a:solidFill>
            </c:spPr>
            <c:extLst>
              <c:ext xmlns:c16="http://schemas.microsoft.com/office/drawing/2014/chart" uri="{C3380CC4-5D6E-409C-BE32-E72D297353CC}">
                <c16:uniqueId val="{0000001F-E3B1-4F87-A1C2-758E20B01EA7}"/>
              </c:ext>
            </c:extLst>
          </c:dPt>
          <c:dPt>
            <c:idx val="16"/>
            <c:invertIfNegative val="0"/>
            <c:bubble3D val="0"/>
            <c:spPr>
              <a:solidFill>
                <a:srgbClr val="FFFFFF">
                  <a:alpha val="0"/>
                </a:srgbClr>
              </a:solidFill>
            </c:spPr>
            <c:extLst>
              <c:ext xmlns:c16="http://schemas.microsoft.com/office/drawing/2014/chart" uri="{C3380CC4-5D6E-409C-BE32-E72D297353CC}">
                <c16:uniqueId val="{00000021-E3B1-4F87-A1C2-758E20B01EA7}"/>
              </c:ext>
            </c:extLst>
          </c:dPt>
          <c:dPt>
            <c:idx val="17"/>
            <c:invertIfNegative val="0"/>
            <c:bubble3D val="0"/>
            <c:spPr>
              <a:solidFill>
                <a:srgbClr val="FFFFFF">
                  <a:alpha val="0"/>
                </a:srgbClr>
              </a:solidFill>
            </c:spPr>
            <c:extLst>
              <c:ext xmlns:c16="http://schemas.microsoft.com/office/drawing/2014/chart" uri="{C3380CC4-5D6E-409C-BE32-E72D297353CC}">
                <c16:uniqueId val="{00000023-E3B1-4F87-A1C2-758E20B01EA7}"/>
              </c:ext>
            </c:extLst>
          </c:dPt>
          <c:dPt>
            <c:idx val="18"/>
            <c:invertIfNegative val="0"/>
            <c:bubble3D val="0"/>
            <c:spPr>
              <a:solidFill>
                <a:srgbClr val="FFFFFF">
                  <a:alpha val="0"/>
                </a:srgbClr>
              </a:solidFill>
            </c:spPr>
            <c:extLst>
              <c:ext xmlns:c16="http://schemas.microsoft.com/office/drawing/2014/chart" uri="{C3380CC4-5D6E-409C-BE32-E72D297353CC}">
                <c16:uniqueId val="{00000025-E3B1-4F87-A1C2-758E20B01EA7}"/>
              </c:ext>
            </c:extLst>
          </c:dPt>
          <c:dPt>
            <c:idx val="19"/>
            <c:invertIfNegative val="0"/>
            <c:bubble3D val="0"/>
            <c:spPr>
              <a:solidFill>
                <a:srgbClr val="FFFFFF">
                  <a:alpha val="0"/>
                </a:srgbClr>
              </a:solidFill>
            </c:spPr>
            <c:extLst>
              <c:ext xmlns:c16="http://schemas.microsoft.com/office/drawing/2014/chart" uri="{C3380CC4-5D6E-409C-BE32-E72D297353CC}">
                <c16:uniqueId val="{00000027-E3B1-4F87-A1C2-758E20B01EA7}"/>
              </c:ext>
            </c:extLst>
          </c:dPt>
          <c:dPt>
            <c:idx val="20"/>
            <c:invertIfNegative val="0"/>
            <c:bubble3D val="0"/>
            <c:spPr>
              <a:solidFill>
                <a:srgbClr val="FFFFFF">
                  <a:alpha val="0"/>
                </a:srgbClr>
              </a:solidFill>
            </c:spPr>
            <c:extLst>
              <c:ext xmlns:c16="http://schemas.microsoft.com/office/drawing/2014/chart" uri="{C3380CC4-5D6E-409C-BE32-E72D297353CC}">
                <c16:uniqueId val="{00000029-E3B1-4F87-A1C2-758E20B01EA7}"/>
              </c:ext>
            </c:extLst>
          </c:dPt>
          <c:dPt>
            <c:idx val="21"/>
            <c:invertIfNegative val="0"/>
            <c:bubble3D val="0"/>
            <c:spPr>
              <a:solidFill>
                <a:srgbClr val="FFFFFF">
                  <a:alpha val="0"/>
                </a:srgbClr>
              </a:solidFill>
            </c:spPr>
            <c:extLst>
              <c:ext xmlns:c16="http://schemas.microsoft.com/office/drawing/2014/chart" uri="{C3380CC4-5D6E-409C-BE32-E72D297353CC}">
                <c16:uniqueId val="{0000002B-E3B1-4F87-A1C2-758E20B01EA7}"/>
              </c:ext>
            </c:extLst>
          </c:dPt>
          <c:dPt>
            <c:idx val="22"/>
            <c:invertIfNegative val="0"/>
            <c:bubble3D val="0"/>
            <c:spPr>
              <a:solidFill>
                <a:srgbClr val="FFFFFF">
                  <a:alpha val="0"/>
                </a:srgbClr>
              </a:solidFill>
            </c:spPr>
            <c:extLst>
              <c:ext xmlns:c16="http://schemas.microsoft.com/office/drawing/2014/chart" uri="{C3380CC4-5D6E-409C-BE32-E72D297353CC}">
                <c16:uniqueId val="{0000002D-E3B1-4F87-A1C2-758E20B01EA7}"/>
              </c:ext>
            </c:extLst>
          </c:dPt>
          <c:dPt>
            <c:idx val="23"/>
            <c:invertIfNegative val="0"/>
            <c:bubble3D val="0"/>
            <c:spPr>
              <a:solidFill>
                <a:srgbClr val="FFFFFF">
                  <a:alpha val="0"/>
                </a:srgbClr>
              </a:solidFill>
            </c:spPr>
            <c:extLst>
              <c:ext xmlns:c16="http://schemas.microsoft.com/office/drawing/2014/chart" uri="{C3380CC4-5D6E-409C-BE32-E72D297353CC}">
                <c16:uniqueId val="{0000002F-E3B1-4F87-A1C2-758E20B01EA7}"/>
              </c:ext>
            </c:extLst>
          </c:dPt>
          <c:dPt>
            <c:idx val="24"/>
            <c:invertIfNegative val="0"/>
            <c:bubble3D val="0"/>
            <c:spPr>
              <a:solidFill>
                <a:srgbClr val="FFFFFF">
                  <a:alpha val="0"/>
                </a:srgbClr>
              </a:solidFill>
            </c:spPr>
            <c:extLst>
              <c:ext xmlns:c16="http://schemas.microsoft.com/office/drawing/2014/chart" uri="{C3380CC4-5D6E-409C-BE32-E72D297353CC}">
                <c16:uniqueId val="{00000031-E3B1-4F87-A1C2-758E20B01EA7}"/>
              </c:ext>
            </c:extLst>
          </c:dPt>
          <c:dPt>
            <c:idx val="25"/>
            <c:invertIfNegative val="0"/>
            <c:bubble3D val="0"/>
            <c:spPr>
              <a:solidFill>
                <a:srgbClr val="FFFFFF">
                  <a:alpha val="0"/>
                </a:srgbClr>
              </a:solidFill>
            </c:spPr>
            <c:extLst>
              <c:ext xmlns:c16="http://schemas.microsoft.com/office/drawing/2014/chart" uri="{C3380CC4-5D6E-409C-BE32-E72D297353CC}">
                <c16:uniqueId val="{00000033-E3B1-4F87-A1C2-758E20B01EA7}"/>
              </c:ext>
            </c:extLst>
          </c:dPt>
          <c:dPt>
            <c:idx val="26"/>
            <c:invertIfNegative val="0"/>
            <c:bubble3D val="0"/>
            <c:spPr>
              <a:solidFill>
                <a:srgbClr val="FFFFFF">
                  <a:alpha val="0"/>
                </a:srgbClr>
              </a:solidFill>
            </c:spPr>
            <c:extLst>
              <c:ext xmlns:c16="http://schemas.microsoft.com/office/drawing/2014/chart" uri="{C3380CC4-5D6E-409C-BE32-E72D297353CC}">
                <c16:uniqueId val="{00000035-E3B1-4F87-A1C2-758E20B01EA7}"/>
              </c:ext>
            </c:extLst>
          </c:dPt>
          <c:dPt>
            <c:idx val="27"/>
            <c:invertIfNegative val="0"/>
            <c:bubble3D val="0"/>
            <c:spPr>
              <a:solidFill>
                <a:srgbClr val="FFFFFF">
                  <a:alpha val="0"/>
                </a:srgbClr>
              </a:solidFill>
            </c:spPr>
            <c:extLst>
              <c:ext xmlns:c16="http://schemas.microsoft.com/office/drawing/2014/chart" uri="{C3380CC4-5D6E-409C-BE32-E72D297353CC}">
                <c16:uniqueId val="{00000037-E3B1-4F87-A1C2-758E20B01EA7}"/>
              </c:ext>
            </c:extLst>
          </c:dPt>
          <c:dPt>
            <c:idx val="28"/>
            <c:invertIfNegative val="0"/>
            <c:bubble3D val="0"/>
            <c:spPr>
              <a:solidFill>
                <a:srgbClr val="FFFFFF">
                  <a:alpha val="0"/>
                </a:srgbClr>
              </a:solidFill>
            </c:spPr>
            <c:extLst>
              <c:ext xmlns:c16="http://schemas.microsoft.com/office/drawing/2014/chart" uri="{C3380CC4-5D6E-409C-BE32-E72D297353CC}">
                <c16:uniqueId val="{00000039-E3B1-4F87-A1C2-758E20B01EA7}"/>
              </c:ext>
            </c:extLst>
          </c:dPt>
          <c:dPt>
            <c:idx val="29"/>
            <c:invertIfNegative val="0"/>
            <c:bubble3D val="0"/>
            <c:spPr>
              <a:solidFill>
                <a:srgbClr val="FFFFFF">
                  <a:alpha val="0"/>
                </a:srgbClr>
              </a:solidFill>
            </c:spPr>
            <c:extLst>
              <c:ext xmlns:c16="http://schemas.microsoft.com/office/drawing/2014/chart" uri="{C3380CC4-5D6E-409C-BE32-E72D297353CC}">
                <c16:uniqueId val="{0000003B-E3B1-4F87-A1C2-758E20B01EA7}"/>
              </c:ext>
            </c:extLst>
          </c:dPt>
          <c:dLbls>
            <c:dLbl>
              <c:idx val="0"/>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C18-894B-8A7B-43367ADC3081}"/>
                </c:ext>
              </c:extLst>
            </c:dLbl>
            <c:dLbl>
              <c:idx val="1"/>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3B1-4F87-A1C2-758E20B01EA7}"/>
                </c:ext>
              </c:extLst>
            </c:dLbl>
            <c:dLbl>
              <c:idx val="2"/>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3B1-4F87-A1C2-758E20B01EA7}"/>
                </c:ext>
              </c:extLst>
            </c:dLbl>
            <c:dLbl>
              <c:idx val="3"/>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3B1-4F87-A1C2-758E20B01EA7}"/>
                </c:ext>
              </c:extLst>
            </c:dLbl>
            <c:dLbl>
              <c:idx val="4"/>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3B1-4F87-A1C2-758E20B01EA7}"/>
                </c:ext>
              </c:extLst>
            </c:dLbl>
            <c:dLbl>
              <c:idx val="5"/>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3B1-4F87-A1C2-758E20B01EA7}"/>
                </c:ext>
              </c:extLst>
            </c:dLbl>
            <c:dLbl>
              <c:idx val="6"/>
              <c:tx>
                <c:rich>
                  <a:bodyPr/>
                  <a:lstStyle/>
                  <a:p>
                    <a:r>
                      <a:t>3.73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3B1-4F87-A1C2-758E20B01EA7}"/>
                </c:ext>
              </c:extLst>
            </c:dLbl>
            <c:dLbl>
              <c:idx val="7"/>
              <c:tx>
                <c:rich>
                  <a:bodyPr/>
                  <a:lstStyle/>
                  <a:p>
                    <a:r>
                      <a:t>3.57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3B1-4F87-A1C2-758E20B01EA7}"/>
                </c:ext>
              </c:extLst>
            </c:dLbl>
            <c:dLbl>
              <c:idx val="8"/>
              <c:tx>
                <c:rich>
                  <a:bodyPr/>
                  <a:lstStyle/>
                  <a:p>
                    <a:r>
                      <a:t>3.57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3B1-4F87-A1C2-758E20B01EA7}"/>
                </c:ext>
              </c:extLst>
            </c:dLbl>
            <c:dLbl>
              <c:idx val="9"/>
              <c:tx>
                <c:rich>
                  <a:bodyPr/>
                  <a:lstStyle/>
                  <a:p>
                    <a:r>
                      <a:t>3.53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C18-894B-8A7B-43367ADC3081}"/>
                </c:ext>
              </c:extLst>
            </c:dLbl>
            <c:dLbl>
              <c:idx val="10"/>
              <c:tx>
                <c:rich>
                  <a:bodyPr/>
                  <a:lstStyle/>
                  <a:p>
                    <a:r>
                      <a:t>3.49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3B1-4F87-A1C2-758E20B01EA7}"/>
                </c:ext>
              </c:extLst>
            </c:dLbl>
            <c:dLbl>
              <c:idx val="11"/>
              <c:tx>
                <c:rich>
                  <a:bodyPr/>
                  <a:lstStyle/>
                  <a:p>
                    <a:r>
                      <a:t>3.07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3B1-4F87-A1C2-758E20B01EA7}"/>
                </c:ext>
              </c:extLst>
            </c:dLbl>
            <c:dLbl>
              <c:idx val="1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3B1-4F87-A1C2-758E20B01EA7}"/>
                </c:ext>
              </c:extLst>
            </c:dLbl>
            <c:dLbl>
              <c:idx val="1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C18-894B-8A7B-43367ADC3081}"/>
                </c:ext>
              </c:extLst>
            </c:dLbl>
            <c:dLbl>
              <c:idx val="1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3B1-4F87-A1C2-758E20B01EA7}"/>
                </c:ext>
              </c:extLst>
            </c:dLbl>
            <c:dLbl>
              <c:idx val="1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3B1-4F87-A1C2-758E20B01EA7}"/>
                </c:ext>
              </c:extLst>
            </c:dLbl>
            <c:dLbl>
              <c:idx val="1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E3B1-4F87-A1C2-758E20B01EA7}"/>
                </c:ext>
              </c:extLst>
            </c:dLbl>
            <c:dLbl>
              <c:idx val="1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E3B1-4F87-A1C2-758E20B01EA7}"/>
                </c:ext>
              </c:extLst>
            </c:dLbl>
            <c:dLbl>
              <c:idx val="1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E3B1-4F87-A1C2-758E20B01EA7}"/>
                </c:ext>
              </c:extLst>
            </c:dLbl>
            <c:dLbl>
              <c:idx val="1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E3B1-4F87-A1C2-758E20B01EA7}"/>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E3B1-4F87-A1C2-758E20B01EA7}"/>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E3B1-4F87-A1C2-758E20B01EA7}"/>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E3B1-4F87-A1C2-758E20B01EA7}"/>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E3B1-4F87-A1C2-758E20B01EA7}"/>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E3B1-4F87-A1C2-758E20B01EA7}"/>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E3B1-4F87-A1C2-758E20B01EA7}"/>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E3B1-4F87-A1C2-758E20B01EA7}"/>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E3B1-4F87-A1C2-758E20B01EA7}"/>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E3B1-4F87-A1C2-758E20B01EA7}"/>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E3B1-4F87-A1C2-758E20B01EA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12"/>
                <c:pt idx="0">
                  <c:v>LGA</c:v>
                </c:pt>
                <c:pt idx="1">
                  <c:v>YXE</c:v>
                </c:pt>
                <c:pt idx="2">
                  <c:v>YYZ</c:v>
                </c:pt>
                <c:pt idx="3">
                  <c:v>SEA</c:v>
                </c:pt>
                <c:pt idx="4">
                  <c:v>DTW</c:v>
                </c:pt>
                <c:pt idx="5">
                  <c:v>SFO</c:v>
                </c:pt>
                <c:pt idx="6">
                  <c:v>YUL</c:v>
                </c:pt>
                <c:pt idx="7">
                  <c:v>HOU</c:v>
                </c:pt>
                <c:pt idx="8">
                  <c:v>JFK</c:v>
                </c:pt>
                <c:pt idx="9">
                  <c:v>EWR</c:v>
                </c:pt>
                <c:pt idx="10">
                  <c:v>LAX</c:v>
                </c:pt>
                <c:pt idx="11">
                  <c:v>IAH</c:v>
                </c:pt>
              </c:strCache>
            </c:strRef>
          </c:cat>
          <c:val>
            <c:numRef>
              <c:f>Sheet1!$B$2:$B$31</c:f>
              <c:numCache>
                <c:formatCode>0.00000000</c:formatCode>
                <c:ptCount val="30"/>
                <c:pt idx="0">
                  <c:v>3.8749169095</c:v>
                </c:pt>
                <c:pt idx="1">
                  <c:v>3.8726843857</c:v>
                </c:pt>
                <c:pt idx="2">
                  <c:v>3.8545420387</c:v>
                </c:pt>
                <c:pt idx="3">
                  <c:v>3.8533270255000001</c:v>
                </c:pt>
                <c:pt idx="4">
                  <c:v>3.8376715806999999</c:v>
                </c:pt>
                <c:pt idx="5">
                  <c:v>3.8372069719000002</c:v>
                </c:pt>
                <c:pt idx="6">
                  <c:v>3.7271927799000002</c:v>
                </c:pt>
                <c:pt idx="7">
                  <c:v>3.5681762775000001</c:v>
                </c:pt>
                <c:pt idx="8">
                  <c:v>3.5661300459</c:v>
                </c:pt>
                <c:pt idx="9">
                  <c:v>3.5256663579</c:v>
                </c:pt>
                <c:pt idx="10">
                  <c:v>3.4874303753000002</c:v>
                </c:pt>
                <c:pt idx="11">
                  <c:v>3.074523809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C18-894B-8A7B-43367ADC308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647-9E4F-807C-95D7C9CD8588}"/>
              </c:ext>
            </c:extLst>
          </c:dPt>
          <c:dPt>
            <c:idx val="1"/>
            <c:invertIfNegative val="0"/>
            <c:bubble3D val="0"/>
            <c:spPr>
              <a:solidFill>
                <a:srgbClr val="666666"/>
              </a:solidFill>
            </c:spPr>
            <c:extLst>
              <c:ext xmlns:c16="http://schemas.microsoft.com/office/drawing/2014/chart" uri="{C3380CC4-5D6E-409C-BE32-E72D297353CC}">
                <c16:uniqueId val="{00000003-E587-4742-BB59-ABD4D5B82DBF}"/>
              </c:ext>
            </c:extLst>
          </c:dPt>
          <c:dPt>
            <c:idx val="2"/>
            <c:invertIfNegative val="0"/>
            <c:bubble3D val="0"/>
            <c:spPr>
              <a:solidFill>
                <a:srgbClr val="666666"/>
              </a:solidFill>
            </c:spPr>
            <c:extLst>
              <c:ext xmlns:c16="http://schemas.microsoft.com/office/drawing/2014/chart" uri="{C3380CC4-5D6E-409C-BE32-E72D297353CC}">
                <c16:uniqueId val="{00000005-E587-4742-BB59-ABD4D5B82DBF}"/>
              </c:ext>
            </c:extLst>
          </c:dPt>
          <c:dPt>
            <c:idx val="3"/>
            <c:invertIfNegative val="0"/>
            <c:bubble3D val="0"/>
            <c:spPr>
              <a:solidFill>
                <a:srgbClr val="666666"/>
              </a:solidFill>
            </c:spPr>
            <c:extLst>
              <c:ext xmlns:c16="http://schemas.microsoft.com/office/drawing/2014/chart" uri="{C3380CC4-5D6E-409C-BE32-E72D297353CC}">
                <c16:uniqueId val="{00000007-E587-4742-BB59-ABD4D5B82DBF}"/>
              </c:ext>
            </c:extLst>
          </c:dPt>
          <c:dPt>
            <c:idx val="4"/>
            <c:invertIfNegative val="0"/>
            <c:bubble3D val="0"/>
            <c:spPr>
              <a:solidFill>
                <a:srgbClr val="666666"/>
              </a:solidFill>
            </c:spPr>
            <c:extLst>
              <c:ext xmlns:c16="http://schemas.microsoft.com/office/drawing/2014/chart" uri="{C3380CC4-5D6E-409C-BE32-E72D297353CC}">
                <c16:uniqueId val="{00000009-E587-4742-BB59-ABD4D5B82DBF}"/>
              </c:ext>
            </c:extLst>
          </c:dPt>
          <c:dPt>
            <c:idx val="5"/>
            <c:invertIfNegative val="0"/>
            <c:bubble3D val="0"/>
            <c:spPr>
              <a:solidFill>
                <a:srgbClr val="666666"/>
              </a:solidFill>
            </c:spPr>
            <c:extLst>
              <c:ext xmlns:c16="http://schemas.microsoft.com/office/drawing/2014/chart" uri="{C3380CC4-5D6E-409C-BE32-E72D297353CC}">
                <c16:uniqueId val="{0000000B-E587-4742-BB59-ABD4D5B82DBF}"/>
              </c:ext>
            </c:extLst>
          </c:dPt>
          <c:dPt>
            <c:idx val="6"/>
            <c:invertIfNegative val="0"/>
            <c:bubble3D val="0"/>
            <c:spPr>
              <a:solidFill>
                <a:srgbClr val="666666"/>
              </a:solidFill>
            </c:spPr>
            <c:extLst>
              <c:ext xmlns:c16="http://schemas.microsoft.com/office/drawing/2014/chart" uri="{C3380CC4-5D6E-409C-BE32-E72D297353CC}">
                <c16:uniqueId val="{0000000D-E587-4742-BB59-ABD4D5B82DBF}"/>
              </c:ext>
            </c:extLst>
          </c:dPt>
          <c:dPt>
            <c:idx val="7"/>
            <c:invertIfNegative val="0"/>
            <c:bubble3D val="0"/>
            <c:spPr>
              <a:solidFill>
                <a:srgbClr val="666666"/>
              </a:solidFill>
            </c:spPr>
            <c:extLst>
              <c:ext xmlns:c16="http://schemas.microsoft.com/office/drawing/2014/chart" uri="{C3380CC4-5D6E-409C-BE32-E72D297353CC}">
                <c16:uniqueId val="{0000000F-E587-4742-BB59-ABD4D5B82DBF}"/>
              </c:ext>
            </c:extLst>
          </c:dPt>
          <c:dPt>
            <c:idx val="8"/>
            <c:invertIfNegative val="0"/>
            <c:bubble3D val="0"/>
            <c:spPr>
              <a:solidFill>
                <a:srgbClr val="666666"/>
              </a:solidFill>
            </c:spPr>
            <c:extLst>
              <c:ext xmlns:c16="http://schemas.microsoft.com/office/drawing/2014/chart" uri="{C3380CC4-5D6E-409C-BE32-E72D297353CC}">
                <c16:uniqueId val="{00000011-E587-4742-BB59-ABD4D5B82DBF}"/>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647-9E4F-807C-95D7C9CD8588}"/>
              </c:ext>
            </c:extLst>
          </c:dPt>
          <c:dPt>
            <c:idx val="10"/>
            <c:invertIfNegative val="0"/>
            <c:bubble3D val="0"/>
            <c:spPr>
              <a:solidFill>
                <a:srgbClr val="666666"/>
              </a:solidFill>
            </c:spPr>
            <c:extLst>
              <c:ext xmlns:c16="http://schemas.microsoft.com/office/drawing/2014/chart" uri="{C3380CC4-5D6E-409C-BE32-E72D297353CC}">
                <c16:uniqueId val="{00000015-E587-4742-BB59-ABD4D5B82DBF}"/>
              </c:ext>
            </c:extLst>
          </c:dPt>
          <c:dPt>
            <c:idx val="11"/>
            <c:invertIfNegative val="0"/>
            <c:bubble3D val="0"/>
            <c:spPr>
              <a:solidFill>
                <a:srgbClr val="666666"/>
              </a:solidFill>
            </c:spPr>
            <c:extLst>
              <c:ext xmlns:c16="http://schemas.microsoft.com/office/drawing/2014/chart" uri="{C3380CC4-5D6E-409C-BE32-E72D297353CC}">
                <c16:uniqueId val="{00000017-E587-4742-BB59-ABD4D5B82DBF}"/>
              </c:ext>
            </c:extLst>
          </c:dPt>
          <c:dPt>
            <c:idx val="12"/>
            <c:invertIfNegative val="0"/>
            <c:bubble3D val="0"/>
            <c:spPr>
              <a:solidFill>
                <a:srgbClr val="666666"/>
              </a:solidFill>
            </c:spPr>
            <c:extLst>
              <c:ext xmlns:c16="http://schemas.microsoft.com/office/drawing/2014/chart" uri="{C3380CC4-5D6E-409C-BE32-E72D297353CC}">
                <c16:uniqueId val="{00000019-E587-4742-BB59-ABD4D5B82DBF}"/>
              </c:ext>
            </c:extLst>
          </c:dPt>
          <c:dPt>
            <c:idx val="13"/>
            <c:invertIfNegative val="0"/>
            <c:bubble3D val="0"/>
            <c:spPr>
              <a:solidFill>
                <a:srgbClr val="666666"/>
              </a:solidFill>
            </c:spPr>
            <c:extLst>
              <c:ext xmlns:c16="http://schemas.microsoft.com/office/drawing/2014/chart" uri="{C3380CC4-5D6E-409C-BE32-E72D297353CC}">
                <c16:uniqueId val="{0000001B-E587-4742-BB59-ABD4D5B82DBF}"/>
              </c:ext>
            </c:extLst>
          </c:dPt>
          <c:dPt>
            <c:idx val="14"/>
            <c:invertIfNegative val="0"/>
            <c:bubble3D val="0"/>
            <c:spPr>
              <a:solidFill>
                <a:srgbClr val="666666"/>
              </a:solidFill>
            </c:spPr>
            <c:extLst>
              <c:ext xmlns:c16="http://schemas.microsoft.com/office/drawing/2014/chart" uri="{C3380CC4-5D6E-409C-BE32-E72D297353CC}">
                <c16:uniqueId val="{0000001D-E587-4742-BB59-ABD4D5B82DBF}"/>
              </c:ext>
            </c:extLst>
          </c:dPt>
          <c:dPt>
            <c:idx val="15"/>
            <c:invertIfNegative val="0"/>
            <c:bubble3D val="0"/>
            <c:spPr>
              <a:solidFill>
                <a:srgbClr val="666666"/>
              </a:solidFill>
            </c:spPr>
            <c:extLst>
              <c:ext xmlns:c16="http://schemas.microsoft.com/office/drawing/2014/chart" uri="{C3380CC4-5D6E-409C-BE32-E72D297353CC}">
                <c16:uniqueId val="{0000001F-E587-4742-BB59-ABD4D5B82DBF}"/>
              </c:ext>
            </c:extLst>
          </c:dPt>
          <c:dPt>
            <c:idx val="16"/>
            <c:invertIfNegative val="0"/>
            <c:bubble3D val="0"/>
            <c:spPr>
              <a:solidFill>
                <a:srgbClr val="666666"/>
              </a:solidFill>
            </c:spPr>
            <c:extLst>
              <c:ext xmlns:c16="http://schemas.microsoft.com/office/drawing/2014/chart" uri="{C3380CC4-5D6E-409C-BE32-E72D297353CC}">
                <c16:uniqueId val="{00000021-E587-4742-BB59-ABD4D5B82DBF}"/>
              </c:ext>
            </c:extLst>
          </c:dPt>
          <c:dPt>
            <c:idx val="17"/>
            <c:invertIfNegative val="0"/>
            <c:bubble3D val="0"/>
            <c:spPr>
              <a:solidFill>
                <a:srgbClr val="666666"/>
              </a:solidFill>
            </c:spPr>
            <c:extLst>
              <c:ext xmlns:c16="http://schemas.microsoft.com/office/drawing/2014/chart" uri="{C3380CC4-5D6E-409C-BE32-E72D297353CC}">
                <c16:uniqueId val="{00000023-E587-4742-BB59-ABD4D5B82DBF}"/>
              </c:ext>
            </c:extLst>
          </c:dPt>
          <c:dPt>
            <c:idx val="18"/>
            <c:invertIfNegative val="0"/>
            <c:bubble3D val="0"/>
            <c:spPr>
              <a:solidFill>
                <a:srgbClr val="666666"/>
              </a:solidFill>
            </c:spPr>
            <c:extLst>
              <c:ext xmlns:c16="http://schemas.microsoft.com/office/drawing/2014/chart" uri="{C3380CC4-5D6E-409C-BE32-E72D297353CC}">
                <c16:uniqueId val="{00000025-E587-4742-BB59-ABD4D5B82DBF}"/>
              </c:ext>
            </c:extLst>
          </c:dPt>
          <c:dPt>
            <c:idx val="19"/>
            <c:invertIfNegative val="0"/>
            <c:bubble3D val="0"/>
            <c:spPr>
              <a:solidFill>
                <a:srgbClr val="666666"/>
              </a:solidFill>
            </c:spPr>
            <c:extLst>
              <c:ext xmlns:c16="http://schemas.microsoft.com/office/drawing/2014/chart" uri="{C3380CC4-5D6E-409C-BE32-E72D297353CC}">
                <c16:uniqueId val="{00000027-E587-4742-BB59-ABD4D5B82DBF}"/>
              </c:ext>
            </c:extLst>
          </c:dPt>
          <c:dPt>
            <c:idx val="20"/>
            <c:invertIfNegative val="0"/>
            <c:bubble3D val="0"/>
            <c:spPr>
              <a:solidFill>
                <a:srgbClr val="666666"/>
              </a:solidFill>
            </c:spPr>
            <c:extLst>
              <c:ext xmlns:c16="http://schemas.microsoft.com/office/drawing/2014/chart" uri="{C3380CC4-5D6E-409C-BE32-E72D297353CC}">
                <c16:uniqueId val="{00000029-E587-4742-BB59-ABD4D5B82DBF}"/>
              </c:ext>
            </c:extLst>
          </c:dPt>
          <c:dPt>
            <c:idx val="21"/>
            <c:invertIfNegative val="0"/>
            <c:bubble3D val="0"/>
            <c:spPr>
              <a:solidFill>
                <a:srgbClr val="666666"/>
              </a:solidFill>
            </c:spPr>
            <c:extLst>
              <c:ext xmlns:c16="http://schemas.microsoft.com/office/drawing/2014/chart" uri="{C3380CC4-5D6E-409C-BE32-E72D297353CC}">
                <c16:uniqueId val="{0000002B-E587-4742-BB59-ABD4D5B82DBF}"/>
              </c:ext>
            </c:extLst>
          </c:dPt>
          <c:dPt>
            <c:idx val="22"/>
            <c:invertIfNegative val="0"/>
            <c:bubble3D val="0"/>
            <c:spPr>
              <a:solidFill>
                <a:srgbClr val="666666"/>
              </a:solidFill>
            </c:spPr>
            <c:extLst>
              <c:ext xmlns:c16="http://schemas.microsoft.com/office/drawing/2014/chart" uri="{C3380CC4-5D6E-409C-BE32-E72D297353CC}">
                <c16:uniqueId val="{0000002D-E587-4742-BB59-ABD4D5B82DBF}"/>
              </c:ext>
            </c:extLst>
          </c:dPt>
          <c:dPt>
            <c:idx val="23"/>
            <c:invertIfNegative val="0"/>
            <c:bubble3D val="0"/>
            <c:spPr>
              <a:solidFill>
                <a:srgbClr val="666666"/>
              </a:solidFill>
            </c:spPr>
            <c:extLst>
              <c:ext xmlns:c16="http://schemas.microsoft.com/office/drawing/2014/chart" uri="{C3380CC4-5D6E-409C-BE32-E72D297353CC}">
                <c16:uniqueId val="{0000002F-E587-4742-BB59-ABD4D5B82DBF}"/>
              </c:ext>
            </c:extLst>
          </c:dPt>
          <c:dPt>
            <c:idx val="24"/>
            <c:invertIfNegative val="0"/>
            <c:bubble3D val="0"/>
            <c:spPr>
              <a:solidFill>
                <a:srgbClr val="666666"/>
              </a:solidFill>
            </c:spPr>
            <c:extLst>
              <c:ext xmlns:c16="http://schemas.microsoft.com/office/drawing/2014/chart" uri="{C3380CC4-5D6E-409C-BE32-E72D297353CC}">
                <c16:uniqueId val="{00000031-E587-4742-BB59-ABD4D5B82DBF}"/>
              </c:ext>
            </c:extLst>
          </c:dPt>
          <c:dPt>
            <c:idx val="25"/>
            <c:invertIfNegative val="0"/>
            <c:bubble3D val="0"/>
            <c:spPr>
              <a:solidFill>
                <a:srgbClr val="666666"/>
              </a:solidFill>
            </c:spPr>
            <c:extLst>
              <c:ext xmlns:c16="http://schemas.microsoft.com/office/drawing/2014/chart" uri="{C3380CC4-5D6E-409C-BE32-E72D297353CC}">
                <c16:uniqueId val="{00000033-E587-4742-BB59-ABD4D5B82DBF}"/>
              </c:ext>
            </c:extLst>
          </c:dPt>
          <c:dPt>
            <c:idx val="26"/>
            <c:invertIfNegative val="0"/>
            <c:bubble3D val="0"/>
            <c:spPr>
              <a:solidFill>
                <a:srgbClr val="666666"/>
              </a:solidFill>
            </c:spPr>
            <c:extLst>
              <c:ext xmlns:c16="http://schemas.microsoft.com/office/drawing/2014/chart" uri="{C3380CC4-5D6E-409C-BE32-E72D297353CC}">
                <c16:uniqueId val="{00000035-E587-4742-BB59-ABD4D5B82DBF}"/>
              </c:ext>
            </c:extLst>
          </c:dPt>
          <c:dPt>
            <c:idx val="27"/>
            <c:invertIfNegative val="0"/>
            <c:bubble3D val="0"/>
            <c:spPr>
              <a:solidFill>
                <a:srgbClr val="666666"/>
              </a:solidFill>
            </c:spPr>
            <c:extLst>
              <c:ext xmlns:c16="http://schemas.microsoft.com/office/drawing/2014/chart" uri="{C3380CC4-5D6E-409C-BE32-E72D297353CC}">
                <c16:uniqueId val="{00000037-E587-4742-BB59-ABD4D5B82DBF}"/>
              </c:ext>
            </c:extLst>
          </c:dPt>
          <c:dPt>
            <c:idx val="28"/>
            <c:invertIfNegative val="0"/>
            <c:bubble3D val="0"/>
            <c:spPr>
              <a:solidFill>
                <a:srgbClr val="666666"/>
              </a:solidFill>
            </c:spPr>
            <c:extLst>
              <c:ext xmlns:c16="http://schemas.microsoft.com/office/drawing/2014/chart" uri="{C3380CC4-5D6E-409C-BE32-E72D297353CC}">
                <c16:uniqueId val="{00000039-E587-4742-BB59-ABD4D5B82DBF}"/>
              </c:ext>
            </c:extLst>
          </c:dPt>
          <c:dPt>
            <c:idx val="29"/>
            <c:invertIfNegative val="0"/>
            <c:bubble3D val="0"/>
            <c:spPr>
              <a:solidFill>
                <a:srgbClr val="666666"/>
              </a:solidFill>
            </c:spPr>
            <c:extLst>
              <c:ext xmlns:c16="http://schemas.microsoft.com/office/drawing/2014/chart" uri="{C3380CC4-5D6E-409C-BE32-E72D297353CC}">
                <c16:uniqueId val="{0000003B-E587-4742-BB59-ABD4D5B82DBF}"/>
              </c:ext>
            </c:extLst>
          </c:dPt>
          <c:dLbls>
            <c:dLbl>
              <c:idx val="0"/>
              <c:tx>
                <c:rich>
                  <a:bodyPr/>
                  <a:lstStyle/>
                  <a:p>
                    <a:r>
                      <a:t>4.64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8647-9E4F-807C-95D7C9CD8588}"/>
                </c:ext>
              </c:extLst>
            </c:dLbl>
            <c:dLbl>
              <c:idx val="1"/>
              <c:tx>
                <c:rich>
                  <a:bodyPr/>
                  <a:lstStyle/>
                  <a:p>
                    <a:r>
                      <a:t>4.62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587-4742-BB59-ABD4D5B82DBF}"/>
                </c:ext>
              </c:extLst>
            </c:dLbl>
            <c:dLbl>
              <c:idx val="2"/>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587-4742-BB59-ABD4D5B82DBF}"/>
                </c:ext>
              </c:extLst>
            </c:dLbl>
            <c:dLbl>
              <c:idx val="3"/>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587-4742-BB59-ABD4D5B82DBF}"/>
                </c:ext>
              </c:extLst>
            </c:dLbl>
            <c:dLbl>
              <c:idx val="4"/>
              <c:tx>
                <c:rich>
                  <a:bodyPr/>
                  <a:lstStyle/>
                  <a:p>
                    <a:r>
                      <a:t>4.52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587-4742-BB59-ABD4D5B82DBF}"/>
                </c:ext>
              </c:extLst>
            </c:dLbl>
            <c:dLbl>
              <c:idx val="5"/>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587-4742-BB59-ABD4D5B82DBF}"/>
                </c:ext>
              </c:extLst>
            </c:dLbl>
            <c:dLbl>
              <c:idx val="6"/>
              <c:tx>
                <c:rich>
                  <a:bodyPr/>
                  <a:lstStyle/>
                  <a:p>
                    <a:r>
                      <a:t>4.49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587-4742-BB59-ABD4D5B82DBF}"/>
                </c:ext>
              </c:extLst>
            </c:dLbl>
            <c:dLbl>
              <c:idx val="7"/>
              <c:tx>
                <c:rich>
                  <a:bodyPr/>
                  <a:lstStyle/>
                  <a:p>
                    <a:r>
                      <a:t>4.48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587-4742-BB59-ABD4D5B82DBF}"/>
                </c:ext>
              </c:extLst>
            </c:dLbl>
            <c:dLbl>
              <c:idx val="8"/>
              <c:tx>
                <c:rich>
                  <a:bodyPr/>
                  <a:lstStyle/>
                  <a:p>
                    <a:r>
                      <a:t>4.44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587-4742-BB59-ABD4D5B82DBF}"/>
                </c:ext>
              </c:extLst>
            </c:dLbl>
            <c:dLbl>
              <c:idx val="9"/>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647-9E4F-807C-95D7C9CD8588}"/>
                </c:ext>
              </c:extLst>
            </c:dLbl>
            <c:dLbl>
              <c:idx val="10"/>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587-4742-BB59-ABD4D5B82DBF}"/>
                </c:ext>
              </c:extLst>
            </c:dLbl>
            <c:dLbl>
              <c:idx val="11"/>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587-4742-BB59-ABD4D5B82DBF}"/>
                </c:ext>
              </c:extLst>
            </c:dLbl>
            <c:dLbl>
              <c:idx val="12"/>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587-4742-BB59-ABD4D5B82DBF}"/>
                </c:ext>
              </c:extLst>
            </c:dLbl>
            <c:dLbl>
              <c:idx val="13"/>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587-4742-BB59-ABD4D5B82DBF}"/>
                </c:ext>
              </c:extLst>
            </c:dLbl>
            <c:dLbl>
              <c:idx val="14"/>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587-4742-BB59-ABD4D5B82DBF}"/>
                </c:ext>
              </c:extLst>
            </c:dLbl>
            <c:dLbl>
              <c:idx val="15"/>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587-4742-BB59-ABD4D5B82DBF}"/>
                </c:ext>
              </c:extLst>
            </c:dLbl>
            <c:dLbl>
              <c:idx val="16"/>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E587-4742-BB59-ABD4D5B82DBF}"/>
                </c:ext>
              </c:extLst>
            </c:dLbl>
            <c:dLbl>
              <c:idx val="17"/>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E587-4742-BB59-ABD4D5B82DBF}"/>
                </c:ext>
              </c:extLst>
            </c:dLbl>
            <c:dLbl>
              <c:idx val="18"/>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E587-4742-BB59-ABD4D5B82DBF}"/>
                </c:ext>
              </c:extLst>
            </c:dLbl>
            <c:dLbl>
              <c:idx val="19"/>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E587-4742-BB59-ABD4D5B82DBF}"/>
                </c:ext>
              </c:extLst>
            </c:dLbl>
            <c:dLbl>
              <c:idx val="20"/>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E587-4742-BB59-ABD4D5B82DBF}"/>
                </c:ext>
              </c:extLst>
            </c:dLbl>
            <c:dLbl>
              <c:idx val="21"/>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E587-4742-BB59-ABD4D5B82DBF}"/>
                </c:ext>
              </c:extLst>
            </c:dLbl>
            <c:dLbl>
              <c:idx val="22"/>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E587-4742-BB59-ABD4D5B82DBF}"/>
                </c:ext>
              </c:extLst>
            </c:dLbl>
            <c:dLbl>
              <c:idx val="23"/>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E587-4742-BB59-ABD4D5B82DBF}"/>
                </c:ext>
              </c:extLst>
            </c:dLbl>
            <c:dLbl>
              <c:idx val="24"/>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E587-4742-BB59-ABD4D5B82DBF}"/>
                </c:ext>
              </c:extLst>
            </c:dLbl>
            <c:dLbl>
              <c:idx val="25"/>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E587-4742-BB59-ABD4D5B82DBF}"/>
                </c:ext>
              </c:extLst>
            </c:dLbl>
            <c:dLbl>
              <c:idx val="26"/>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E587-4742-BB59-ABD4D5B82DBF}"/>
                </c:ext>
              </c:extLst>
            </c:dLbl>
            <c:dLbl>
              <c:idx val="27"/>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E587-4742-BB59-ABD4D5B82DBF}"/>
                </c:ext>
              </c:extLst>
            </c:dLbl>
            <c:dLbl>
              <c:idx val="28"/>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E587-4742-BB59-ABD4D5B82DBF}"/>
                </c:ext>
              </c:extLst>
            </c:dLbl>
            <c:dLbl>
              <c:idx val="29"/>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E587-4742-BB59-ABD4D5B82DB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GRR</c:v>
                </c:pt>
                <c:pt idx="2">
                  <c:v>PWM</c:v>
                </c:pt>
                <c:pt idx="3">
                  <c:v>OKC</c:v>
                </c:pt>
                <c:pt idx="4">
                  <c:v>YMM</c:v>
                </c:pt>
                <c:pt idx="5">
                  <c:v>CRP</c:v>
                </c:pt>
                <c:pt idx="6">
                  <c:v>BOI</c:v>
                </c:pt>
                <c:pt idx="7">
                  <c:v>SAT</c:v>
                </c:pt>
                <c:pt idx="8">
                  <c:v>IND</c:v>
                </c:pt>
                <c:pt idx="9">
                  <c:v>SJC</c:v>
                </c:pt>
                <c:pt idx="10">
                  <c:v>YYJ</c:v>
                </c:pt>
                <c:pt idx="11">
                  <c:v>BUR</c:v>
                </c:pt>
                <c:pt idx="12">
                  <c:v>ONT</c:v>
                </c:pt>
                <c:pt idx="13">
                  <c:v>PIT</c:v>
                </c:pt>
                <c:pt idx="14">
                  <c:v>SFB</c:v>
                </c:pt>
                <c:pt idx="15">
                  <c:v>YTZ</c:v>
                </c:pt>
                <c:pt idx="16">
                  <c:v>YHZ</c:v>
                </c:pt>
                <c:pt idx="17">
                  <c:v>MKE</c:v>
                </c:pt>
                <c:pt idx="18">
                  <c:v>YXE</c:v>
                </c:pt>
                <c:pt idx="19">
                  <c:v>YYT</c:v>
                </c:pt>
                <c:pt idx="20">
                  <c:v>TPA</c:v>
                </c:pt>
                <c:pt idx="21">
                  <c:v>AUS</c:v>
                </c:pt>
                <c:pt idx="22">
                  <c:v>MSP</c:v>
                </c:pt>
                <c:pt idx="23">
                  <c:v>YEG</c:v>
                </c:pt>
                <c:pt idx="24">
                  <c:v>MSY</c:v>
                </c:pt>
                <c:pt idx="25">
                  <c:v>CVG</c:v>
                </c:pt>
                <c:pt idx="26">
                  <c:v>DAL</c:v>
                </c:pt>
                <c:pt idx="27">
                  <c:v>YQR</c:v>
                </c:pt>
                <c:pt idx="28">
                  <c:v>CMH</c:v>
                </c:pt>
                <c:pt idx="29">
                  <c:v>BDL</c:v>
                </c:pt>
              </c:strCache>
            </c:strRef>
          </c:cat>
          <c:val>
            <c:numRef>
              <c:f>Sheet1!$B$2:$B$31</c:f>
              <c:numCache>
                <c:formatCode>0.00000000</c:formatCode>
                <c:ptCount val="30"/>
                <c:pt idx="0">
                  <c:v>4.638166526</c:v>
                </c:pt>
                <c:pt idx="1">
                  <c:v>4.6171271122000004</c:v>
                </c:pt>
                <c:pt idx="2">
                  <c:v>4.5753710361</c:v>
                </c:pt>
                <c:pt idx="3">
                  <c:v>4.5545155428999999</c:v>
                </c:pt>
                <c:pt idx="4">
                  <c:v>4.5173426078999999</c:v>
                </c:pt>
                <c:pt idx="5">
                  <c:v>4.5024230409000001</c:v>
                </c:pt>
                <c:pt idx="6">
                  <c:v>4.4872151966000002</c:v>
                </c:pt>
                <c:pt idx="7">
                  <c:v>4.4798978901000002</c:v>
                </c:pt>
                <c:pt idx="8">
                  <c:v>4.4389313666000003</c:v>
                </c:pt>
                <c:pt idx="9">
                  <c:v>4.4309440776000004</c:v>
                </c:pt>
                <c:pt idx="10">
                  <c:v>4.4162500612000004</c:v>
                </c:pt>
                <c:pt idx="11">
                  <c:v>4.4092780805</c:v>
                </c:pt>
                <c:pt idx="12">
                  <c:v>4.4071100262999998</c:v>
                </c:pt>
                <c:pt idx="13">
                  <c:v>4.3946303050999997</c:v>
                </c:pt>
                <c:pt idx="14">
                  <c:v>4.3788583035000004</c:v>
                </c:pt>
                <c:pt idx="15">
                  <c:v>4.3714285714000001</c:v>
                </c:pt>
                <c:pt idx="16">
                  <c:v>4.3702940011999996</c:v>
                </c:pt>
                <c:pt idx="17">
                  <c:v>4.3681407839000004</c:v>
                </c:pt>
                <c:pt idx="18">
                  <c:v>4.3580165426999997</c:v>
                </c:pt>
                <c:pt idx="19">
                  <c:v>4.3579982847999998</c:v>
                </c:pt>
                <c:pt idx="20">
                  <c:v>4.3574748843000002</c:v>
                </c:pt>
                <c:pt idx="21">
                  <c:v>4.3570424036000004</c:v>
                </c:pt>
                <c:pt idx="22">
                  <c:v>4.3488522416000004</c:v>
                </c:pt>
                <c:pt idx="23">
                  <c:v>4.3318831218999998</c:v>
                </c:pt>
                <c:pt idx="24">
                  <c:v>4.3212644557999997</c:v>
                </c:pt>
                <c:pt idx="25">
                  <c:v>4.3201538808000004</c:v>
                </c:pt>
                <c:pt idx="26">
                  <c:v>4.3181128000999998</c:v>
                </c:pt>
                <c:pt idx="27">
                  <c:v>4.2977882058999999</c:v>
                </c:pt>
                <c:pt idx="28">
                  <c:v>4.2878662031000001</c:v>
                </c:pt>
                <c:pt idx="29">
                  <c:v>4.2596379588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8647-9E4F-807C-95D7C9CD858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FF6-E141-9ED0-7ACDF5C64C3E}"/>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FF6-E141-9ED0-7ACDF5C64C3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FF6-E141-9ED0-7ACDF5C64C3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FF6-E141-9ED0-7ACDF5C64C3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D88-A944-9783-B13CBA8D201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D88-A944-9783-B13CBA8D201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1D88-A944-9783-B13CBA8D201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C0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B2F-2746-826E-8D33F6FEB319}"/>
              </c:ext>
            </c:extLst>
          </c:dPt>
          <c:dPt>
            <c:idx val="1"/>
            <c:invertIfNegative val="0"/>
            <c:bubble3D val="0"/>
            <c:spPr>
              <a:solidFill>
                <a:srgbClr val="666666"/>
              </a:solidFill>
            </c:spPr>
            <c:extLst>
              <c:ext xmlns:c16="http://schemas.microsoft.com/office/drawing/2014/chart" uri="{C3380CC4-5D6E-409C-BE32-E72D297353CC}">
                <c16:uniqueId val="{00000003-86EF-4164-892F-942398702219}"/>
              </c:ext>
            </c:extLst>
          </c:dPt>
          <c:dPt>
            <c:idx val="2"/>
            <c:invertIfNegative val="0"/>
            <c:bubble3D val="0"/>
            <c:spPr>
              <a:solidFill>
                <a:srgbClr val="666666"/>
              </a:solidFill>
            </c:spPr>
            <c:extLst>
              <c:ext xmlns:c16="http://schemas.microsoft.com/office/drawing/2014/chart" uri="{C3380CC4-5D6E-409C-BE32-E72D297353CC}">
                <c16:uniqueId val="{00000005-86EF-4164-892F-942398702219}"/>
              </c:ext>
            </c:extLst>
          </c:dPt>
          <c:dPt>
            <c:idx val="3"/>
            <c:invertIfNegative val="0"/>
            <c:bubble3D val="0"/>
            <c:spPr>
              <a:solidFill>
                <a:srgbClr val="666666"/>
              </a:solidFill>
            </c:spPr>
            <c:extLst>
              <c:ext xmlns:c16="http://schemas.microsoft.com/office/drawing/2014/chart" uri="{C3380CC4-5D6E-409C-BE32-E72D297353CC}">
                <c16:uniqueId val="{00000007-86EF-4164-892F-942398702219}"/>
              </c:ext>
            </c:extLst>
          </c:dPt>
          <c:dPt>
            <c:idx val="4"/>
            <c:invertIfNegative val="0"/>
            <c:bubble3D val="0"/>
            <c:spPr>
              <a:solidFill>
                <a:srgbClr val="666666"/>
              </a:solidFill>
            </c:spPr>
            <c:extLst>
              <c:ext xmlns:c16="http://schemas.microsoft.com/office/drawing/2014/chart" uri="{C3380CC4-5D6E-409C-BE32-E72D297353CC}">
                <c16:uniqueId val="{00000009-86EF-4164-892F-942398702219}"/>
              </c:ext>
            </c:extLst>
          </c:dPt>
          <c:dPt>
            <c:idx val="5"/>
            <c:invertIfNegative val="0"/>
            <c:bubble3D val="0"/>
            <c:spPr>
              <a:solidFill>
                <a:srgbClr val="666666"/>
              </a:solidFill>
            </c:spPr>
            <c:extLst>
              <c:ext xmlns:c16="http://schemas.microsoft.com/office/drawing/2014/chart" uri="{C3380CC4-5D6E-409C-BE32-E72D297353CC}">
                <c16:uniqueId val="{0000000B-86EF-4164-892F-942398702219}"/>
              </c:ext>
            </c:extLst>
          </c:dPt>
          <c:dPt>
            <c:idx val="6"/>
            <c:invertIfNegative val="0"/>
            <c:bubble3D val="0"/>
            <c:spPr>
              <a:solidFill>
                <a:srgbClr val="666666"/>
              </a:solidFill>
            </c:spPr>
            <c:extLst>
              <c:ext xmlns:c16="http://schemas.microsoft.com/office/drawing/2014/chart" uri="{C3380CC4-5D6E-409C-BE32-E72D297353CC}">
                <c16:uniqueId val="{0000000D-86EF-4164-892F-942398702219}"/>
              </c:ext>
            </c:extLst>
          </c:dPt>
          <c:dPt>
            <c:idx val="7"/>
            <c:invertIfNegative val="0"/>
            <c:bubble3D val="0"/>
            <c:spPr>
              <a:solidFill>
                <a:srgbClr val="666666"/>
              </a:solidFill>
            </c:spPr>
            <c:extLst>
              <c:ext xmlns:c16="http://schemas.microsoft.com/office/drawing/2014/chart" uri="{C3380CC4-5D6E-409C-BE32-E72D297353CC}">
                <c16:uniqueId val="{0000000F-86EF-4164-892F-942398702219}"/>
              </c:ext>
            </c:extLst>
          </c:dPt>
          <c:dPt>
            <c:idx val="8"/>
            <c:invertIfNegative val="0"/>
            <c:bubble3D val="0"/>
            <c:spPr>
              <a:solidFill>
                <a:srgbClr val="666666"/>
              </a:solidFill>
            </c:spPr>
            <c:extLst>
              <c:ext xmlns:c16="http://schemas.microsoft.com/office/drawing/2014/chart" uri="{C3380CC4-5D6E-409C-BE32-E72D297353CC}">
                <c16:uniqueId val="{00000011-86EF-4164-892F-942398702219}"/>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B2F-2746-826E-8D33F6FEB319}"/>
              </c:ext>
            </c:extLst>
          </c:dPt>
          <c:dPt>
            <c:idx val="10"/>
            <c:invertIfNegative val="0"/>
            <c:bubble3D val="0"/>
            <c:spPr>
              <a:solidFill>
                <a:srgbClr val="666666"/>
              </a:solidFill>
            </c:spPr>
            <c:extLst>
              <c:ext xmlns:c16="http://schemas.microsoft.com/office/drawing/2014/chart" uri="{C3380CC4-5D6E-409C-BE32-E72D297353CC}">
                <c16:uniqueId val="{00000015-86EF-4164-892F-942398702219}"/>
              </c:ext>
            </c:extLst>
          </c:dPt>
          <c:dPt>
            <c:idx val="11"/>
            <c:invertIfNegative val="0"/>
            <c:bubble3D val="0"/>
            <c:spPr>
              <a:solidFill>
                <a:srgbClr val="666666"/>
              </a:solidFill>
            </c:spPr>
            <c:extLst>
              <c:ext xmlns:c16="http://schemas.microsoft.com/office/drawing/2014/chart" uri="{C3380CC4-5D6E-409C-BE32-E72D297353CC}">
                <c16:uniqueId val="{00000017-86EF-4164-892F-942398702219}"/>
              </c:ext>
            </c:extLst>
          </c:dPt>
          <c:dPt>
            <c:idx val="12"/>
            <c:invertIfNegative val="0"/>
            <c:bubble3D val="0"/>
            <c:spPr>
              <a:solidFill>
                <a:srgbClr val="666666"/>
              </a:solidFill>
            </c:spPr>
            <c:extLst>
              <c:ext xmlns:c16="http://schemas.microsoft.com/office/drawing/2014/chart" uri="{C3380CC4-5D6E-409C-BE32-E72D297353CC}">
                <c16:uniqueId val="{00000019-86EF-4164-892F-942398702219}"/>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B2F-2746-826E-8D33F6FEB319}"/>
              </c:ext>
            </c:extLst>
          </c:dPt>
          <c:dPt>
            <c:idx val="14"/>
            <c:invertIfNegative val="0"/>
            <c:bubble3D val="0"/>
            <c:spPr>
              <a:solidFill>
                <a:srgbClr val="666666"/>
              </a:solidFill>
            </c:spPr>
            <c:extLst>
              <c:ext xmlns:c16="http://schemas.microsoft.com/office/drawing/2014/chart" uri="{C3380CC4-5D6E-409C-BE32-E72D297353CC}">
                <c16:uniqueId val="{0000001D-86EF-4164-892F-942398702219}"/>
              </c:ext>
            </c:extLst>
          </c:dPt>
          <c:dPt>
            <c:idx val="15"/>
            <c:invertIfNegative val="0"/>
            <c:bubble3D val="0"/>
            <c:spPr>
              <a:solidFill>
                <a:srgbClr val="666666"/>
              </a:solidFill>
            </c:spPr>
            <c:extLst>
              <c:ext xmlns:c16="http://schemas.microsoft.com/office/drawing/2014/chart" uri="{C3380CC4-5D6E-409C-BE32-E72D297353CC}">
                <c16:uniqueId val="{0000001F-86EF-4164-892F-942398702219}"/>
              </c:ext>
            </c:extLst>
          </c:dPt>
          <c:dPt>
            <c:idx val="16"/>
            <c:invertIfNegative val="0"/>
            <c:bubble3D val="0"/>
            <c:spPr>
              <a:solidFill>
                <a:srgbClr val="666666"/>
              </a:solidFill>
            </c:spPr>
            <c:extLst>
              <c:ext xmlns:c16="http://schemas.microsoft.com/office/drawing/2014/chart" uri="{C3380CC4-5D6E-409C-BE32-E72D297353CC}">
                <c16:uniqueId val="{00000021-86EF-4164-892F-942398702219}"/>
              </c:ext>
            </c:extLst>
          </c:dPt>
          <c:dPt>
            <c:idx val="17"/>
            <c:invertIfNegative val="0"/>
            <c:bubble3D val="0"/>
            <c:spPr>
              <a:solidFill>
                <a:srgbClr val="666666"/>
              </a:solidFill>
            </c:spPr>
            <c:extLst>
              <c:ext xmlns:c16="http://schemas.microsoft.com/office/drawing/2014/chart" uri="{C3380CC4-5D6E-409C-BE32-E72D297353CC}">
                <c16:uniqueId val="{00000023-86EF-4164-892F-942398702219}"/>
              </c:ext>
            </c:extLst>
          </c:dPt>
          <c:dPt>
            <c:idx val="18"/>
            <c:invertIfNegative val="0"/>
            <c:bubble3D val="0"/>
            <c:spPr>
              <a:solidFill>
                <a:srgbClr val="666666"/>
              </a:solidFill>
            </c:spPr>
            <c:extLst>
              <c:ext xmlns:c16="http://schemas.microsoft.com/office/drawing/2014/chart" uri="{C3380CC4-5D6E-409C-BE32-E72D297353CC}">
                <c16:uniqueId val="{00000025-86EF-4164-892F-942398702219}"/>
              </c:ext>
            </c:extLst>
          </c:dPt>
          <c:dPt>
            <c:idx val="19"/>
            <c:invertIfNegative val="0"/>
            <c:bubble3D val="0"/>
            <c:spPr>
              <a:solidFill>
                <a:srgbClr val="666666"/>
              </a:solidFill>
            </c:spPr>
            <c:extLst>
              <c:ext xmlns:c16="http://schemas.microsoft.com/office/drawing/2014/chart" uri="{C3380CC4-5D6E-409C-BE32-E72D297353CC}">
                <c16:uniqueId val="{00000027-86EF-4164-892F-942398702219}"/>
              </c:ext>
            </c:extLst>
          </c:dPt>
          <c:dPt>
            <c:idx val="20"/>
            <c:invertIfNegative val="0"/>
            <c:bubble3D val="0"/>
            <c:spPr>
              <a:solidFill>
                <a:srgbClr val="FFFFFF">
                  <a:alpha val="0"/>
                </a:srgbClr>
              </a:solidFill>
            </c:spPr>
            <c:extLst>
              <c:ext xmlns:c16="http://schemas.microsoft.com/office/drawing/2014/chart" uri="{C3380CC4-5D6E-409C-BE32-E72D297353CC}">
                <c16:uniqueId val="{00000029-86EF-4164-892F-942398702219}"/>
              </c:ext>
            </c:extLst>
          </c:dPt>
          <c:dPt>
            <c:idx val="21"/>
            <c:invertIfNegative val="0"/>
            <c:bubble3D val="0"/>
            <c:spPr>
              <a:solidFill>
                <a:srgbClr val="FFFFFF">
                  <a:alpha val="0"/>
                </a:srgbClr>
              </a:solidFill>
            </c:spPr>
            <c:extLst>
              <c:ext xmlns:c16="http://schemas.microsoft.com/office/drawing/2014/chart" uri="{C3380CC4-5D6E-409C-BE32-E72D297353CC}">
                <c16:uniqueId val="{0000002B-86EF-4164-892F-942398702219}"/>
              </c:ext>
            </c:extLst>
          </c:dPt>
          <c:dPt>
            <c:idx val="22"/>
            <c:invertIfNegative val="0"/>
            <c:bubble3D val="0"/>
            <c:spPr>
              <a:solidFill>
                <a:srgbClr val="FFFFFF">
                  <a:alpha val="0"/>
                </a:srgbClr>
              </a:solidFill>
            </c:spPr>
            <c:extLst>
              <c:ext xmlns:c16="http://schemas.microsoft.com/office/drawing/2014/chart" uri="{C3380CC4-5D6E-409C-BE32-E72D297353CC}">
                <c16:uniqueId val="{0000002D-86EF-4164-892F-942398702219}"/>
              </c:ext>
            </c:extLst>
          </c:dPt>
          <c:dPt>
            <c:idx val="23"/>
            <c:invertIfNegative val="0"/>
            <c:bubble3D val="0"/>
            <c:spPr>
              <a:solidFill>
                <a:srgbClr val="FFFFFF">
                  <a:alpha val="0"/>
                </a:srgbClr>
              </a:solidFill>
            </c:spPr>
            <c:extLst>
              <c:ext xmlns:c16="http://schemas.microsoft.com/office/drawing/2014/chart" uri="{C3380CC4-5D6E-409C-BE32-E72D297353CC}">
                <c16:uniqueId val="{0000002F-86EF-4164-892F-942398702219}"/>
              </c:ext>
            </c:extLst>
          </c:dPt>
          <c:dPt>
            <c:idx val="24"/>
            <c:invertIfNegative val="0"/>
            <c:bubble3D val="0"/>
            <c:spPr>
              <a:solidFill>
                <a:srgbClr val="FFFFFF">
                  <a:alpha val="0"/>
                </a:srgbClr>
              </a:solidFill>
            </c:spPr>
            <c:extLst>
              <c:ext xmlns:c16="http://schemas.microsoft.com/office/drawing/2014/chart" uri="{C3380CC4-5D6E-409C-BE32-E72D297353CC}">
                <c16:uniqueId val="{00000031-86EF-4164-892F-942398702219}"/>
              </c:ext>
            </c:extLst>
          </c:dPt>
          <c:dPt>
            <c:idx val="25"/>
            <c:invertIfNegative val="0"/>
            <c:bubble3D val="0"/>
            <c:spPr>
              <a:solidFill>
                <a:srgbClr val="FFFFFF">
                  <a:alpha val="0"/>
                </a:srgbClr>
              </a:solidFill>
            </c:spPr>
            <c:extLst>
              <c:ext xmlns:c16="http://schemas.microsoft.com/office/drawing/2014/chart" uri="{C3380CC4-5D6E-409C-BE32-E72D297353CC}">
                <c16:uniqueId val="{00000033-86EF-4164-892F-942398702219}"/>
              </c:ext>
            </c:extLst>
          </c:dPt>
          <c:dPt>
            <c:idx val="26"/>
            <c:invertIfNegative val="0"/>
            <c:bubble3D val="0"/>
            <c:spPr>
              <a:solidFill>
                <a:srgbClr val="FFFFFF">
                  <a:alpha val="0"/>
                </a:srgbClr>
              </a:solidFill>
            </c:spPr>
            <c:extLst>
              <c:ext xmlns:c16="http://schemas.microsoft.com/office/drawing/2014/chart" uri="{C3380CC4-5D6E-409C-BE32-E72D297353CC}">
                <c16:uniqueId val="{00000035-86EF-4164-892F-942398702219}"/>
              </c:ext>
            </c:extLst>
          </c:dPt>
          <c:dPt>
            <c:idx val="27"/>
            <c:invertIfNegative val="0"/>
            <c:bubble3D val="0"/>
            <c:spPr>
              <a:solidFill>
                <a:srgbClr val="FFFFFF">
                  <a:alpha val="0"/>
                </a:srgbClr>
              </a:solidFill>
            </c:spPr>
            <c:extLst>
              <c:ext xmlns:c16="http://schemas.microsoft.com/office/drawing/2014/chart" uri="{C3380CC4-5D6E-409C-BE32-E72D297353CC}">
                <c16:uniqueId val="{00000037-86EF-4164-892F-942398702219}"/>
              </c:ext>
            </c:extLst>
          </c:dPt>
          <c:dPt>
            <c:idx val="28"/>
            <c:invertIfNegative val="0"/>
            <c:bubble3D val="0"/>
            <c:spPr>
              <a:solidFill>
                <a:srgbClr val="FFFFFF">
                  <a:alpha val="0"/>
                </a:srgbClr>
              </a:solidFill>
            </c:spPr>
            <c:extLst>
              <c:ext xmlns:c16="http://schemas.microsoft.com/office/drawing/2014/chart" uri="{C3380CC4-5D6E-409C-BE32-E72D297353CC}">
                <c16:uniqueId val="{00000039-86EF-4164-892F-942398702219}"/>
              </c:ext>
            </c:extLst>
          </c:dPt>
          <c:dPt>
            <c:idx val="29"/>
            <c:invertIfNegative val="0"/>
            <c:bubble3D val="0"/>
            <c:spPr>
              <a:solidFill>
                <a:srgbClr val="FFFFFF">
                  <a:alpha val="0"/>
                </a:srgbClr>
              </a:solidFill>
            </c:spPr>
            <c:extLst>
              <c:ext xmlns:c16="http://schemas.microsoft.com/office/drawing/2014/chart" uri="{C3380CC4-5D6E-409C-BE32-E72D297353CC}">
                <c16:uniqueId val="{0000003B-86EF-4164-892F-942398702219}"/>
              </c:ext>
            </c:extLst>
          </c:dPt>
          <c:dLbls>
            <c:dLbl>
              <c:idx val="0"/>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9B2F-2746-826E-8D33F6FEB319}"/>
                </c:ext>
              </c:extLst>
            </c:dLbl>
            <c:dLbl>
              <c:idx val="1"/>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6EF-4164-892F-942398702219}"/>
                </c:ext>
              </c:extLst>
            </c:dLbl>
            <c:dLbl>
              <c:idx val="2"/>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6EF-4164-892F-942398702219}"/>
                </c:ext>
              </c:extLst>
            </c:dLbl>
            <c:dLbl>
              <c:idx val="3"/>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6EF-4164-892F-942398702219}"/>
                </c:ext>
              </c:extLst>
            </c:dLbl>
            <c:dLbl>
              <c:idx val="4"/>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6EF-4164-892F-942398702219}"/>
                </c:ext>
              </c:extLst>
            </c:dLbl>
            <c:dLbl>
              <c:idx val="5"/>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6EF-4164-892F-942398702219}"/>
                </c:ext>
              </c:extLst>
            </c:dLbl>
            <c:dLbl>
              <c:idx val="6"/>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6EF-4164-892F-942398702219}"/>
                </c:ext>
              </c:extLst>
            </c:dLbl>
            <c:dLbl>
              <c:idx val="7"/>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6EF-4164-892F-942398702219}"/>
                </c:ext>
              </c:extLst>
            </c:dLbl>
            <c:dLbl>
              <c:idx val="8"/>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6EF-4164-892F-942398702219}"/>
                </c:ext>
              </c:extLst>
            </c:dLbl>
            <c:dLbl>
              <c:idx val="9"/>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B2F-2746-826E-8D33F6FEB319}"/>
                </c:ext>
              </c:extLst>
            </c:dLbl>
            <c:dLbl>
              <c:idx val="10"/>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6EF-4164-892F-942398702219}"/>
                </c:ext>
              </c:extLst>
            </c:dLbl>
            <c:dLbl>
              <c:idx val="11"/>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6EF-4164-892F-942398702219}"/>
                </c:ext>
              </c:extLst>
            </c:dLbl>
            <c:dLbl>
              <c:idx val="12"/>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6EF-4164-892F-942398702219}"/>
                </c:ext>
              </c:extLst>
            </c:dLbl>
            <c:dLbl>
              <c:idx val="13"/>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B2F-2746-826E-8D33F6FEB319}"/>
                </c:ext>
              </c:extLst>
            </c:dLbl>
            <c:dLbl>
              <c:idx val="14"/>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6EF-4164-892F-942398702219}"/>
                </c:ext>
              </c:extLst>
            </c:dLbl>
            <c:dLbl>
              <c:idx val="15"/>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86EF-4164-892F-942398702219}"/>
                </c:ext>
              </c:extLst>
            </c:dLbl>
            <c:dLbl>
              <c:idx val="16"/>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86EF-4164-892F-942398702219}"/>
                </c:ext>
              </c:extLst>
            </c:dLbl>
            <c:dLbl>
              <c:idx val="17"/>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86EF-4164-892F-942398702219}"/>
                </c:ext>
              </c:extLst>
            </c:dLbl>
            <c:dLbl>
              <c:idx val="18"/>
              <c:tx>
                <c:rich>
                  <a:bodyPr/>
                  <a:lstStyle/>
                  <a:p>
                    <a:r>
                      <a:t>3.31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86EF-4164-892F-942398702219}"/>
                </c:ext>
              </c:extLst>
            </c:dLbl>
            <c:dLbl>
              <c:idx val="19"/>
              <c:tx>
                <c:rich>
                  <a:bodyPr/>
                  <a:lstStyle/>
                  <a:p>
                    <a:r>
                      <a:t>3.15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86EF-4164-892F-942398702219}"/>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86EF-4164-892F-942398702219}"/>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86EF-4164-892F-942398702219}"/>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86EF-4164-892F-942398702219}"/>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86EF-4164-892F-942398702219}"/>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86EF-4164-892F-942398702219}"/>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86EF-4164-892F-942398702219}"/>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86EF-4164-892F-942398702219}"/>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86EF-4164-892F-942398702219}"/>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86EF-4164-892F-942398702219}"/>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86EF-4164-892F-94239870221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BWI</c:v>
                </c:pt>
                <c:pt idx="1">
                  <c:v>DTW</c:v>
                </c:pt>
                <c:pt idx="2">
                  <c:v>ATL</c:v>
                </c:pt>
                <c:pt idx="3">
                  <c:v>YVR</c:v>
                </c:pt>
                <c:pt idx="4">
                  <c:v>JAX</c:v>
                </c:pt>
                <c:pt idx="5">
                  <c:v>LGA</c:v>
                </c:pt>
                <c:pt idx="6">
                  <c:v>YYZ</c:v>
                </c:pt>
                <c:pt idx="7">
                  <c:v>SLC</c:v>
                </c:pt>
                <c:pt idx="8">
                  <c:v>YYC</c:v>
                </c:pt>
                <c:pt idx="9">
                  <c:v>SFO</c:v>
                </c:pt>
                <c:pt idx="10">
                  <c:v>DFW</c:v>
                </c:pt>
                <c:pt idx="11">
                  <c:v>YLW</c:v>
                </c:pt>
                <c:pt idx="12">
                  <c:v>DEN</c:v>
                </c:pt>
                <c:pt idx="13">
                  <c:v>YUL</c:v>
                </c:pt>
                <c:pt idx="14">
                  <c:v>SEA</c:v>
                </c:pt>
                <c:pt idx="15">
                  <c:v>EWR</c:v>
                </c:pt>
                <c:pt idx="16">
                  <c:v>LAX</c:v>
                </c:pt>
                <c:pt idx="17">
                  <c:v>JFK</c:v>
                </c:pt>
                <c:pt idx="18">
                  <c:v>HOU</c:v>
                </c:pt>
                <c:pt idx="19">
                  <c:v>IAH</c:v>
                </c:pt>
              </c:strCache>
            </c:strRef>
          </c:cat>
          <c:val>
            <c:numRef>
              <c:f>Sheet1!$B$2:$B$31</c:f>
              <c:numCache>
                <c:formatCode>0.00000000</c:formatCode>
                <c:ptCount val="30"/>
                <c:pt idx="0">
                  <c:v>4.2542251491999998</c:v>
                </c:pt>
                <c:pt idx="1">
                  <c:v>4.2378333734</c:v>
                </c:pt>
                <c:pt idx="2">
                  <c:v>4.2364821339000001</c:v>
                </c:pt>
                <c:pt idx="3">
                  <c:v>4.2306845945999996</c:v>
                </c:pt>
                <c:pt idx="4">
                  <c:v>4.2306457959000001</c:v>
                </c:pt>
                <c:pt idx="5">
                  <c:v>4.1910009937000003</c:v>
                </c:pt>
                <c:pt idx="6">
                  <c:v>4.1823281082000001</c:v>
                </c:pt>
                <c:pt idx="7">
                  <c:v>4.1463271338999999</c:v>
                </c:pt>
                <c:pt idx="8">
                  <c:v>4.1267254526999997</c:v>
                </c:pt>
                <c:pt idx="9">
                  <c:v>4.1233822294999998</c:v>
                </c:pt>
                <c:pt idx="10">
                  <c:v>4.0796864896000002</c:v>
                </c:pt>
                <c:pt idx="11">
                  <c:v>4.0646146356999999</c:v>
                </c:pt>
                <c:pt idx="12">
                  <c:v>4.0515191219000002</c:v>
                </c:pt>
                <c:pt idx="13">
                  <c:v>4.0501598354999997</c:v>
                </c:pt>
                <c:pt idx="14">
                  <c:v>4.0455748303999997</c:v>
                </c:pt>
                <c:pt idx="15">
                  <c:v>3.9691224388999999</c:v>
                </c:pt>
                <c:pt idx="16">
                  <c:v>3.9542299587</c:v>
                </c:pt>
                <c:pt idx="17">
                  <c:v>3.8756718070999998</c:v>
                </c:pt>
                <c:pt idx="18">
                  <c:v>3.3144080937</c:v>
                </c:pt>
                <c:pt idx="19">
                  <c:v>3.1532059952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B2F-2746-826E-8D33F6FEB31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48B-6C49-B67B-8C5269F13839}"/>
              </c:ext>
            </c:extLst>
          </c:dPt>
          <c:dPt>
            <c:idx val="1"/>
            <c:invertIfNegative val="0"/>
            <c:bubble3D val="0"/>
            <c:spPr>
              <a:solidFill>
                <a:srgbClr val="003A8C"/>
              </a:solidFill>
            </c:spPr>
            <c:extLst>
              <c:ext xmlns:c16="http://schemas.microsoft.com/office/drawing/2014/chart" uri="{C3380CC4-5D6E-409C-BE32-E72D297353CC}">
                <c16:uniqueId val="{00000003-0184-4D40-8900-3907B9355569}"/>
              </c:ext>
            </c:extLst>
          </c:dPt>
          <c:dPt>
            <c:idx val="2"/>
            <c:invertIfNegative val="0"/>
            <c:bubble3D val="0"/>
            <c:spPr>
              <a:solidFill>
                <a:srgbClr val="003A8C"/>
              </a:solidFill>
            </c:spPr>
            <c:extLst>
              <c:ext xmlns:c16="http://schemas.microsoft.com/office/drawing/2014/chart" uri="{C3380CC4-5D6E-409C-BE32-E72D297353CC}">
                <c16:uniqueId val="{00000005-0184-4D40-8900-3907B9355569}"/>
              </c:ext>
            </c:extLst>
          </c:dPt>
          <c:dPt>
            <c:idx val="3"/>
            <c:invertIfNegative val="0"/>
            <c:bubble3D val="0"/>
            <c:spPr>
              <a:solidFill>
                <a:srgbClr val="003A8C"/>
              </a:solidFill>
            </c:spPr>
            <c:extLst>
              <c:ext xmlns:c16="http://schemas.microsoft.com/office/drawing/2014/chart" uri="{C3380CC4-5D6E-409C-BE32-E72D297353CC}">
                <c16:uniqueId val="{00000007-0184-4D40-8900-3907B9355569}"/>
              </c:ext>
            </c:extLst>
          </c:dPt>
          <c:dPt>
            <c:idx val="4"/>
            <c:invertIfNegative val="0"/>
            <c:bubble3D val="0"/>
            <c:spPr>
              <a:solidFill>
                <a:srgbClr val="003A8C"/>
              </a:solidFill>
            </c:spPr>
            <c:extLst>
              <c:ext xmlns:c16="http://schemas.microsoft.com/office/drawing/2014/chart" uri="{C3380CC4-5D6E-409C-BE32-E72D297353CC}">
                <c16:uniqueId val="{00000009-0184-4D40-8900-3907B9355569}"/>
              </c:ext>
            </c:extLst>
          </c:dPt>
          <c:dPt>
            <c:idx val="5"/>
            <c:invertIfNegative val="0"/>
            <c:bubble3D val="0"/>
            <c:spPr>
              <a:solidFill>
                <a:srgbClr val="FFFFFF">
                  <a:alpha val="0"/>
                </a:srgbClr>
              </a:solidFill>
            </c:spPr>
            <c:extLst>
              <c:ext xmlns:c16="http://schemas.microsoft.com/office/drawing/2014/chart" uri="{C3380CC4-5D6E-409C-BE32-E72D297353CC}">
                <c16:uniqueId val="{0000000B-0184-4D40-8900-3907B9355569}"/>
              </c:ext>
            </c:extLst>
          </c:dPt>
          <c:dPt>
            <c:idx val="6"/>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48B-6C49-B67B-8C5269F13839}"/>
              </c:ext>
            </c:extLst>
          </c:dPt>
          <c:dPt>
            <c:idx val="7"/>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48B-6C49-B67B-8C5269F13839}"/>
              </c:ext>
            </c:extLst>
          </c:dPt>
          <c:dPt>
            <c:idx val="8"/>
            <c:invertIfNegative val="0"/>
            <c:bubble3D val="0"/>
            <c:spPr>
              <a:solidFill>
                <a:srgbClr val="FFFFFF">
                  <a:alpha val="0"/>
                </a:srgbClr>
              </a:solidFill>
            </c:spPr>
            <c:extLst>
              <c:ext xmlns:c16="http://schemas.microsoft.com/office/drawing/2014/chart" uri="{C3380CC4-5D6E-409C-BE32-E72D297353CC}">
                <c16:uniqueId val="{00000011-0184-4D40-8900-3907B9355569}"/>
              </c:ext>
            </c:extLst>
          </c:dPt>
          <c:dPt>
            <c:idx val="9"/>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D48B-6C49-B67B-8C5269F13839}"/>
              </c:ext>
            </c:extLst>
          </c:dPt>
          <c:dPt>
            <c:idx val="10"/>
            <c:invertIfNegative val="0"/>
            <c:bubble3D val="0"/>
            <c:spPr>
              <a:solidFill>
                <a:srgbClr val="FFFFFF">
                  <a:alpha val="0"/>
                </a:srgbClr>
              </a:solidFill>
            </c:spPr>
            <c:extLst>
              <c:ext xmlns:c16="http://schemas.microsoft.com/office/drawing/2014/chart" uri="{C3380CC4-5D6E-409C-BE32-E72D297353CC}">
                <c16:uniqueId val="{00000015-0184-4D40-8900-3907B9355569}"/>
              </c:ext>
            </c:extLst>
          </c:dPt>
          <c:dPt>
            <c:idx val="11"/>
            <c:invertIfNegative val="0"/>
            <c:bubble3D val="0"/>
            <c:spPr>
              <a:solidFill>
                <a:srgbClr val="FFFFFF">
                  <a:alpha val="0"/>
                </a:srgbClr>
              </a:solidFill>
            </c:spPr>
            <c:extLst>
              <c:ext xmlns:c16="http://schemas.microsoft.com/office/drawing/2014/chart" uri="{C3380CC4-5D6E-409C-BE32-E72D297353CC}">
                <c16:uniqueId val="{00000017-0184-4D40-8900-3907B9355569}"/>
              </c:ext>
            </c:extLst>
          </c:dPt>
          <c:dPt>
            <c:idx val="12"/>
            <c:invertIfNegative val="0"/>
            <c:bubble3D val="0"/>
            <c:spPr>
              <a:solidFill>
                <a:srgbClr val="FFFFFF">
                  <a:alpha val="0"/>
                </a:srgbClr>
              </a:solidFill>
            </c:spPr>
            <c:extLst>
              <c:ext xmlns:c16="http://schemas.microsoft.com/office/drawing/2014/chart" uri="{C3380CC4-5D6E-409C-BE32-E72D297353CC}">
                <c16:uniqueId val="{00000019-0184-4D40-8900-3907B9355569}"/>
              </c:ext>
            </c:extLst>
          </c:dPt>
          <c:dPt>
            <c:idx val="13"/>
            <c:invertIfNegative val="0"/>
            <c:bubble3D val="0"/>
            <c:spPr>
              <a:solidFill>
                <a:srgbClr val="FFFFFF">
                  <a:alpha val="0"/>
                </a:srgbClr>
              </a:solidFill>
            </c:spPr>
            <c:extLst>
              <c:ext xmlns:c16="http://schemas.microsoft.com/office/drawing/2014/chart" uri="{C3380CC4-5D6E-409C-BE32-E72D297353CC}">
                <c16:uniqueId val="{0000001B-0184-4D40-8900-3907B9355569}"/>
              </c:ext>
            </c:extLst>
          </c:dPt>
          <c:dPt>
            <c:idx val="14"/>
            <c:invertIfNegative val="0"/>
            <c:bubble3D val="0"/>
            <c:spPr>
              <a:solidFill>
                <a:srgbClr val="FFFFFF">
                  <a:alpha val="0"/>
                </a:srgbClr>
              </a:solidFill>
            </c:spPr>
            <c:extLst>
              <c:ext xmlns:c16="http://schemas.microsoft.com/office/drawing/2014/chart" uri="{C3380CC4-5D6E-409C-BE32-E72D297353CC}">
                <c16:uniqueId val="{0000001D-0184-4D40-8900-3907B9355569}"/>
              </c:ext>
            </c:extLst>
          </c:dPt>
          <c:dPt>
            <c:idx val="15"/>
            <c:invertIfNegative val="0"/>
            <c:bubble3D val="0"/>
            <c:spPr>
              <a:solidFill>
                <a:srgbClr val="FFFFFF">
                  <a:alpha val="0"/>
                </a:srgbClr>
              </a:solidFill>
            </c:spPr>
            <c:extLst>
              <c:ext xmlns:c16="http://schemas.microsoft.com/office/drawing/2014/chart" uri="{C3380CC4-5D6E-409C-BE32-E72D297353CC}">
                <c16:uniqueId val="{0000001F-0184-4D40-8900-3907B9355569}"/>
              </c:ext>
            </c:extLst>
          </c:dPt>
          <c:dPt>
            <c:idx val="16"/>
            <c:invertIfNegative val="0"/>
            <c:bubble3D val="0"/>
            <c:spPr>
              <a:solidFill>
                <a:srgbClr val="FFFFFF">
                  <a:alpha val="0"/>
                </a:srgbClr>
              </a:solidFill>
            </c:spPr>
            <c:extLst>
              <c:ext xmlns:c16="http://schemas.microsoft.com/office/drawing/2014/chart" uri="{C3380CC4-5D6E-409C-BE32-E72D297353CC}">
                <c16:uniqueId val="{00000021-0184-4D40-8900-3907B9355569}"/>
              </c:ext>
            </c:extLst>
          </c:dPt>
          <c:dPt>
            <c:idx val="17"/>
            <c:invertIfNegative val="0"/>
            <c:bubble3D val="0"/>
            <c:spPr>
              <a:solidFill>
                <a:srgbClr val="FFFFFF">
                  <a:alpha val="0"/>
                </a:srgbClr>
              </a:solidFill>
            </c:spPr>
            <c:extLst>
              <c:ext xmlns:c16="http://schemas.microsoft.com/office/drawing/2014/chart" uri="{C3380CC4-5D6E-409C-BE32-E72D297353CC}">
                <c16:uniqueId val="{00000023-0184-4D40-8900-3907B9355569}"/>
              </c:ext>
            </c:extLst>
          </c:dPt>
          <c:dPt>
            <c:idx val="18"/>
            <c:invertIfNegative val="0"/>
            <c:bubble3D val="0"/>
            <c:spPr>
              <a:solidFill>
                <a:srgbClr val="FFFFFF">
                  <a:alpha val="0"/>
                </a:srgbClr>
              </a:solidFill>
            </c:spPr>
            <c:extLst>
              <c:ext xmlns:c16="http://schemas.microsoft.com/office/drawing/2014/chart" uri="{C3380CC4-5D6E-409C-BE32-E72D297353CC}">
                <c16:uniqueId val="{00000025-0184-4D40-8900-3907B9355569}"/>
              </c:ext>
            </c:extLst>
          </c:dPt>
          <c:dPt>
            <c:idx val="19"/>
            <c:invertIfNegative val="0"/>
            <c:bubble3D val="0"/>
            <c:spPr>
              <a:solidFill>
                <a:srgbClr val="FFFFFF">
                  <a:alpha val="0"/>
                </a:srgbClr>
              </a:solidFill>
            </c:spPr>
            <c:extLst>
              <c:ext xmlns:c16="http://schemas.microsoft.com/office/drawing/2014/chart" uri="{C3380CC4-5D6E-409C-BE32-E72D297353CC}">
                <c16:uniqueId val="{00000027-0184-4D40-8900-3907B9355569}"/>
              </c:ext>
            </c:extLst>
          </c:dPt>
          <c:dPt>
            <c:idx val="20"/>
            <c:invertIfNegative val="0"/>
            <c:bubble3D val="0"/>
            <c:spPr>
              <a:solidFill>
                <a:srgbClr val="FFFFFF">
                  <a:alpha val="0"/>
                </a:srgbClr>
              </a:solidFill>
            </c:spPr>
            <c:extLst>
              <c:ext xmlns:c16="http://schemas.microsoft.com/office/drawing/2014/chart" uri="{C3380CC4-5D6E-409C-BE32-E72D297353CC}">
                <c16:uniqueId val="{00000029-0184-4D40-8900-3907B9355569}"/>
              </c:ext>
            </c:extLst>
          </c:dPt>
          <c:dPt>
            <c:idx val="21"/>
            <c:invertIfNegative val="0"/>
            <c:bubble3D val="0"/>
            <c:spPr>
              <a:solidFill>
                <a:srgbClr val="FFFFFF">
                  <a:alpha val="0"/>
                </a:srgbClr>
              </a:solidFill>
            </c:spPr>
            <c:extLst>
              <c:ext xmlns:c16="http://schemas.microsoft.com/office/drawing/2014/chart" uri="{C3380CC4-5D6E-409C-BE32-E72D297353CC}">
                <c16:uniqueId val="{0000002B-0184-4D40-8900-3907B9355569}"/>
              </c:ext>
            </c:extLst>
          </c:dPt>
          <c:dPt>
            <c:idx val="22"/>
            <c:invertIfNegative val="0"/>
            <c:bubble3D val="0"/>
            <c:spPr>
              <a:solidFill>
                <a:srgbClr val="FFFFFF">
                  <a:alpha val="0"/>
                </a:srgbClr>
              </a:solidFill>
            </c:spPr>
            <c:extLst>
              <c:ext xmlns:c16="http://schemas.microsoft.com/office/drawing/2014/chart" uri="{C3380CC4-5D6E-409C-BE32-E72D297353CC}">
                <c16:uniqueId val="{0000002D-0184-4D40-8900-3907B9355569}"/>
              </c:ext>
            </c:extLst>
          </c:dPt>
          <c:dPt>
            <c:idx val="23"/>
            <c:invertIfNegative val="0"/>
            <c:bubble3D val="0"/>
            <c:spPr>
              <a:solidFill>
                <a:srgbClr val="FFFFFF">
                  <a:alpha val="0"/>
                </a:srgbClr>
              </a:solidFill>
            </c:spPr>
            <c:extLst>
              <c:ext xmlns:c16="http://schemas.microsoft.com/office/drawing/2014/chart" uri="{C3380CC4-5D6E-409C-BE32-E72D297353CC}">
                <c16:uniqueId val="{0000002F-0184-4D40-8900-3907B9355569}"/>
              </c:ext>
            </c:extLst>
          </c:dPt>
          <c:dPt>
            <c:idx val="24"/>
            <c:invertIfNegative val="0"/>
            <c:bubble3D val="0"/>
            <c:spPr>
              <a:solidFill>
                <a:srgbClr val="FFFFFF">
                  <a:alpha val="0"/>
                </a:srgbClr>
              </a:solidFill>
            </c:spPr>
            <c:extLst>
              <c:ext xmlns:c16="http://schemas.microsoft.com/office/drawing/2014/chart" uri="{C3380CC4-5D6E-409C-BE32-E72D297353CC}">
                <c16:uniqueId val="{00000031-0184-4D40-8900-3907B9355569}"/>
              </c:ext>
            </c:extLst>
          </c:dPt>
          <c:dLbls>
            <c:dLbl>
              <c:idx val="0"/>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48B-6C49-B67B-8C5269F13839}"/>
                </c:ext>
              </c:extLst>
            </c:dLbl>
            <c:dLbl>
              <c:idx val="1"/>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184-4D40-8900-3907B9355569}"/>
                </c:ext>
              </c:extLst>
            </c:dLbl>
            <c:dLbl>
              <c:idx val="2"/>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184-4D40-8900-3907B9355569}"/>
                </c:ext>
              </c:extLst>
            </c:dLbl>
            <c:dLbl>
              <c:idx val="3"/>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184-4D40-8900-3907B9355569}"/>
                </c:ext>
              </c:extLst>
            </c:dLbl>
            <c:dLbl>
              <c:idx val="4"/>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184-4D40-8900-3907B9355569}"/>
                </c:ext>
              </c:extLst>
            </c:dLbl>
            <c:dLbl>
              <c:idx val="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184-4D40-8900-3907B9355569}"/>
                </c:ext>
              </c:extLst>
            </c:dLbl>
            <c:dLbl>
              <c:idx val="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48B-6C49-B67B-8C5269F13839}"/>
                </c:ext>
              </c:extLst>
            </c:dLbl>
            <c:dLbl>
              <c:idx val="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48B-6C49-B67B-8C5269F13839}"/>
                </c:ext>
              </c:extLst>
            </c:dLbl>
            <c:dLbl>
              <c:idx val="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184-4D40-8900-3907B9355569}"/>
                </c:ext>
              </c:extLst>
            </c:dLbl>
            <c:dLbl>
              <c:idx val="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48B-6C49-B67B-8C5269F13839}"/>
                </c:ext>
              </c:extLst>
            </c:dLbl>
            <c:dLbl>
              <c:idx val="1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184-4D40-8900-3907B9355569}"/>
                </c:ext>
              </c:extLst>
            </c:dLbl>
            <c:dLbl>
              <c:idx val="1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184-4D40-8900-3907B9355569}"/>
                </c:ext>
              </c:extLst>
            </c:dLbl>
            <c:dLbl>
              <c:idx val="1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184-4D40-8900-3907B9355569}"/>
                </c:ext>
              </c:extLst>
            </c:dLbl>
            <c:dLbl>
              <c:idx val="1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184-4D40-8900-3907B9355569}"/>
                </c:ext>
              </c:extLst>
            </c:dLbl>
            <c:dLbl>
              <c:idx val="1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184-4D40-8900-3907B9355569}"/>
                </c:ext>
              </c:extLst>
            </c:dLbl>
            <c:dLbl>
              <c:idx val="1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184-4D40-8900-3907B9355569}"/>
                </c:ext>
              </c:extLst>
            </c:dLbl>
            <c:dLbl>
              <c:idx val="1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184-4D40-8900-3907B9355569}"/>
                </c:ext>
              </c:extLst>
            </c:dLbl>
            <c:dLbl>
              <c:idx val="1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184-4D40-8900-3907B9355569}"/>
                </c:ext>
              </c:extLst>
            </c:dLbl>
            <c:dLbl>
              <c:idx val="1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184-4D40-8900-3907B9355569}"/>
                </c:ext>
              </c:extLst>
            </c:dLbl>
            <c:dLbl>
              <c:idx val="1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184-4D40-8900-3907B9355569}"/>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184-4D40-8900-3907B9355569}"/>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184-4D40-8900-3907B9355569}"/>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184-4D40-8900-3907B9355569}"/>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184-4D40-8900-3907B9355569}"/>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184-4D40-8900-3907B935556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5"/>
                <c:pt idx="0">
                  <c:v>OSL</c:v>
                </c:pt>
                <c:pt idx="1">
                  <c:v>LDE</c:v>
                </c:pt>
                <c:pt idx="2">
                  <c:v>TLV</c:v>
                </c:pt>
                <c:pt idx="3">
                  <c:v>CLJ</c:v>
                </c:pt>
                <c:pt idx="4">
                  <c:v>WAW</c:v>
                </c:pt>
              </c:strCache>
            </c:strRef>
          </c:cat>
          <c:val>
            <c:numRef>
              <c:f>Sheet1!$B$2:$B$26</c:f>
              <c:numCache>
                <c:formatCode>0.00000000</c:formatCode>
                <c:ptCount val="25"/>
                <c:pt idx="0">
                  <c:v>4.0429241183000002</c:v>
                </c:pt>
                <c:pt idx="1">
                  <c:v>4.0422873735999998</c:v>
                </c:pt>
                <c:pt idx="2">
                  <c:v>4.0387626706999997</c:v>
                </c:pt>
                <c:pt idx="3">
                  <c:v>4.0361654034000001</c:v>
                </c:pt>
                <c:pt idx="4">
                  <c:v>4.0344585988999997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D48B-6C49-B67B-8C5269F1383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B6A-FB4B-B3B1-FA5C98DCF57A}"/>
              </c:ext>
            </c:extLst>
          </c:dPt>
          <c:dPt>
            <c:idx val="1"/>
            <c:invertIfNegative val="0"/>
            <c:bubble3D val="0"/>
            <c:spPr>
              <a:solidFill>
                <a:srgbClr val="666666"/>
              </a:solidFill>
            </c:spPr>
            <c:extLst>
              <c:ext xmlns:c16="http://schemas.microsoft.com/office/drawing/2014/chart" uri="{C3380CC4-5D6E-409C-BE32-E72D297353CC}">
                <c16:uniqueId val="{00000003-105B-4A4C-8F6B-F87A0E54C8A8}"/>
              </c:ext>
            </c:extLst>
          </c:dPt>
          <c:dPt>
            <c:idx val="2"/>
            <c:invertIfNegative val="0"/>
            <c:bubble3D val="0"/>
            <c:spPr>
              <a:solidFill>
                <a:srgbClr val="666666"/>
              </a:solidFill>
            </c:spPr>
            <c:extLst>
              <c:ext xmlns:c16="http://schemas.microsoft.com/office/drawing/2014/chart" uri="{C3380CC4-5D6E-409C-BE32-E72D297353CC}">
                <c16:uniqueId val="{00000005-105B-4A4C-8F6B-F87A0E54C8A8}"/>
              </c:ext>
            </c:extLst>
          </c:dPt>
          <c:dPt>
            <c:idx val="3"/>
            <c:invertIfNegative val="0"/>
            <c:bubble3D val="0"/>
            <c:spPr>
              <a:solidFill>
                <a:srgbClr val="666666"/>
              </a:solidFill>
            </c:spPr>
            <c:extLst>
              <c:ext xmlns:c16="http://schemas.microsoft.com/office/drawing/2014/chart" uri="{C3380CC4-5D6E-409C-BE32-E72D297353CC}">
                <c16:uniqueId val="{00000007-105B-4A4C-8F6B-F87A0E54C8A8}"/>
              </c:ext>
            </c:extLst>
          </c:dPt>
          <c:dPt>
            <c:idx val="4"/>
            <c:invertIfNegative val="0"/>
            <c:bubble3D val="0"/>
            <c:spPr>
              <a:solidFill>
                <a:srgbClr val="666666"/>
              </a:solidFill>
            </c:spPr>
            <c:extLst>
              <c:ext xmlns:c16="http://schemas.microsoft.com/office/drawing/2014/chart" uri="{C3380CC4-5D6E-409C-BE32-E72D297353CC}">
                <c16:uniqueId val="{00000009-105B-4A4C-8F6B-F87A0E54C8A8}"/>
              </c:ext>
            </c:extLst>
          </c:dPt>
          <c:dPt>
            <c:idx val="5"/>
            <c:invertIfNegative val="0"/>
            <c:bubble3D val="0"/>
            <c:spPr>
              <a:solidFill>
                <a:srgbClr val="666666"/>
              </a:solidFill>
            </c:spPr>
            <c:extLst>
              <c:ext xmlns:c16="http://schemas.microsoft.com/office/drawing/2014/chart" uri="{C3380CC4-5D6E-409C-BE32-E72D297353CC}">
                <c16:uniqueId val="{0000000B-105B-4A4C-8F6B-F87A0E54C8A8}"/>
              </c:ext>
            </c:extLst>
          </c:dPt>
          <c:dPt>
            <c:idx val="6"/>
            <c:invertIfNegative val="0"/>
            <c:bubble3D val="0"/>
            <c:spPr>
              <a:solidFill>
                <a:srgbClr val="666666"/>
              </a:solidFill>
            </c:spPr>
            <c:extLst>
              <c:ext xmlns:c16="http://schemas.microsoft.com/office/drawing/2014/chart" uri="{C3380CC4-5D6E-409C-BE32-E72D297353CC}">
                <c16:uniqueId val="{0000000D-105B-4A4C-8F6B-F87A0E54C8A8}"/>
              </c:ext>
            </c:extLst>
          </c:dPt>
          <c:dPt>
            <c:idx val="7"/>
            <c:invertIfNegative val="0"/>
            <c:bubble3D val="0"/>
            <c:spPr>
              <a:solidFill>
                <a:srgbClr val="666666"/>
              </a:solidFill>
            </c:spPr>
            <c:extLst>
              <c:ext xmlns:c16="http://schemas.microsoft.com/office/drawing/2014/chart" uri="{C3380CC4-5D6E-409C-BE32-E72D297353CC}">
                <c16:uniqueId val="{0000000F-105B-4A4C-8F6B-F87A0E54C8A8}"/>
              </c:ext>
            </c:extLst>
          </c:dPt>
          <c:dPt>
            <c:idx val="8"/>
            <c:invertIfNegative val="0"/>
            <c:bubble3D val="0"/>
            <c:spPr>
              <a:solidFill>
                <a:srgbClr val="666666"/>
              </a:solidFill>
            </c:spPr>
            <c:extLst>
              <c:ext xmlns:c16="http://schemas.microsoft.com/office/drawing/2014/chart" uri="{C3380CC4-5D6E-409C-BE32-E72D297353CC}">
                <c16:uniqueId val="{00000011-105B-4A4C-8F6B-F87A0E54C8A8}"/>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B6A-FB4B-B3B1-FA5C98DCF57A}"/>
              </c:ext>
            </c:extLst>
          </c:dPt>
          <c:dPt>
            <c:idx val="10"/>
            <c:invertIfNegative val="0"/>
            <c:bubble3D val="0"/>
            <c:spPr>
              <a:solidFill>
                <a:srgbClr val="666666"/>
              </a:solidFill>
            </c:spPr>
            <c:extLst>
              <c:ext xmlns:c16="http://schemas.microsoft.com/office/drawing/2014/chart" uri="{C3380CC4-5D6E-409C-BE32-E72D297353CC}">
                <c16:uniqueId val="{00000015-105B-4A4C-8F6B-F87A0E54C8A8}"/>
              </c:ext>
            </c:extLst>
          </c:dPt>
          <c:dPt>
            <c:idx val="11"/>
            <c:invertIfNegative val="0"/>
            <c:bubble3D val="0"/>
            <c:spPr>
              <a:solidFill>
                <a:srgbClr val="666666"/>
              </a:solidFill>
            </c:spPr>
            <c:extLst>
              <c:ext xmlns:c16="http://schemas.microsoft.com/office/drawing/2014/chart" uri="{C3380CC4-5D6E-409C-BE32-E72D297353CC}">
                <c16:uniqueId val="{00000017-105B-4A4C-8F6B-F87A0E54C8A8}"/>
              </c:ext>
            </c:extLst>
          </c:dPt>
          <c:dPt>
            <c:idx val="12"/>
            <c:invertIfNegative val="0"/>
            <c:bubble3D val="0"/>
            <c:spPr>
              <a:solidFill>
                <a:srgbClr val="666666"/>
              </a:solidFill>
            </c:spPr>
            <c:extLst>
              <c:ext xmlns:c16="http://schemas.microsoft.com/office/drawing/2014/chart" uri="{C3380CC4-5D6E-409C-BE32-E72D297353CC}">
                <c16:uniqueId val="{00000019-105B-4A4C-8F6B-F87A0E54C8A8}"/>
              </c:ext>
            </c:extLst>
          </c:dPt>
          <c:dPt>
            <c:idx val="13"/>
            <c:invertIfNegative val="0"/>
            <c:bubble3D val="0"/>
            <c:spPr>
              <a:solidFill>
                <a:srgbClr val="666666"/>
              </a:solidFill>
            </c:spPr>
            <c:extLst>
              <c:ext xmlns:c16="http://schemas.microsoft.com/office/drawing/2014/chart" uri="{C3380CC4-5D6E-409C-BE32-E72D297353CC}">
                <c16:uniqueId val="{0000001B-105B-4A4C-8F6B-F87A0E54C8A8}"/>
              </c:ext>
            </c:extLst>
          </c:dPt>
          <c:dPt>
            <c:idx val="14"/>
            <c:invertIfNegative val="0"/>
            <c:bubble3D val="0"/>
            <c:spPr>
              <a:solidFill>
                <a:srgbClr val="666666"/>
              </a:solidFill>
            </c:spPr>
            <c:extLst>
              <c:ext xmlns:c16="http://schemas.microsoft.com/office/drawing/2014/chart" uri="{C3380CC4-5D6E-409C-BE32-E72D297353CC}">
                <c16:uniqueId val="{0000001D-105B-4A4C-8F6B-F87A0E54C8A8}"/>
              </c:ext>
            </c:extLst>
          </c:dPt>
          <c:dPt>
            <c:idx val="15"/>
            <c:invertIfNegative val="0"/>
            <c:bubble3D val="0"/>
            <c:spPr>
              <a:solidFill>
                <a:srgbClr val="666666"/>
              </a:solidFill>
            </c:spPr>
            <c:extLst>
              <c:ext xmlns:c16="http://schemas.microsoft.com/office/drawing/2014/chart" uri="{C3380CC4-5D6E-409C-BE32-E72D297353CC}">
                <c16:uniqueId val="{0000001F-105B-4A4C-8F6B-F87A0E54C8A8}"/>
              </c:ext>
            </c:extLst>
          </c:dPt>
          <c:dPt>
            <c:idx val="16"/>
            <c:invertIfNegative val="0"/>
            <c:bubble3D val="0"/>
            <c:spPr>
              <a:solidFill>
                <a:srgbClr val="666666"/>
              </a:solidFill>
            </c:spPr>
            <c:extLst>
              <c:ext xmlns:c16="http://schemas.microsoft.com/office/drawing/2014/chart" uri="{C3380CC4-5D6E-409C-BE32-E72D297353CC}">
                <c16:uniqueId val="{00000021-105B-4A4C-8F6B-F87A0E54C8A8}"/>
              </c:ext>
            </c:extLst>
          </c:dPt>
          <c:dPt>
            <c:idx val="17"/>
            <c:invertIfNegative val="0"/>
            <c:bubble3D val="0"/>
            <c:spPr>
              <a:solidFill>
                <a:srgbClr val="666666"/>
              </a:solidFill>
            </c:spPr>
            <c:extLst>
              <c:ext xmlns:c16="http://schemas.microsoft.com/office/drawing/2014/chart" uri="{C3380CC4-5D6E-409C-BE32-E72D297353CC}">
                <c16:uniqueId val="{00000023-105B-4A4C-8F6B-F87A0E54C8A8}"/>
              </c:ext>
            </c:extLst>
          </c:dPt>
          <c:dPt>
            <c:idx val="18"/>
            <c:invertIfNegative val="0"/>
            <c:bubble3D val="0"/>
            <c:spPr>
              <a:solidFill>
                <a:srgbClr val="666666"/>
              </a:solidFill>
            </c:spPr>
            <c:extLst>
              <c:ext xmlns:c16="http://schemas.microsoft.com/office/drawing/2014/chart" uri="{C3380CC4-5D6E-409C-BE32-E72D297353CC}">
                <c16:uniqueId val="{00000025-105B-4A4C-8F6B-F87A0E54C8A8}"/>
              </c:ext>
            </c:extLst>
          </c:dPt>
          <c:dPt>
            <c:idx val="19"/>
            <c:invertIfNegative val="0"/>
            <c:bubble3D val="0"/>
            <c:spPr>
              <a:solidFill>
                <a:srgbClr val="666666"/>
              </a:solidFill>
            </c:spPr>
            <c:extLst>
              <c:ext xmlns:c16="http://schemas.microsoft.com/office/drawing/2014/chart" uri="{C3380CC4-5D6E-409C-BE32-E72D297353CC}">
                <c16:uniqueId val="{00000027-105B-4A4C-8F6B-F87A0E54C8A8}"/>
              </c:ext>
            </c:extLst>
          </c:dPt>
          <c:dPt>
            <c:idx val="20"/>
            <c:invertIfNegative val="0"/>
            <c:bubble3D val="0"/>
            <c:spPr>
              <a:solidFill>
                <a:srgbClr val="666666"/>
              </a:solidFill>
            </c:spPr>
            <c:extLst>
              <c:ext xmlns:c16="http://schemas.microsoft.com/office/drawing/2014/chart" uri="{C3380CC4-5D6E-409C-BE32-E72D297353CC}">
                <c16:uniqueId val="{00000029-105B-4A4C-8F6B-F87A0E54C8A8}"/>
              </c:ext>
            </c:extLst>
          </c:dPt>
          <c:dPt>
            <c:idx val="21"/>
            <c:invertIfNegative val="0"/>
            <c:bubble3D val="0"/>
            <c:spPr>
              <a:solidFill>
                <a:srgbClr val="666666"/>
              </a:solidFill>
            </c:spPr>
            <c:extLst>
              <c:ext xmlns:c16="http://schemas.microsoft.com/office/drawing/2014/chart" uri="{C3380CC4-5D6E-409C-BE32-E72D297353CC}">
                <c16:uniqueId val="{0000002B-105B-4A4C-8F6B-F87A0E54C8A8}"/>
              </c:ext>
            </c:extLst>
          </c:dPt>
          <c:dPt>
            <c:idx val="22"/>
            <c:invertIfNegative val="0"/>
            <c:bubble3D val="0"/>
            <c:spPr>
              <a:solidFill>
                <a:srgbClr val="666666"/>
              </a:solidFill>
            </c:spPr>
            <c:extLst>
              <c:ext xmlns:c16="http://schemas.microsoft.com/office/drawing/2014/chart" uri="{C3380CC4-5D6E-409C-BE32-E72D297353CC}">
                <c16:uniqueId val="{0000002D-105B-4A4C-8F6B-F87A0E54C8A8}"/>
              </c:ext>
            </c:extLst>
          </c:dPt>
          <c:dPt>
            <c:idx val="23"/>
            <c:invertIfNegative val="0"/>
            <c:bubble3D val="0"/>
            <c:spPr>
              <a:solidFill>
                <a:srgbClr val="666666"/>
              </a:solidFill>
            </c:spPr>
            <c:extLst>
              <c:ext xmlns:c16="http://schemas.microsoft.com/office/drawing/2014/chart" uri="{C3380CC4-5D6E-409C-BE32-E72D297353CC}">
                <c16:uniqueId val="{0000002F-105B-4A4C-8F6B-F87A0E54C8A8}"/>
              </c:ext>
            </c:extLst>
          </c:dPt>
          <c:dPt>
            <c:idx val="24"/>
            <c:invertIfNegative val="0"/>
            <c:bubble3D val="0"/>
            <c:spPr>
              <a:solidFill>
                <a:srgbClr val="666666"/>
              </a:solidFill>
            </c:spPr>
            <c:extLst>
              <c:ext xmlns:c16="http://schemas.microsoft.com/office/drawing/2014/chart" uri="{C3380CC4-5D6E-409C-BE32-E72D297353CC}">
                <c16:uniqueId val="{00000031-105B-4A4C-8F6B-F87A0E54C8A8}"/>
              </c:ext>
            </c:extLst>
          </c:dPt>
          <c:dPt>
            <c:idx val="25"/>
            <c:invertIfNegative val="0"/>
            <c:bubble3D val="0"/>
            <c:spPr>
              <a:solidFill>
                <a:srgbClr val="666666"/>
              </a:solidFill>
            </c:spPr>
            <c:extLst>
              <c:ext xmlns:c16="http://schemas.microsoft.com/office/drawing/2014/chart" uri="{C3380CC4-5D6E-409C-BE32-E72D297353CC}">
                <c16:uniqueId val="{00000033-105B-4A4C-8F6B-F87A0E54C8A8}"/>
              </c:ext>
            </c:extLst>
          </c:dPt>
          <c:dPt>
            <c:idx val="26"/>
            <c:invertIfNegative val="0"/>
            <c:bubble3D val="0"/>
            <c:spPr>
              <a:solidFill>
                <a:srgbClr val="666666"/>
              </a:solidFill>
            </c:spPr>
            <c:extLst>
              <c:ext xmlns:c16="http://schemas.microsoft.com/office/drawing/2014/chart" uri="{C3380CC4-5D6E-409C-BE32-E72D297353CC}">
                <c16:uniqueId val="{00000035-105B-4A4C-8F6B-F87A0E54C8A8}"/>
              </c:ext>
            </c:extLst>
          </c:dPt>
          <c:dPt>
            <c:idx val="27"/>
            <c:invertIfNegative val="0"/>
            <c:bubble3D val="0"/>
            <c:spPr>
              <a:solidFill>
                <a:srgbClr val="666666"/>
              </a:solidFill>
            </c:spPr>
            <c:extLst>
              <c:ext xmlns:c16="http://schemas.microsoft.com/office/drawing/2014/chart" uri="{C3380CC4-5D6E-409C-BE32-E72D297353CC}">
                <c16:uniqueId val="{00000037-105B-4A4C-8F6B-F87A0E54C8A8}"/>
              </c:ext>
            </c:extLst>
          </c:dPt>
          <c:dPt>
            <c:idx val="28"/>
            <c:invertIfNegative val="0"/>
            <c:bubble3D val="0"/>
            <c:spPr>
              <a:solidFill>
                <a:srgbClr val="666666"/>
              </a:solidFill>
            </c:spPr>
            <c:extLst>
              <c:ext xmlns:c16="http://schemas.microsoft.com/office/drawing/2014/chart" uri="{C3380CC4-5D6E-409C-BE32-E72D297353CC}">
                <c16:uniqueId val="{00000039-105B-4A4C-8F6B-F87A0E54C8A8}"/>
              </c:ext>
            </c:extLst>
          </c:dPt>
          <c:dPt>
            <c:idx val="29"/>
            <c:invertIfNegative val="0"/>
            <c:bubble3D val="0"/>
            <c:spPr>
              <a:solidFill>
                <a:srgbClr val="666666"/>
              </a:solidFill>
            </c:spPr>
            <c:extLst>
              <c:ext xmlns:c16="http://schemas.microsoft.com/office/drawing/2014/chart" uri="{C3380CC4-5D6E-409C-BE32-E72D297353CC}">
                <c16:uniqueId val="{0000003B-105B-4A4C-8F6B-F87A0E54C8A8}"/>
              </c:ext>
            </c:extLst>
          </c:dPt>
          <c:dLbls>
            <c:dLbl>
              <c:idx val="0"/>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B6A-FB4B-B3B1-FA5C98DCF57A}"/>
                </c:ext>
              </c:extLst>
            </c:dLbl>
            <c:dLbl>
              <c:idx val="1"/>
              <c:tx>
                <c:rich>
                  <a:bodyPr/>
                  <a:lstStyle/>
                  <a:p>
                    <a:r>
                      <a:t>4.39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05B-4A4C-8F6B-F87A0E54C8A8}"/>
                </c:ext>
              </c:extLst>
            </c:dLbl>
            <c:dLbl>
              <c:idx val="2"/>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05B-4A4C-8F6B-F87A0E54C8A8}"/>
                </c:ext>
              </c:extLst>
            </c:dLbl>
            <c:dLbl>
              <c:idx val="3"/>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05B-4A4C-8F6B-F87A0E54C8A8}"/>
                </c:ext>
              </c:extLst>
            </c:dLbl>
            <c:dLbl>
              <c:idx val="4"/>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05B-4A4C-8F6B-F87A0E54C8A8}"/>
                </c:ext>
              </c:extLst>
            </c:dLbl>
            <c:dLbl>
              <c:idx val="5"/>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05B-4A4C-8F6B-F87A0E54C8A8}"/>
                </c:ext>
              </c:extLst>
            </c:dLbl>
            <c:dLbl>
              <c:idx val="6"/>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05B-4A4C-8F6B-F87A0E54C8A8}"/>
                </c:ext>
              </c:extLst>
            </c:dLbl>
            <c:dLbl>
              <c:idx val="7"/>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05B-4A4C-8F6B-F87A0E54C8A8}"/>
                </c:ext>
              </c:extLst>
            </c:dLbl>
            <c:dLbl>
              <c:idx val="8"/>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05B-4A4C-8F6B-F87A0E54C8A8}"/>
                </c:ext>
              </c:extLst>
            </c:dLbl>
            <c:dLbl>
              <c:idx val="9"/>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B6A-FB4B-B3B1-FA5C98DCF57A}"/>
                </c:ext>
              </c:extLst>
            </c:dLbl>
            <c:dLbl>
              <c:idx val="10"/>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05B-4A4C-8F6B-F87A0E54C8A8}"/>
                </c:ext>
              </c:extLst>
            </c:dLbl>
            <c:dLbl>
              <c:idx val="11"/>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05B-4A4C-8F6B-F87A0E54C8A8}"/>
                </c:ext>
              </c:extLst>
            </c:dLbl>
            <c:dLbl>
              <c:idx val="12"/>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05B-4A4C-8F6B-F87A0E54C8A8}"/>
                </c:ext>
              </c:extLst>
            </c:dLbl>
            <c:dLbl>
              <c:idx val="13"/>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05B-4A4C-8F6B-F87A0E54C8A8}"/>
                </c:ext>
              </c:extLst>
            </c:dLbl>
            <c:dLbl>
              <c:idx val="14"/>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05B-4A4C-8F6B-F87A0E54C8A8}"/>
                </c:ext>
              </c:extLst>
            </c:dLbl>
            <c:dLbl>
              <c:idx val="15"/>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05B-4A4C-8F6B-F87A0E54C8A8}"/>
                </c:ext>
              </c:extLst>
            </c:dLbl>
            <c:dLbl>
              <c:idx val="16"/>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105B-4A4C-8F6B-F87A0E54C8A8}"/>
                </c:ext>
              </c:extLst>
            </c:dLbl>
            <c:dLbl>
              <c:idx val="17"/>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105B-4A4C-8F6B-F87A0E54C8A8}"/>
                </c:ext>
              </c:extLst>
            </c:dLbl>
            <c:dLbl>
              <c:idx val="18"/>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105B-4A4C-8F6B-F87A0E54C8A8}"/>
                </c:ext>
              </c:extLst>
            </c:dLbl>
            <c:dLbl>
              <c:idx val="19"/>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105B-4A4C-8F6B-F87A0E54C8A8}"/>
                </c:ext>
              </c:extLst>
            </c:dLbl>
            <c:dLbl>
              <c:idx val="20"/>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105B-4A4C-8F6B-F87A0E54C8A8}"/>
                </c:ext>
              </c:extLst>
            </c:dLbl>
            <c:dLbl>
              <c:idx val="21"/>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105B-4A4C-8F6B-F87A0E54C8A8}"/>
                </c:ext>
              </c:extLst>
            </c:dLbl>
            <c:dLbl>
              <c:idx val="22"/>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105B-4A4C-8F6B-F87A0E54C8A8}"/>
                </c:ext>
              </c:extLst>
            </c:dLbl>
            <c:dLbl>
              <c:idx val="23"/>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105B-4A4C-8F6B-F87A0E54C8A8}"/>
                </c:ext>
              </c:extLst>
            </c:dLbl>
            <c:dLbl>
              <c:idx val="24"/>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105B-4A4C-8F6B-F87A0E54C8A8}"/>
                </c:ext>
              </c:extLst>
            </c:dLbl>
            <c:dLbl>
              <c:idx val="25"/>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105B-4A4C-8F6B-F87A0E54C8A8}"/>
                </c:ext>
              </c:extLst>
            </c:dLbl>
            <c:dLbl>
              <c:idx val="26"/>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105B-4A4C-8F6B-F87A0E54C8A8}"/>
                </c:ext>
              </c:extLst>
            </c:dLbl>
            <c:dLbl>
              <c:idx val="27"/>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105B-4A4C-8F6B-F87A0E54C8A8}"/>
                </c:ext>
              </c:extLst>
            </c:dLbl>
            <c:dLbl>
              <c:idx val="28"/>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105B-4A4C-8F6B-F87A0E54C8A8}"/>
                </c:ext>
              </c:extLst>
            </c:dLbl>
            <c:dLbl>
              <c:idx val="29"/>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105B-4A4C-8F6B-F87A0E54C8A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PWM</c:v>
                </c:pt>
                <c:pt idx="1">
                  <c:v>YMM</c:v>
                </c:pt>
                <c:pt idx="2">
                  <c:v>GRR</c:v>
                </c:pt>
                <c:pt idx="3">
                  <c:v>GSP</c:v>
                </c:pt>
                <c:pt idx="4">
                  <c:v>SFB</c:v>
                </c:pt>
                <c:pt idx="5">
                  <c:v>BOI</c:v>
                </c:pt>
                <c:pt idx="6">
                  <c:v>YYJ</c:v>
                </c:pt>
                <c:pt idx="7">
                  <c:v>PIT</c:v>
                </c:pt>
                <c:pt idx="8">
                  <c:v>TPA</c:v>
                </c:pt>
                <c:pt idx="9">
                  <c:v>IND</c:v>
                </c:pt>
                <c:pt idx="10">
                  <c:v>CRP</c:v>
                </c:pt>
                <c:pt idx="11">
                  <c:v>AUS</c:v>
                </c:pt>
                <c:pt idx="12">
                  <c:v>YYT</c:v>
                </c:pt>
                <c:pt idx="13">
                  <c:v>YHZ</c:v>
                </c:pt>
                <c:pt idx="14">
                  <c:v>MSP</c:v>
                </c:pt>
                <c:pt idx="15">
                  <c:v>CVG</c:v>
                </c:pt>
                <c:pt idx="16">
                  <c:v>SJC</c:v>
                </c:pt>
                <c:pt idx="17">
                  <c:v>MSY</c:v>
                </c:pt>
                <c:pt idx="18">
                  <c:v>DAL</c:v>
                </c:pt>
                <c:pt idx="19">
                  <c:v>ONT</c:v>
                </c:pt>
                <c:pt idx="20">
                  <c:v>CMH</c:v>
                </c:pt>
                <c:pt idx="21">
                  <c:v>YTZ</c:v>
                </c:pt>
                <c:pt idx="22">
                  <c:v>OKC</c:v>
                </c:pt>
                <c:pt idx="23">
                  <c:v>YEG</c:v>
                </c:pt>
                <c:pt idx="24">
                  <c:v>ATL</c:v>
                </c:pt>
                <c:pt idx="25">
                  <c:v>SFO</c:v>
                </c:pt>
                <c:pt idx="26">
                  <c:v>YYZ</c:v>
                </c:pt>
                <c:pt idx="27">
                  <c:v>YYC</c:v>
                </c:pt>
                <c:pt idx="28">
                  <c:v>SLC</c:v>
                </c:pt>
                <c:pt idx="29">
                  <c:v>DTW</c:v>
                </c:pt>
              </c:strCache>
            </c:strRef>
          </c:cat>
          <c:val>
            <c:numRef>
              <c:f>Sheet1!$B$2:$B$31</c:f>
              <c:numCache>
                <c:formatCode>0.00000000</c:formatCode>
                <c:ptCount val="30"/>
                <c:pt idx="0">
                  <c:v>4.4215744234000001</c:v>
                </c:pt>
                <c:pt idx="1">
                  <c:v>4.3933805485999997</c:v>
                </c:pt>
                <c:pt idx="2">
                  <c:v>4.3451271600999997</c:v>
                </c:pt>
                <c:pt idx="3">
                  <c:v>4.3222932366000002</c:v>
                </c:pt>
                <c:pt idx="4">
                  <c:v>4.3133841847000003</c:v>
                </c:pt>
                <c:pt idx="5">
                  <c:v>4.2970023502999997</c:v>
                </c:pt>
                <c:pt idx="6">
                  <c:v>4.2115876583</c:v>
                </c:pt>
                <c:pt idx="7">
                  <c:v>4.1535733889999999</c:v>
                </c:pt>
                <c:pt idx="8">
                  <c:v>4.1523482439999997</c:v>
                </c:pt>
                <c:pt idx="9">
                  <c:v>4.1428740634999999</c:v>
                </c:pt>
                <c:pt idx="10">
                  <c:v>4.1401039163000002</c:v>
                </c:pt>
                <c:pt idx="11">
                  <c:v>4.1293714392999998</c:v>
                </c:pt>
                <c:pt idx="12">
                  <c:v>4.1251536702999996</c:v>
                </c:pt>
                <c:pt idx="13">
                  <c:v>4.1246569932000003</c:v>
                </c:pt>
                <c:pt idx="14">
                  <c:v>4.0959933061999996</c:v>
                </c:pt>
                <c:pt idx="15">
                  <c:v>4.0958210446000001</c:v>
                </c:pt>
                <c:pt idx="16">
                  <c:v>4.0919374011</c:v>
                </c:pt>
                <c:pt idx="17">
                  <c:v>4.0871108644999996</c:v>
                </c:pt>
                <c:pt idx="18">
                  <c:v>4.0817120170000001</c:v>
                </c:pt>
                <c:pt idx="19">
                  <c:v>4.0688538315000002</c:v>
                </c:pt>
                <c:pt idx="20">
                  <c:v>4.0618674424999996</c:v>
                </c:pt>
                <c:pt idx="21">
                  <c:v>4.0599999999999996</c:v>
                </c:pt>
                <c:pt idx="22">
                  <c:v>4.0518817229000001</c:v>
                </c:pt>
                <c:pt idx="23">
                  <c:v>4.0506110147000003</c:v>
                </c:pt>
                <c:pt idx="24">
                  <c:v>4.0460576148999996</c:v>
                </c:pt>
                <c:pt idx="25">
                  <c:v>4.0397399726999996</c:v>
                </c:pt>
                <c:pt idx="26">
                  <c:v>4.0210827980000001</c:v>
                </c:pt>
                <c:pt idx="27">
                  <c:v>3.9874298764999998</c:v>
                </c:pt>
                <c:pt idx="28">
                  <c:v>3.9856542651</c:v>
                </c:pt>
                <c:pt idx="29">
                  <c:v>3.9672754525</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7B6A-FB4B-B3B1-FA5C98DCF57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9EA-4541-8AE9-F89F835A87E9}"/>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9EA-4541-8AE9-F89F835A87E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9EA-4541-8AE9-F89F835A87E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9EA-4541-8AE9-F89F835A87E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F19-E344-9D8D-0FB4F69F02F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F19-E344-9D8D-0FB4F69F02F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F19-E344-9D8D-0FB4F69F02F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8F7-B349-ADBD-55A671C67274}"/>
              </c:ext>
            </c:extLst>
          </c:dPt>
          <c:dPt>
            <c:idx val="1"/>
            <c:invertIfNegative val="0"/>
            <c:bubble3D val="0"/>
            <c:spPr>
              <a:solidFill>
                <a:srgbClr val="666666"/>
              </a:solidFill>
            </c:spPr>
            <c:extLst>
              <c:ext xmlns:c16="http://schemas.microsoft.com/office/drawing/2014/chart" uri="{C3380CC4-5D6E-409C-BE32-E72D297353CC}">
                <c16:uniqueId val="{00000003-A910-4BC7-BEEA-74977D5453A0}"/>
              </c:ext>
            </c:extLst>
          </c:dPt>
          <c:dPt>
            <c:idx val="2"/>
            <c:invertIfNegative val="0"/>
            <c:bubble3D val="0"/>
            <c:spPr>
              <a:solidFill>
                <a:srgbClr val="C00000"/>
              </a:solidFill>
            </c:spPr>
            <c:extLst>
              <c:ext xmlns:c16="http://schemas.microsoft.com/office/drawing/2014/chart" uri="{C3380CC4-5D6E-409C-BE32-E72D297353CC}">
                <c16:uniqueId val="{00000005-A910-4BC7-BEEA-74977D5453A0}"/>
              </c:ext>
            </c:extLst>
          </c:dPt>
          <c:dPt>
            <c:idx val="3"/>
            <c:invertIfNegative val="0"/>
            <c:bubble3D val="0"/>
            <c:spPr>
              <a:solidFill>
                <a:srgbClr val="666666"/>
              </a:solidFill>
            </c:spPr>
            <c:extLst>
              <c:ext xmlns:c16="http://schemas.microsoft.com/office/drawing/2014/chart" uri="{C3380CC4-5D6E-409C-BE32-E72D297353CC}">
                <c16:uniqueId val="{00000007-A910-4BC7-BEEA-74977D5453A0}"/>
              </c:ext>
            </c:extLst>
          </c:dPt>
          <c:dPt>
            <c:idx val="4"/>
            <c:invertIfNegative val="0"/>
            <c:bubble3D val="0"/>
            <c:spPr>
              <a:solidFill>
                <a:srgbClr val="666666"/>
              </a:solidFill>
            </c:spPr>
            <c:extLst>
              <c:ext xmlns:c16="http://schemas.microsoft.com/office/drawing/2014/chart" uri="{C3380CC4-5D6E-409C-BE32-E72D297353CC}">
                <c16:uniqueId val="{00000009-A910-4BC7-BEEA-74977D5453A0}"/>
              </c:ext>
            </c:extLst>
          </c:dPt>
          <c:dPt>
            <c:idx val="5"/>
            <c:invertIfNegative val="0"/>
            <c:bubble3D val="0"/>
            <c:spPr>
              <a:solidFill>
                <a:srgbClr val="666666"/>
              </a:solidFill>
            </c:spPr>
            <c:extLst>
              <c:ext xmlns:c16="http://schemas.microsoft.com/office/drawing/2014/chart" uri="{C3380CC4-5D6E-409C-BE32-E72D297353CC}">
                <c16:uniqueId val="{0000000B-A910-4BC7-BEEA-74977D5453A0}"/>
              </c:ext>
            </c:extLst>
          </c:dPt>
          <c:dPt>
            <c:idx val="6"/>
            <c:invertIfNegative val="0"/>
            <c:bubble3D val="0"/>
            <c:spPr>
              <a:solidFill>
                <a:srgbClr val="666666"/>
              </a:solidFill>
            </c:spPr>
            <c:extLst>
              <c:ext xmlns:c16="http://schemas.microsoft.com/office/drawing/2014/chart" uri="{C3380CC4-5D6E-409C-BE32-E72D297353CC}">
                <c16:uniqueId val="{0000000D-A910-4BC7-BEEA-74977D5453A0}"/>
              </c:ext>
            </c:extLst>
          </c:dPt>
          <c:dPt>
            <c:idx val="7"/>
            <c:invertIfNegative val="0"/>
            <c:bubble3D val="0"/>
            <c:spPr>
              <a:solidFill>
                <a:srgbClr val="666666"/>
              </a:solidFill>
            </c:spPr>
            <c:extLst>
              <c:ext xmlns:c16="http://schemas.microsoft.com/office/drawing/2014/chart" uri="{C3380CC4-5D6E-409C-BE32-E72D297353CC}">
                <c16:uniqueId val="{0000000F-A910-4BC7-BEEA-74977D5453A0}"/>
              </c:ext>
            </c:extLst>
          </c:dPt>
          <c:dPt>
            <c:idx val="8"/>
            <c:invertIfNegative val="0"/>
            <c:bubble3D val="0"/>
            <c:spPr>
              <a:solidFill>
                <a:srgbClr val="666666"/>
              </a:solidFill>
            </c:spPr>
            <c:extLst>
              <c:ext xmlns:c16="http://schemas.microsoft.com/office/drawing/2014/chart" uri="{C3380CC4-5D6E-409C-BE32-E72D297353CC}">
                <c16:uniqueId val="{00000011-A910-4BC7-BEEA-74977D5453A0}"/>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8F7-B349-ADBD-55A671C67274}"/>
              </c:ext>
            </c:extLst>
          </c:dPt>
          <c:dPt>
            <c:idx val="10"/>
            <c:invertIfNegative val="0"/>
            <c:bubble3D val="0"/>
            <c:spPr>
              <a:solidFill>
                <a:srgbClr val="666666"/>
              </a:solidFill>
            </c:spPr>
            <c:extLst>
              <c:ext xmlns:c16="http://schemas.microsoft.com/office/drawing/2014/chart" uri="{C3380CC4-5D6E-409C-BE32-E72D297353CC}">
                <c16:uniqueId val="{00000015-A910-4BC7-BEEA-74977D5453A0}"/>
              </c:ext>
            </c:extLst>
          </c:dPt>
          <c:dPt>
            <c:idx val="11"/>
            <c:invertIfNegative val="0"/>
            <c:bubble3D val="0"/>
            <c:spPr>
              <a:solidFill>
                <a:srgbClr val="666666"/>
              </a:solidFill>
            </c:spPr>
            <c:extLst>
              <c:ext xmlns:c16="http://schemas.microsoft.com/office/drawing/2014/chart" uri="{C3380CC4-5D6E-409C-BE32-E72D297353CC}">
                <c16:uniqueId val="{00000017-A910-4BC7-BEEA-74977D5453A0}"/>
              </c:ext>
            </c:extLst>
          </c:dPt>
          <c:dPt>
            <c:idx val="12"/>
            <c:invertIfNegative val="0"/>
            <c:bubble3D val="0"/>
            <c:spPr>
              <a:solidFill>
                <a:srgbClr val="666666"/>
              </a:solidFill>
            </c:spPr>
            <c:extLst>
              <c:ext xmlns:c16="http://schemas.microsoft.com/office/drawing/2014/chart" uri="{C3380CC4-5D6E-409C-BE32-E72D297353CC}">
                <c16:uniqueId val="{00000019-A910-4BC7-BEEA-74977D5453A0}"/>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8F7-B349-ADBD-55A671C67274}"/>
              </c:ext>
            </c:extLst>
          </c:dPt>
          <c:dPt>
            <c:idx val="14"/>
            <c:invertIfNegative val="0"/>
            <c:bubble3D val="0"/>
            <c:spPr>
              <a:solidFill>
                <a:srgbClr val="666666"/>
              </a:solidFill>
            </c:spPr>
            <c:extLst>
              <c:ext xmlns:c16="http://schemas.microsoft.com/office/drawing/2014/chart" uri="{C3380CC4-5D6E-409C-BE32-E72D297353CC}">
                <c16:uniqueId val="{0000001D-A910-4BC7-BEEA-74977D5453A0}"/>
              </c:ext>
            </c:extLst>
          </c:dPt>
          <c:dPt>
            <c:idx val="15"/>
            <c:invertIfNegative val="0"/>
            <c:bubble3D val="0"/>
            <c:spPr>
              <a:solidFill>
                <a:srgbClr val="666666"/>
              </a:solidFill>
            </c:spPr>
            <c:extLst>
              <c:ext xmlns:c16="http://schemas.microsoft.com/office/drawing/2014/chart" uri="{C3380CC4-5D6E-409C-BE32-E72D297353CC}">
                <c16:uniqueId val="{0000001F-A910-4BC7-BEEA-74977D5453A0}"/>
              </c:ext>
            </c:extLst>
          </c:dPt>
          <c:dPt>
            <c:idx val="16"/>
            <c:invertIfNegative val="0"/>
            <c:bubble3D val="0"/>
            <c:spPr>
              <a:solidFill>
                <a:srgbClr val="666666"/>
              </a:solidFill>
            </c:spPr>
            <c:extLst>
              <c:ext xmlns:c16="http://schemas.microsoft.com/office/drawing/2014/chart" uri="{C3380CC4-5D6E-409C-BE32-E72D297353CC}">
                <c16:uniqueId val="{00000021-A910-4BC7-BEEA-74977D5453A0}"/>
              </c:ext>
            </c:extLst>
          </c:dPt>
          <c:dPt>
            <c:idx val="17"/>
            <c:invertIfNegative val="0"/>
            <c:bubble3D val="0"/>
            <c:spPr>
              <a:solidFill>
                <a:srgbClr val="666666"/>
              </a:solidFill>
            </c:spPr>
            <c:extLst>
              <c:ext xmlns:c16="http://schemas.microsoft.com/office/drawing/2014/chart" uri="{C3380CC4-5D6E-409C-BE32-E72D297353CC}">
                <c16:uniqueId val="{00000023-A910-4BC7-BEEA-74977D5453A0}"/>
              </c:ext>
            </c:extLst>
          </c:dPt>
          <c:dPt>
            <c:idx val="18"/>
            <c:invertIfNegative val="0"/>
            <c:bubble3D val="0"/>
            <c:spPr>
              <a:solidFill>
                <a:srgbClr val="666666"/>
              </a:solidFill>
            </c:spPr>
            <c:extLst>
              <c:ext xmlns:c16="http://schemas.microsoft.com/office/drawing/2014/chart" uri="{C3380CC4-5D6E-409C-BE32-E72D297353CC}">
                <c16:uniqueId val="{00000025-A910-4BC7-BEEA-74977D5453A0}"/>
              </c:ext>
            </c:extLst>
          </c:dPt>
          <c:dPt>
            <c:idx val="19"/>
            <c:invertIfNegative val="0"/>
            <c:bubble3D val="0"/>
            <c:spPr>
              <a:solidFill>
                <a:srgbClr val="666666"/>
              </a:solidFill>
            </c:spPr>
            <c:extLst>
              <c:ext xmlns:c16="http://schemas.microsoft.com/office/drawing/2014/chart" uri="{C3380CC4-5D6E-409C-BE32-E72D297353CC}">
                <c16:uniqueId val="{00000027-A910-4BC7-BEEA-74977D5453A0}"/>
              </c:ext>
            </c:extLst>
          </c:dPt>
          <c:dPt>
            <c:idx val="20"/>
            <c:invertIfNegative val="0"/>
            <c:bubble3D val="0"/>
            <c:spPr>
              <a:solidFill>
                <a:srgbClr val="FFFFFF">
                  <a:alpha val="0"/>
                </a:srgbClr>
              </a:solidFill>
            </c:spPr>
            <c:extLst>
              <c:ext xmlns:c16="http://schemas.microsoft.com/office/drawing/2014/chart" uri="{C3380CC4-5D6E-409C-BE32-E72D297353CC}">
                <c16:uniqueId val="{00000029-A910-4BC7-BEEA-74977D5453A0}"/>
              </c:ext>
            </c:extLst>
          </c:dPt>
          <c:dPt>
            <c:idx val="21"/>
            <c:invertIfNegative val="0"/>
            <c:bubble3D val="0"/>
            <c:spPr>
              <a:solidFill>
                <a:srgbClr val="FFFFFF">
                  <a:alpha val="0"/>
                </a:srgbClr>
              </a:solidFill>
            </c:spPr>
            <c:extLst>
              <c:ext xmlns:c16="http://schemas.microsoft.com/office/drawing/2014/chart" uri="{C3380CC4-5D6E-409C-BE32-E72D297353CC}">
                <c16:uniqueId val="{0000002B-A910-4BC7-BEEA-74977D5453A0}"/>
              </c:ext>
            </c:extLst>
          </c:dPt>
          <c:dPt>
            <c:idx val="22"/>
            <c:invertIfNegative val="0"/>
            <c:bubble3D val="0"/>
            <c:spPr>
              <a:solidFill>
                <a:srgbClr val="FFFFFF">
                  <a:alpha val="0"/>
                </a:srgbClr>
              </a:solidFill>
            </c:spPr>
            <c:extLst>
              <c:ext xmlns:c16="http://schemas.microsoft.com/office/drawing/2014/chart" uri="{C3380CC4-5D6E-409C-BE32-E72D297353CC}">
                <c16:uniqueId val="{0000002D-A910-4BC7-BEEA-74977D5453A0}"/>
              </c:ext>
            </c:extLst>
          </c:dPt>
          <c:dPt>
            <c:idx val="23"/>
            <c:invertIfNegative val="0"/>
            <c:bubble3D val="0"/>
            <c:spPr>
              <a:solidFill>
                <a:srgbClr val="FFFFFF">
                  <a:alpha val="0"/>
                </a:srgbClr>
              </a:solidFill>
            </c:spPr>
            <c:extLst>
              <c:ext xmlns:c16="http://schemas.microsoft.com/office/drawing/2014/chart" uri="{C3380CC4-5D6E-409C-BE32-E72D297353CC}">
                <c16:uniqueId val="{0000002F-A910-4BC7-BEEA-74977D5453A0}"/>
              </c:ext>
            </c:extLst>
          </c:dPt>
          <c:dPt>
            <c:idx val="24"/>
            <c:invertIfNegative val="0"/>
            <c:bubble3D val="0"/>
            <c:spPr>
              <a:solidFill>
                <a:srgbClr val="FFFFFF">
                  <a:alpha val="0"/>
                </a:srgbClr>
              </a:solidFill>
            </c:spPr>
            <c:extLst>
              <c:ext xmlns:c16="http://schemas.microsoft.com/office/drawing/2014/chart" uri="{C3380CC4-5D6E-409C-BE32-E72D297353CC}">
                <c16:uniqueId val="{00000031-A910-4BC7-BEEA-74977D5453A0}"/>
              </c:ext>
            </c:extLst>
          </c:dPt>
          <c:dPt>
            <c:idx val="25"/>
            <c:invertIfNegative val="0"/>
            <c:bubble3D val="0"/>
            <c:spPr>
              <a:solidFill>
                <a:srgbClr val="FFFFFF">
                  <a:alpha val="0"/>
                </a:srgbClr>
              </a:solidFill>
            </c:spPr>
            <c:extLst>
              <c:ext xmlns:c16="http://schemas.microsoft.com/office/drawing/2014/chart" uri="{C3380CC4-5D6E-409C-BE32-E72D297353CC}">
                <c16:uniqueId val="{00000033-A910-4BC7-BEEA-74977D5453A0}"/>
              </c:ext>
            </c:extLst>
          </c:dPt>
          <c:dPt>
            <c:idx val="26"/>
            <c:invertIfNegative val="0"/>
            <c:bubble3D val="0"/>
            <c:spPr>
              <a:solidFill>
                <a:srgbClr val="FFFFFF">
                  <a:alpha val="0"/>
                </a:srgbClr>
              </a:solidFill>
            </c:spPr>
            <c:extLst>
              <c:ext xmlns:c16="http://schemas.microsoft.com/office/drawing/2014/chart" uri="{C3380CC4-5D6E-409C-BE32-E72D297353CC}">
                <c16:uniqueId val="{00000035-A910-4BC7-BEEA-74977D5453A0}"/>
              </c:ext>
            </c:extLst>
          </c:dPt>
          <c:dPt>
            <c:idx val="27"/>
            <c:invertIfNegative val="0"/>
            <c:bubble3D val="0"/>
            <c:spPr>
              <a:solidFill>
                <a:srgbClr val="FFFFFF">
                  <a:alpha val="0"/>
                </a:srgbClr>
              </a:solidFill>
            </c:spPr>
            <c:extLst>
              <c:ext xmlns:c16="http://schemas.microsoft.com/office/drawing/2014/chart" uri="{C3380CC4-5D6E-409C-BE32-E72D297353CC}">
                <c16:uniqueId val="{00000037-A910-4BC7-BEEA-74977D5453A0}"/>
              </c:ext>
            </c:extLst>
          </c:dPt>
          <c:dPt>
            <c:idx val="28"/>
            <c:invertIfNegative val="0"/>
            <c:bubble3D val="0"/>
            <c:spPr>
              <a:solidFill>
                <a:srgbClr val="FFFFFF">
                  <a:alpha val="0"/>
                </a:srgbClr>
              </a:solidFill>
            </c:spPr>
            <c:extLst>
              <c:ext xmlns:c16="http://schemas.microsoft.com/office/drawing/2014/chart" uri="{C3380CC4-5D6E-409C-BE32-E72D297353CC}">
                <c16:uniqueId val="{00000039-A910-4BC7-BEEA-74977D5453A0}"/>
              </c:ext>
            </c:extLst>
          </c:dPt>
          <c:dPt>
            <c:idx val="29"/>
            <c:invertIfNegative val="0"/>
            <c:bubble3D val="0"/>
            <c:spPr>
              <a:solidFill>
                <a:srgbClr val="FFFFFF">
                  <a:alpha val="0"/>
                </a:srgbClr>
              </a:solidFill>
            </c:spPr>
            <c:extLst>
              <c:ext xmlns:c16="http://schemas.microsoft.com/office/drawing/2014/chart" uri="{C3380CC4-5D6E-409C-BE32-E72D297353CC}">
                <c16:uniqueId val="{0000003B-A910-4BC7-BEEA-74977D5453A0}"/>
              </c:ext>
            </c:extLst>
          </c:dPt>
          <c:dLbls>
            <c:dLbl>
              <c:idx val="0"/>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8F7-B349-ADBD-55A671C67274}"/>
                </c:ext>
              </c:extLst>
            </c:dLbl>
            <c:dLbl>
              <c:idx val="1"/>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910-4BC7-BEEA-74977D5453A0}"/>
                </c:ext>
              </c:extLst>
            </c:dLbl>
            <c:dLbl>
              <c:idx val="2"/>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910-4BC7-BEEA-74977D5453A0}"/>
                </c:ext>
              </c:extLst>
            </c:dLbl>
            <c:dLbl>
              <c:idx val="3"/>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910-4BC7-BEEA-74977D5453A0}"/>
                </c:ext>
              </c:extLst>
            </c:dLbl>
            <c:dLbl>
              <c:idx val="4"/>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910-4BC7-BEEA-74977D5453A0}"/>
                </c:ext>
              </c:extLst>
            </c:dLbl>
            <c:dLbl>
              <c:idx val="5"/>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910-4BC7-BEEA-74977D5453A0}"/>
                </c:ext>
              </c:extLst>
            </c:dLbl>
            <c:dLbl>
              <c:idx val="6"/>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910-4BC7-BEEA-74977D5453A0}"/>
                </c:ext>
              </c:extLst>
            </c:dLbl>
            <c:dLbl>
              <c:idx val="7"/>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910-4BC7-BEEA-74977D5453A0}"/>
                </c:ext>
              </c:extLst>
            </c:dLbl>
            <c:dLbl>
              <c:idx val="8"/>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910-4BC7-BEEA-74977D5453A0}"/>
                </c:ext>
              </c:extLst>
            </c:dLbl>
            <c:dLbl>
              <c:idx val="9"/>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8F7-B349-ADBD-55A671C67274}"/>
                </c:ext>
              </c:extLst>
            </c:dLbl>
            <c:dLbl>
              <c:idx val="10"/>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910-4BC7-BEEA-74977D5453A0}"/>
                </c:ext>
              </c:extLst>
            </c:dLbl>
            <c:dLbl>
              <c:idx val="11"/>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910-4BC7-BEEA-74977D5453A0}"/>
                </c:ext>
              </c:extLst>
            </c:dLbl>
            <c:dLbl>
              <c:idx val="12"/>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910-4BC7-BEEA-74977D5453A0}"/>
                </c:ext>
              </c:extLst>
            </c:dLbl>
            <c:dLbl>
              <c:idx val="13"/>
              <c:tx>
                <c:rich>
                  <a:bodyPr/>
                  <a:lstStyle/>
                  <a:p>
                    <a:r>
                      <a:t>3.74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8F7-B349-ADBD-55A671C67274}"/>
                </c:ext>
              </c:extLst>
            </c:dLbl>
            <c:dLbl>
              <c:idx val="14"/>
              <c:tx>
                <c:rich>
                  <a:bodyPr/>
                  <a:lstStyle/>
                  <a:p>
                    <a:r>
                      <a:t>3.74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910-4BC7-BEEA-74977D5453A0}"/>
                </c:ext>
              </c:extLst>
            </c:dLbl>
            <c:dLbl>
              <c:idx val="15"/>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910-4BC7-BEEA-74977D5453A0}"/>
                </c:ext>
              </c:extLst>
            </c:dLbl>
            <c:dLbl>
              <c:idx val="16"/>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A910-4BC7-BEEA-74977D5453A0}"/>
                </c:ext>
              </c:extLst>
            </c:dLbl>
            <c:dLbl>
              <c:idx val="17"/>
              <c:tx>
                <c:rich>
                  <a:bodyPr/>
                  <a:lstStyle/>
                  <a:p>
                    <a:r>
                      <a:t>3.61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A910-4BC7-BEEA-74977D5453A0}"/>
                </c:ext>
              </c:extLst>
            </c:dLbl>
            <c:dLbl>
              <c:idx val="18"/>
              <c:tx>
                <c:rich>
                  <a:bodyPr/>
                  <a:lstStyle/>
                  <a:p>
                    <a:r>
                      <a:t>3.06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A910-4BC7-BEEA-74977D5453A0}"/>
                </c:ext>
              </c:extLst>
            </c:dLbl>
            <c:dLbl>
              <c:idx val="19"/>
              <c:tx>
                <c:rich>
                  <a:bodyPr/>
                  <a:lstStyle/>
                  <a:p>
                    <a:r>
                      <a:t>2.83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A910-4BC7-BEEA-74977D5453A0}"/>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A910-4BC7-BEEA-74977D5453A0}"/>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A910-4BC7-BEEA-74977D5453A0}"/>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A910-4BC7-BEEA-74977D5453A0}"/>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A910-4BC7-BEEA-74977D5453A0}"/>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A910-4BC7-BEEA-74977D5453A0}"/>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A910-4BC7-BEEA-74977D5453A0}"/>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A910-4BC7-BEEA-74977D5453A0}"/>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A910-4BC7-BEEA-74977D5453A0}"/>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A910-4BC7-BEEA-74977D5453A0}"/>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A910-4BC7-BEEA-74977D5453A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YQR</c:v>
                </c:pt>
                <c:pt idx="1">
                  <c:v>MKE</c:v>
                </c:pt>
                <c:pt idx="2">
                  <c:v>BWI</c:v>
                </c:pt>
                <c:pt idx="3">
                  <c:v>LGA</c:v>
                </c:pt>
                <c:pt idx="4">
                  <c:v>YXE</c:v>
                </c:pt>
                <c:pt idx="5">
                  <c:v>SEA</c:v>
                </c:pt>
                <c:pt idx="6">
                  <c:v>BDL</c:v>
                </c:pt>
                <c:pt idx="7">
                  <c:v>JAX</c:v>
                </c:pt>
                <c:pt idx="8">
                  <c:v>YLW</c:v>
                </c:pt>
                <c:pt idx="9">
                  <c:v>DEN</c:v>
                </c:pt>
                <c:pt idx="10">
                  <c:v>YVR</c:v>
                </c:pt>
                <c:pt idx="11">
                  <c:v>EWR</c:v>
                </c:pt>
                <c:pt idx="12">
                  <c:v>SAT</c:v>
                </c:pt>
                <c:pt idx="13">
                  <c:v>BUR</c:v>
                </c:pt>
                <c:pt idx="14">
                  <c:v>DFW</c:v>
                </c:pt>
                <c:pt idx="15">
                  <c:v>JFK</c:v>
                </c:pt>
                <c:pt idx="16">
                  <c:v>YUL</c:v>
                </c:pt>
                <c:pt idx="17">
                  <c:v>LAX</c:v>
                </c:pt>
                <c:pt idx="18">
                  <c:v>IAH</c:v>
                </c:pt>
                <c:pt idx="19">
                  <c:v>HOU</c:v>
                </c:pt>
              </c:strCache>
            </c:strRef>
          </c:cat>
          <c:val>
            <c:numRef>
              <c:f>Sheet1!$B$2:$B$31</c:f>
              <c:numCache>
                <c:formatCode>0.00000000</c:formatCode>
                <c:ptCount val="30"/>
                <c:pt idx="0">
                  <c:v>3.9566508595999998</c:v>
                </c:pt>
                <c:pt idx="1">
                  <c:v>3.955075565</c:v>
                </c:pt>
                <c:pt idx="2">
                  <c:v>3.9336638240999999</c:v>
                </c:pt>
                <c:pt idx="3">
                  <c:v>3.9336266545999998</c:v>
                </c:pt>
                <c:pt idx="4">
                  <c:v>3.9108518125999998</c:v>
                </c:pt>
                <c:pt idx="5">
                  <c:v>3.9029563832999998</c:v>
                </c:pt>
                <c:pt idx="6">
                  <c:v>3.8669956574</c:v>
                </c:pt>
                <c:pt idx="7">
                  <c:v>3.8621645035999999</c:v>
                </c:pt>
                <c:pt idx="8">
                  <c:v>3.8530892596999999</c:v>
                </c:pt>
                <c:pt idx="9">
                  <c:v>3.8488154155999998</c:v>
                </c:pt>
                <c:pt idx="10">
                  <c:v>3.8457423213999999</c:v>
                </c:pt>
                <c:pt idx="11">
                  <c:v>3.7968608599000002</c:v>
                </c:pt>
                <c:pt idx="12">
                  <c:v>3.7520224666000002</c:v>
                </c:pt>
                <c:pt idx="13">
                  <c:v>3.7427357366999998</c:v>
                </c:pt>
                <c:pt idx="14">
                  <c:v>3.7408311706999999</c:v>
                </c:pt>
                <c:pt idx="15">
                  <c:v>3.6600106210000001</c:v>
                </c:pt>
                <c:pt idx="16">
                  <c:v>3.6599643047999999</c:v>
                </c:pt>
                <c:pt idx="17">
                  <c:v>3.6122502407999999</c:v>
                </c:pt>
                <c:pt idx="18">
                  <c:v>3.0629916764999998</c:v>
                </c:pt>
                <c:pt idx="19">
                  <c:v>2.8349639031999998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8F7-B349-ADBD-55A671C6727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CEA-D549-9613-C6913D562B87}"/>
              </c:ext>
            </c:extLst>
          </c:dPt>
          <c:dPt>
            <c:idx val="1"/>
            <c:invertIfNegative val="0"/>
            <c:bubble3D val="0"/>
            <c:spPr>
              <a:solidFill>
                <a:srgbClr val="666666"/>
              </a:solidFill>
            </c:spPr>
            <c:extLst>
              <c:ext xmlns:c16="http://schemas.microsoft.com/office/drawing/2014/chart" uri="{C3380CC4-5D6E-409C-BE32-E72D297353CC}">
                <c16:uniqueId val="{00000003-98D7-4ED8-8676-F82E02B1D1DC}"/>
              </c:ext>
            </c:extLst>
          </c:dPt>
          <c:dPt>
            <c:idx val="2"/>
            <c:invertIfNegative val="0"/>
            <c:bubble3D val="0"/>
            <c:spPr>
              <a:solidFill>
                <a:srgbClr val="666666"/>
              </a:solidFill>
            </c:spPr>
            <c:extLst>
              <c:ext xmlns:c16="http://schemas.microsoft.com/office/drawing/2014/chart" uri="{C3380CC4-5D6E-409C-BE32-E72D297353CC}">
                <c16:uniqueId val="{00000005-98D7-4ED8-8676-F82E02B1D1DC}"/>
              </c:ext>
            </c:extLst>
          </c:dPt>
          <c:dPt>
            <c:idx val="3"/>
            <c:invertIfNegative val="0"/>
            <c:bubble3D val="0"/>
            <c:spPr>
              <a:solidFill>
                <a:srgbClr val="666666"/>
              </a:solidFill>
            </c:spPr>
            <c:extLst>
              <c:ext xmlns:c16="http://schemas.microsoft.com/office/drawing/2014/chart" uri="{C3380CC4-5D6E-409C-BE32-E72D297353CC}">
                <c16:uniqueId val="{00000007-98D7-4ED8-8676-F82E02B1D1DC}"/>
              </c:ext>
            </c:extLst>
          </c:dPt>
          <c:dPt>
            <c:idx val="4"/>
            <c:invertIfNegative val="0"/>
            <c:bubble3D val="0"/>
            <c:spPr>
              <a:solidFill>
                <a:srgbClr val="666666"/>
              </a:solidFill>
            </c:spPr>
            <c:extLst>
              <c:ext xmlns:c16="http://schemas.microsoft.com/office/drawing/2014/chart" uri="{C3380CC4-5D6E-409C-BE32-E72D297353CC}">
                <c16:uniqueId val="{00000009-98D7-4ED8-8676-F82E02B1D1DC}"/>
              </c:ext>
            </c:extLst>
          </c:dPt>
          <c:dPt>
            <c:idx val="5"/>
            <c:invertIfNegative val="0"/>
            <c:bubble3D val="0"/>
            <c:spPr>
              <a:solidFill>
                <a:srgbClr val="666666"/>
              </a:solidFill>
            </c:spPr>
            <c:extLst>
              <c:ext xmlns:c16="http://schemas.microsoft.com/office/drawing/2014/chart" uri="{C3380CC4-5D6E-409C-BE32-E72D297353CC}">
                <c16:uniqueId val="{0000000B-98D7-4ED8-8676-F82E02B1D1DC}"/>
              </c:ext>
            </c:extLst>
          </c:dPt>
          <c:dPt>
            <c:idx val="6"/>
            <c:invertIfNegative val="0"/>
            <c:bubble3D val="0"/>
            <c:spPr>
              <a:solidFill>
                <a:srgbClr val="666666"/>
              </a:solidFill>
            </c:spPr>
            <c:extLst>
              <c:ext xmlns:c16="http://schemas.microsoft.com/office/drawing/2014/chart" uri="{C3380CC4-5D6E-409C-BE32-E72D297353CC}">
                <c16:uniqueId val="{0000000D-98D7-4ED8-8676-F82E02B1D1DC}"/>
              </c:ext>
            </c:extLst>
          </c:dPt>
          <c:dPt>
            <c:idx val="7"/>
            <c:invertIfNegative val="0"/>
            <c:bubble3D val="0"/>
            <c:spPr>
              <a:solidFill>
                <a:srgbClr val="666666"/>
              </a:solidFill>
            </c:spPr>
            <c:extLst>
              <c:ext xmlns:c16="http://schemas.microsoft.com/office/drawing/2014/chart" uri="{C3380CC4-5D6E-409C-BE32-E72D297353CC}">
                <c16:uniqueId val="{0000000F-98D7-4ED8-8676-F82E02B1D1DC}"/>
              </c:ext>
            </c:extLst>
          </c:dPt>
          <c:dPt>
            <c:idx val="8"/>
            <c:invertIfNegative val="0"/>
            <c:bubble3D val="0"/>
            <c:spPr>
              <a:solidFill>
                <a:srgbClr val="666666"/>
              </a:solidFill>
            </c:spPr>
            <c:extLst>
              <c:ext xmlns:c16="http://schemas.microsoft.com/office/drawing/2014/chart" uri="{C3380CC4-5D6E-409C-BE32-E72D297353CC}">
                <c16:uniqueId val="{00000011-98D7-4ED8-8676-F82E02B1D1DC}"/>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CEA-D549-9613-C6913D562B87}"/>
              </c:ext>
            </c:extLst>
          </c:dPt>
          <c:dPt>
            <c:idx val="10"/>
            <c:invertIfNegative val="0"/>
            <c:bubble3D val="0"/>
            <c:spPr>
              <a:solidFill>
                <a:srgbClr val="666666"/>
              </a:solidFill>
            </c:spPr>
            <c:extLst>
              <c:ext xmlns:c16="http://schemas.microsoft.com/office/drawing/2014/chart" uri="{C3380CC4-5D6E-409C-BE32-E72D297353CC}">
                <c16:uniqueId val="{00000015-98D7-4ED8-8676-F82E02B1D1DC}"/>
              </c:ext>
            </c:extLst>
          </c:dPt>
          <c:dPt>
            <c:idx val="11"/>
            <c:invertIfNegative val="0"/>
            <c:bubble3D val="0"/>
            <c:spPr>
              <a:solidFill>
                <a:srgbClr val="666666"/>
              </a:solidFill>
            </c:spPr>
            <c:extLst>
              <c:ext xmlns:c16="http://schemas.microsoft.com/office/drawing/2014/chart" uri="{C3380CC4-5D6E-409C-BE32-E72D297353CC}">
                <c16:uniqueId val="{00000017-98D7-4ED8-8676-F82E02B1D1DC}"/>
              </c:ext>
            </c:extLst>
          </c:dPt>
          <c:dPt>
            <c:idx val="12"/>
            <c:invertIfNegative val="0"/>
            <c:bubble3D val="0"/>
            <c:spPr>
              <a:solidFill>
                <a:srgbClr val="666666"/>
              </a:solidFill>
            </c:spPr>
            <c:extLst>
              <c:ext xmlns:c16="http://schemas.microsoft.com/office/drawing/2014/chart" uri="{C3380CC4-5D6E-409C-BE32-E72D297353CC}">
                <c16:uniqueId val="{00000019-98D7-4ED8-8676-F82E02B1D1DC}"/>
              </c:ext>
            </c:extLst>
          </c:dPt>
          <c:dPt>
            <c:idx val="13"/>
            <c:invertIfNegative val="0"/>
            <c:bubble3D val="0"/>
            <c:spPr>
              <a:solidFill>
                <a:srgbClr val="666666"/>
              </a:solidFill>
            </c:spPr>
            <c:extLst>
              <c:ext xmlns:c16="http://schemas.microsoft.com/office/drawing/2014/chart" uri="{C3380CC4-5D6E-409C-BE32-E72D297353CC}">
                <c16:uniqueId val="{0000001B-98D7-4ED8-8676-F82E02B1D1DC}"/>
              </c:ext>
            </c:extLst>
          </c:dPt>
          <c:dPt>
            <c:idx val="14"/>
            <c:invertIfNegative val="0"/>
            <c:bubble3D val="0"/>
            <c:spPr>
              <a:solidFill>
                <a:srgbClr val="666666"/>
              </a:solidFill>
            </c:spPr>
            <c:extLst>
              <c:ext xmlns:c16="http://schemas.microsoft.com/office/drawing/2014/chart" uri="{C3380CC4-5D6E-409C-BE32-E72D297353CC}">
                <c16:uniqueId val="{0000001D-98D7-4ED8-8676-F82E02B1D1DC}"/>
              </c:ext>
            </c:extLst>
          </c:dPt>
          <c:dPt>
            <c:idx val="15"/>
            <c:invertIfNegative val="0"/>
            <c:bubble3D val="0"/>
            <c:spPr>
              <a:solidFill>
                <a:srgbClr val="666666"/>
              </a:solidFill>
            </c:spPr>
            <c:extLst>
              <c:ext xmlns:c16="http://schemas.microsoft.com/office/drawing/2014/chart" uri="{C3380CC4-5D6E-409C-BE32-E72D297353CC}">
                <c16:uniqueId val="{0000001F-98D7-4ED8-8676-F82E02B1D1DC}"/>
              </c:ext>
            </c:extLst>
          </c:dPt>
          <c:dPt>
            <c:idx val="16"/>
            <c:invertIfNegative val="0"/>
            <c:bubble3D val="0"/>
            <c:spPr>
              <a:solidFill>
                <a:srgbClr val="666666"/>
              </a:solidFill>
            </c:spPr>
            <c:extLst>
              <c:ext xmlns:c16="http://schemas.microsoft.com/office/drawing/2014/chart" uri="{C3380CC4-5D6E-409C-BE32-E72D297353CC}">
                <c16:uniqueId val="{00000021-98D7-4ED8-8676-F82E02B1D1DC}"/>
              </c:ext>
            </c:extLst>
          </c:dPt>
          <c:dPt>
            <c:idx val="17"/>
            <c:invertIfNegative val="0"/>
            <c:bubble3D val="0"/>
            <c:spPr>
              <a:solidFill>
                <a:srgbClr val="666666"/>
              </a:solidFill>
            </c:spPr>
            <c:extLst>
              <c:ext xmlns:c16="http://schemas.microsoft.com/office/drawing/2014/chart" uri="{C3380CC4-5D6E-409C-BE32-E72D297353CC}">
                <c16:uniqueId val="{00000023-98D7-4ED8-8676-F82E02B1D1DC}"/>
              </c:ext>
            </c:extLst>
          </c:dPt>
          <c:dPt>
            <c:idx val="18"/>
            <c:invertIfNegative val="0"/>
            <c:bubble3D val="0"/>
            <c:spPr>
              <a:solidFill>
                <a:srgbClr val="666666"/>
              </a:solidFill>
            </c:spPr>
            <c:extLst>
              <c:ext xmlns:c16="http://schemas.microsoft.com/office/drawing/2014/chart" uri="{C3380CC4-5D6E-409C-BE32-E72D297353CC}">
                <c16:uniqueId val="{00000025-98D7-4ED8-8676-F82E02B1D1DC}"/>
              </c:ext>
            </c:extLst>
          </c:dPt>
          <c:dPt>
            <c:idx val="19"/>
            <c:invertIfNegative val="0"/>
            <c:bubble3D val="0"/>
            <c:spPr>
              <a:solidFill>
                <a:srgbClr val="666666"/>
              </a:solidFill>
            </c:spPr>
            <c:extLst>
              <c:ext xmlns:c16="http://schemas.microsoft.com/office/drawing/2014/chart" uri="{C3380CC4-5D6E-409C-BE32-E72D297353CC}">
                <c16:uniqueId val="{00000027-98D7-4ED8-8676-F82E02B1D1DC}"/>
              </c:ext>
            </c:extLst>
          </c:dPt>
          <c:dPt>
            <c:idx val="20"/>
            <c:invertIfNegative val="0"/>
            <c:bubble3D val="0"/>
            <c:spPr>
              <a:solidFill>
                <a:srgbClr val="666666"/>
              </a:solidFill>
            </c:spPr>
            <c:extLst>
              <c:ext xmlns:c16="http://schemas.microsoft.com/office/drawing/2014/chart" uri="{C3380CC4-5D6E-409C-BE32-E72D297353CC}">
                <c16:uniqueId val="{00000029-98D7-4ED8-8676-F82E02B1D1DC}"/>
              </c:ext>
            </c:extLst>
          </c:dPt>
          <c:dPt>
            <c:idx val="21"/>
            <c:invertIfNegative val="0"/>
            <c:bubble3D val="0"/>
            <c:spPr>
              <a:solidFill>
                <a:srgbClr val="666666"/>
              </a:solidFill>
            </c:spPr>
            <c:extLst>
              <c:ext xmlns:c16="http://schemas.microsoft.com/office/drawing/2014/chart" uri="{C3380CC4-5D6E-409C-BE32-E72D297353CC}">
                <c16:uniqueId val="{0000002B-98D7-4ED8-8676-F82E02B1D1DC}"/>
              </c:ext>
            </c:extLst>
          </c:dPt>
          <c:dPt>
            <c:idx val="22"/>
            <c:invertIfNegative val="0"/>
            <c:bubble3D val="0"/>
            <c:spPr>
              <a:solidFill>
                <a:srgbClr val="666666"/>
              </a:solidFill>
            </c:spPr>
            <c:extLst>
              <c:ext xmlns:c16="http://schemas.microsoft.com/office/drawing/2014/chart" uri="{C3380CC4-5D6E-409C-BE32-E72D297353CC}">
                <c16:uniqueId val="{0000002D-98D7-4ED8-8676-F82E02B1D1DC}"/>
              </c:ext>
            </c:extLst>
          </c:dPt>
          <c:dPt>
            <c:idx val="23"/>
            <c:invertIfNegative val="0"/>
            <c:bubble3D val="0"/>
            <c:spPr>
              <a:solidFill>
                <a:srgbClr val="666666"/>
              </a:solidFill>
            </c:spPr>
            <c:extLst>
              <c:ext xmlns:c16="http://schemas.microsoft.com/office/drawing/2014/chart" uri="{C3380CC4-5D6E-409C-BE32-E72D297353CC}">
                <c16:uniqueId val="{0000002F-98D7-4ED8-8676-F82E02B1D1DC}"/>
              </c:ext>
            </c:extLst>
          </c:dPt>
          <c:dPt>
            <c:idx val="24"/>
            <c:invertIfNegative val="0"/>
            <c:bubble3D val="0"/>
            <c:spPr>
              <a:solidFill>
                <a:srgbClr val="666666"/>
              </a:solidFill>
            </c:spPr>
            <c:extLst>
              <c:ext xmlns:c16="http://schemas.microsoft.com/office/drawing/2014/chart" uri="{C3380CC4-5D6E-409C-BE32-E72D297353CC}">
                <c16:uniqueId val="{00000031-98D7-4ED8-8676-F82E02B1D1DC}"/>
              </c:ext>
            </c:extLst>
          </c:dPt>
          <c:dPt>
            <c:idx val="25"/>
            <c:invertIfNegative val="0"/>
            <c:bubble3D val="0"/>
            <c:spPr>
              <a:solidFill>
                <a:srgbClr val="666666"/>
              </a:solidFill>
            </c:spPr>
            <c:extLst>
              <c:ext xmlns:c16="http://schemas.microsoft.com/office/drawing/2014/chart" uri="{C3380CC4-5D6E-409C-BE32-E72D297353CC}">
                <c16:uniqueId val="{00000033-98D7-4ED8-8676-F82E02B1D1DC}"/>
              </c:ext>
            </c:extLst>
          </c:dPt>
          <c:dPt>
            <c:idx val="26"/>
            <c:invertIfNegative val="0"/>
            <c:bubble3D val="0"/>
            <c:spPr>
              <a:solidFill>
                <a:srgbClr val="666666"/>
              </a:solidFill>
            </c:spPr>
            <c:extLst>
              <c:ext xmlns:c16="http://schemas.microsoft.com/office/drawing/2014/chart" uri="{C3380CC4-5D6E-409C-BE32-E72D297353CC}">
                <c16:uniqueId val="{00000035-98D7-4ED8-8676-F82E02B1D1DC}"/>
              </c:ext>
            </c:extLst>
          </c:dPt>
          <c:dPt>
            <c:idx val="27"/>
            <c:invertIfNegative val="0"/>
            <c:bubble3D val="0"/>
            <c:spPr>
              <a:solidFill>
                <a:srgbClr val="666666"/>
              </a:solidFill>
            </c:spPr>
            <c:extLst>
              <c:ext xmlns:c16="http://schemas.microsoft.com/office/drawing/2014/chart" uri="{C3380CC4-5D6E-409C-BE32-E72D297353CC}">
                <c16:uniqueId val="{00000037-98D7-4ED8-8676-F82E02B1D1DC}"/>
              </c:ext>
            </c:extLst>
          </c:dPt>
          <c:dPt>
            <c:idx val="28"/>
            <c:invertIfNegative val="0"/>
            <c:bubble3D val="0"/>
            <c:spPr>
              <a:solidFill>
                <a:srgbClr val="666666"/>
              </a:solidFill>
            </c:spPr>
            <c:extLst>
              <c:ext xmlns:c16="http://schemas.microsoft.com/office/drawing/2014/chart" uri="{C3380CC4-5D6E-409C-BE32-E72D297353CC}">
                <c16:uniqueId val="{00000039-98D7-4ED8-8676-F82E02B1D1DC}"/>
              </c:ext>
            </c:extLst>
          </c:dPt>
          <c:dPt>
            <c:idx val="29"/>
            <c:invertIfNegative val="0"/>
            <c:bubble3D val="0"/>
            <c:spPr>
              <a:solidFill>
                <a:srgbClr val="666666"/>
              </a:solidFill>
            </c:spPr>
            <c:extLst>
              <c:ext xmlns:c16="http://schemas.microsoft.com/office/drawing/2014/chart" uri="{C3380CC4-5D6E-409C-BE32-E72D297353CC}">
                <c16:uniqueId val="{0000003B-98D7-4ED8-8676-F82E02B1D1DC}"/>
              </c:ext>
            </c:extLst>
          </c:dPt>
          <c:dLbls>
            <c:dLbl>
              <c:idx val="0"/>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CEA-D549-9613-C6913D562B87}"/>
                </c:ext>
              </c:extLst>
            </c:dLbl>
            <c:dLbl>
              <c:idx val="1"/>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8D7-4ED8-8676-F82E02B1D1DC}"/>
                </c:ext>
              </c:extLst>
            </c:dLbl>
            <c:dLbl>
              <c:idx val="2"/>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8D7-4ED8-8676-F82E02B1D1DC}"/>
                </c:ext>
              </c:extLst>
            </c:dLbl>
            <c:dLbl>
              <c:idx val="3"/>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8D7-4ED8-8676-F82E02B1D1DC}"/>
                </c:ext>
              </c:extLst>
            </c:dLbl>
            <c:dLbl>
              <c:idx val="4"/>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8D7-4ED8-8676-F82E02B1D1DC}"/>
                </c:ext>
              </c:extLst>
            </c:dLbl>
            <c:dLbl>
              <c:idx val="5"/>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8D7-4ED8-8676-F82E02B1D1DC}"/>
                </c:ext>
              </c:extLst>
            </c:dLbl>
            <c:dLbl>
              <c:idx val="6"/>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8D7-4ED8-8676-F82E02B1D1DC}"/>
                </c:ext>
              </c:extLst>
            </c:dLbl>
            <c:dLbl>
              <c:idx val="7"/>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8D7-4ED8-8676-F82E02B1D1DC}"/>
                </c:ext>
              </c:extLst>
            </c:dLbl>
            <c:dLbl>
              <c:idx val="8"/>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8D7-4ED8-8676-F82E02B1D1DC}"/>
                </c:ext>
              </c:extLst>
            </c:dLbl>
            <c:dLbl>
              <c:idx val="9"/>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CEA-D549-9613-C6913D562B87}"/>
                </c:ext>
              </c:extLst>
            </c:dLbl>
            <c:dLbl>
              <c:idx val="10"/>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8D7-4ED8-8676-F82E02B1D1DC}"/>
                </c:ext>
              </c:extLst>
            </c:dLbl>
            <c:dLbl>
              <c:idx val="11"/>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8D7-4ED8-8676-F82E02B1D1DC}"/>
                </c:ext>
              </c:extLst>
            </c:dLbl>
            <c:dLbl>
              <c:idx val="12"/>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8D7-4ED8-8676-F82E02B1D1DC}"/>
                </c:ext>
              </c:extLst>
            </c:dLbl>
            <c:dLbl>
              <c:idx val="13"/>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8D7-4ED8-8676-F82E02B1D1DC}"/>
                </c:ext>
              </c:extLst>
            </c:dLbl>
            <c:dLbl>
              <c:idx val="14"/>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8D7-4ED8-8676-F82E02B1D1DC}"/>
                </c:ext>
              </c:extLst>
            </c:dLbl>
            <c:dLbl>
              <c:idx val="15"/>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8D7-4ED8-8676-F82E02B1D1DC}"/>
                </c:ext>
              </c:extLst>
            </c:dLbl>
            <c:dLbl>
              <c:idx val="16"/>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98D7-4ED8-8676-F82E02B1D1DC}"/>
                </c:ext>
              </c:extLst>
            </c:dLbl>
            <c:dLbl>
              <c:idx val="17"/>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98D7-4ED8-8676-F82E02B1D1DC}"/>
                </c:ext>
              </c:extLst>
            </c:dLbl>
            <c:dLbl>
              <c:idx val="18"/>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98D7-4ED8-8676-F82E02B1D1DC}"/>
                </c:ext>
              </c:extLst>
            </c:dLbl>
            <c:dLbl>
              <c:idx val="19"/>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98D7-4ED8-8676-F82E02B1D1DC}"/>
                </c:ext>
              </c:extLst>
            </c:dLbl>
            <c:dLbl>
              <c:idx val="20"/>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98D7-4ED8-8676-F82E02B1D1DC}"/>
                </c:ext>
              </c:extLst>
            </c:dLbl>
            <c:dLbl>
              <c:idx val="21"/>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98D7-4ED8-8676-F82E02B1D1DC}"/>
                </c:ext>
              </c:extLst>
            </c:dLbl>
            <c:dLbl>
              <c:idx val="22"/>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98D7-4ED8-8676-F82E02B1D1DC}"/>
                </c:ext>
              </c:extLst>
            </c:dLbl>
            <c:dLbl>
              <c:idx val="23"/>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98D7-4ED8-8676-F82E02B1D1DC}"/>
                </c:ext>
              </c:extLst>
            </c:dLbl>
            <c:dLbl>
              <c:idx val="24"/>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98D7-4ED8-8676-F82E02B1D1DC}"/>
                </c:ext>
              </c:extLst>
            </c:dLbl>
            <c:dLbl>
              <c:idx val="25"/>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98D7-4ED8-8676-F82E02B1D1DC}"/>
                </c:ext>
              </c:extLst>
            </c:dLbl>
            <c:dLbl>
              <c:idx val="26"/>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98D7-4ED8-8676-F82E02B1D1DC}"/>
                </c:ext>
              </c:extLst>
            </c:dLbl>
            <c:dLbl>
              <c:idx val="27"/>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98D7-4ED8-8676-F82E02B1D1DC}"/>
                </c:ext>
              </c:extLst>
            </c:dLbl>
            <c:dLbl>
              <c:idx val="28"/>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98D7-4ED8-8676-F82E02B1D1DC}"/>
                </c:ext>
              </c:extLst>
            </c:dLbl>
            <c:dLbl>
              <c:idx val="29"/>
              <c:tx>
                <c:rich>
                  <a:bodyPr/>
                  <a:lstStyle/>
                  <a:p>
                    <a:r>
                      <a:t>3.70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98D7-4ED8-8676-F82E02B1D1D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YMM</c:v>
                </c:pt>
                <c:pt idx="1">
                  <c:v>IND</c:v>
                </c:pt>
                <c:pt idx="2">
                  <c:v>PWM</c:v>
                </c:pt>
                <c:pt idx="3">
                  <c:v>GSP</c:v>
                </c:pt>
                <c:pt idx="4">
                  <c:v>TPA</c:v>
                </c:pt>
                <c:pt idx="5">
                  <c:v>SLC</c:v>
                </c:pt>
                <c:pt idx="6">
                  <c:v>YYJ</c:v>
                </c:pt>
                <c:pt idx="7">
                  <c:v>CVG</c:v>
                </c:pt>
                <c:pt idx="8">
                  <c:v>GRR</c:v>
                </c:pt>
                <c:pt idx="9">
                  <c:v>DAL</c:v>
                </c:pt>
                <c:pt idx="10">
                  <c:v>YXE</c:v>
                </c:pt>
                <c:pt idx="11">
                  <c:v>SJC</c:v>
                </c:pt>
                <c:pt idx="12">
                  <c:v>LGA</c:v>
                </c:pt>
                <c:pt idx="13">
                  <c:v>ATL</c:v>
                </c:pt>
                <c:pt idx="14">
                  <c:v>SAT</c:v>
                </c:pt>
                <c:pt idx="15">
                  <c:v>AUS</c:v>
                </c:pt>
                <c:pt idx="16">
                  <c:v>YYT</c:v>
                </c:pt>
                <c:pt idx="17">
                  <c:v>YEG</c:v>
                </c:pt>
                <c:pt idx="18">
                  <c:v>EWR</c:v>
                </c:pt>
                <c:pt idx="19">
                  <c:v>OKC</c:v>
                </c:pt>
                <c:pt idx="20">
                  <c:v>CMH</c:v>
                </c:pt>
                <c:pt idx="21">
                  <c:v>MSY</c:v>
                </c:pt>
                <c:pt idx="22">
                  <c:v>SEA</c:v>
                </c:pt>
                <c:pt idx="23">
                  <c:v>YTZ</c:v>
                </c:pt>
                <c:pt idx="24">
                  <c:v>YQR</c:v>
                </c:pt>
                <c:pt idx="25">
                  <c:v>SFO</c:v>
                </c:pt>
                <c:pt idx="26">
                  <c:v>MSP</c:v>
                </c:pt>
                <c:pt idx="27">
                  <c:v>DFW</c:v>
                </c:pt>
                <c:pt idx="28">
                  <c:v>YHZ</c:v>
                </c:pt>
                <c:pt idx="29">
                  <c:v>DEN</c:v>
                </c:pt>
              </c:strCache>
            </c:strRef>
          </c:cat>
          <c:val>
            <c:numRef>
              <c:f>Sheet1!$B$2:$B$31</c:f>
              <c:numCache>
                <c:formatCode>0.00000000</c:formatCode>
                <c:ptCount val="30"/>
                <c:pt idx="0">
                  <c:v>4.4065352860999996</c:v>
                </c:pt>
                <c:pt idx="1">
                  <c:v>4.3332033907999996</c:v>
                </c:pt>
                <c:pt idx="2">
                  <c:v>4.2733418159000003</c:v>
                </c:pt>
                <c:pt idx="3">
                  <c:v>4.2547765351000004</c:v>
                </c:pt>
                <c:pt idx="4">
                  <c:v>4.2450648431999998</c:v>
                </c:pt>
                <c:pt idx="5">
                  <c:v>4.2276229983000002</c:v>
                </c:pt>
                <c:pt idx="6">
                  <c:v>4.2184600087000002</c:v>
                </c:pt>
                <c:pt idx="7">
                  <c:v>4.2061112927000002</c:v>
                </c:pt>
                <c:pt idx="8">
                  <c:v>4.1409346634000004</c:v>
                </c:pt>
                <c:pt idx="9">
                  <c:v>4.1217437099999996</c:v>
                </c:pt>
                <c:pt idx="10">
                  <c:v>4.0613606192000002</c:v>
                </c:pt>
                <c:pt idx="11">
                  <c:v>4.0132534176999997</c:v>
                </c:pt>
                <c:pt idx="12">
                  <c:v>3.9510166606000001</c:v>
                </c:pt>
                <c:pt idx="13">
                  <c:v>3.9291677464000001</c:v>
                </c:pt>
                <c:pt idx="14">
                  <c:v>3.9030146265000001</c:v>
                </c:pt>
                <c:pt idx="15">
                  <c:v>3.9014910397999998</c:v>
                </c:pt>
                <c:pt idx="16">
                  <c:v>3.8918652422000002</c:v>
                </c:pt>
                <c:pt idx="17">
                  <c:v>3.8854131191999999</c:v>
                </c:pt>
                <c:pt idx="18">
                  <c:v>3.8845519919</c:v>
                </c:pt>
                <c:pt idx="19">
                  <c:v>3.8304637131999999</c:v>
                </c:pt>
                <c:pt idx="20">
                  <c:v>3.8221537543999999</c:v>
                </c:pt>
                <c:pt idx="21">
                  <c:v>3.7972345158</c:v>
                </c:pt>
                <c:pt idx="22">
                  <c:v>3.7955128620999998</c:v>
                </c:pt>
                <c:pt idx="23">
                  <c:v>3.7931034483000001</c:v>
                </c:pt>
                <c:pt idx="24">
                  <c:v>3.7820459091999998</c:v>
                </c:pt>
                <c:pt idx="25">
                  <c:v>3.7816316782000001</c:v>
                </c:pt>
                <c:pt idx="26">
                  <c:v>3.7234047057000002</c:v>
                </c:pt>
                <c:pt idx="27">
                  <c:v>3.7199311725999999</c:v>
                </c:pt>
                <c:pt idx="28">
                  <c:v>3.7171196845000001</c:v>
                </c:pt>
                <c:pt idx="29">
                  <c:v>3.7000026078000001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1CEA-D549-9613-C6913D562B8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972-5740-94CC-B898841C303A}"/>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972-5740-94CC-B898841C303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972-5740-94CC-B898841C303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972-5740-94CC-B898841C303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5DC-F54D-AF95-2AA567AF6BC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5DC-F54D-AF95-2AA567AF6BC0}"/>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85DC-F54D-AF95-2AA567AF6BC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C0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864-CA41-AC78-691C47E54FC5}"/>
              </c:ext>
            </c:extLst>
          </c:dPt>
          <c:dPt>
            <c:idx val="1"/>
            <c:invertIfNegative val="0"/>
            <c:bubble3D val="0"/>
            <c:spPr>
              <a:solidFill>
                <a:srgbClr val="666666"/>
              </a:solidFill>
            </c:spPr>
            <c:extLst>
              <c:ext xmlns:c16="http://schemas.microsoft.com/office/drawing/2014/chart" uri="{C3380CC4-5D6E-409C-BE32-E72D297353CC}">
                <c16:uniqueId val="{00000003-6BB5-43A1-AD8E-86B3490818D7}"/>
              </c:ext>
            </c:extLst>
          </c:dPt>
          <c:dPt>
            <c:idx val="2"/>
            <c:invertIfNegative val="0"/>
            <c:bubble3D val="0"/>
            <c:spPr>
              <a:solidFill>
                <a:srgbClr val="666666"/>
              </a:solidFill>
            </c:spPr>
            <c:extLst>
              <c:ext xmlns:c16="http://schemas.microsoft.com/office/drawing/2014/chart" uri="{C3380CC4-5D6E-409C-BE32-E72D297353CC}">
                <c16:uniqueId val="{00000005-6BB5-43A1-AD8E-86B3490818D7}"/>
              </c:ext>
            </c:extLst>
          </c:dPt>
          <c:dPt>
            <c:idx val="3"/>
            <c:invertIfNegative val="0"/>
            <c:bubble3D val="0"/>
            <c:spPr>
              <a:solidFill>
                <a:srgbClr val="666666"/>
              </a:solidFill>
            </c:spPr>
            <c:extLst>
              <c:ext xmlns:c16="http://schemas.microsoft.com/office/drawing/2014/chart" uri="{C3380CC4-5D6E-409C-BE32-E72D297353CC}">
                <c16:uniqueId val="{00000007-6BB5-43A1-AD8E-86B3490818D7}"/>
              </c:ext>
            </c:extLst>
          </c:dPt>
          <c:dPt>
            <c:idx val="4"/>
            <c:invertIfNegative val="0"/>
            <c:bubble3D val="0"/>
            <c:spPr>
              <a:solidFill>
                <a:srgbClr val="666666"/>
              </a:solidFill>
            </c:spPr>
            <c:extLst>
              <c:ext xmlns:c16="http://schemas.microsoft.com/office/drawing/2014/chart" uri="{C3380CC4-5D6E-409C-BE32-E72D297353CC}">
                <c16:uniqueId val="{00000009-6BB5-43A1-AD8E-86B3490818D7}"/>
              </c:ext>
            </c:extLst>
          </c:dPt>
          <c:dPt>
            <c:idx val="5"/>
            <c:invertIfNegative val="0"/>
            <c:bubble3D val="0"/>
            <c:spPr>
              <a:solidFill>
                <a:srgbClr val="666666"/>
              </a:solidFill>
            </c:spPr>
            <c:extLst>
              <c:ext xmlns:c16="http://schemas.microsoft.com/office/drawing/2014/chart" uri="{C3380CC4-5D6E-409C-BE32-E72D297353CC}">
                <c16:uniqueId val="{0000000B-6BB5-43A1-AD8E-86B3490818D7}"/>
              </c:ext>
            </c:extLst>
          </c:dPt>
          <c:dPt>
            <c:idx val="6"/>
            <c:invertIfNegative val="0"/>
            <c:bubble3D val="0"/>
            <c:spPr>
              <a:solidFill>
                <a:srgbClr val="666666"/>
              </a:solidFill>
            </c:spPr>
            <c:extLst>
              <c:ext xmlns:c16="http://schemas.microsoft.com/office/drawing/2014/chart" uri="{C3380CC4-5D6E-409C-BE32-E72D297353CC}">
                <c16:uniqueId val="{0000000D-6BB5-43A1-AD8E-86B3490818D7}"/>
              </c:ext>
            </c:extLst>
          </c:dPt>
          <c:dPt>
            <c:idx val="7"/>
            <c:invertIfNegative val="0"/>
            <c:bubble3D val="0"/>
            <c:spPr>
              <a:solidFill>
                <a:srgbClr val="666666"/>
              </a:solidFill>
            </c:spPr>
            <c:extLst>
              <c:ext xmlns:c16="http://schemas.microsoft.com/office/drawing/2014/chart" uri="{C3380CC4-5D6E-409C-BE32-E72D297353CC}">
                <c16:uniqueId val="{0000000F-6BB5-43A1-AD8E-86B3490818D7}"/>
              </c:ext>
            </c:extLst>
          </c:dPt>
          <c:dPt>
            <c:idx val="8"/>
            <c:invertIfNegative val="0"/>
            <c:bubble3D val="0"/>
            <c:spPr>
              <a:solidFill>
                <a:srgbClr val="666666"/>
              </a:solidFill>
            </c:spPr>
            <c:extLst>
              <c:ext xmlns:c16="http://schemas.microsoft.com/office/drawing/2014/chart" uri="{C3380CC4-5D6E-409C-BE32-E72D297353CC}">
                <c16:uniqueId val="{00000011-6BB5-43A1-AD8E-86B3490818D7}"/>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864-CA41-AC78-691C47E54FC5}"/>
              </c:ext>
            </c:extLst>
          </c:dPt>
          <c:dPt>
            <c:idx val="10"/>
            <c:invertIfNegative val="0"/>
            <c:bubble3D val="0"/>
            <c:spPr>
              <a:solidFill>
                <a:srgbClr val="666666"/>
              </a:solidFill>
            </c:spPr>
            <c:extLst>
              <c:ext xmlns:c16="http://schemas.microsoft.com/office/drawing/2014/chart" uri="{C3380CC4-5D6E-409C-BE32-E72D297353CC}">
                <c16:uniqueId val="{00000015-6BB5-43A1-AD8E-86B3490818D7}"/>
              </c:ext>
            </c:extLst>
          </c:dPt>
          <c:dPt>
            <c:idx val="11"/>
            <c:invertIfNegative val="0"/>
            <c:bubble3D val="0"/>
            <c:spPr>
              <a:solidFill>
                <a:srgbClr val="666666"/>
              </a:solidFill>
            </c:spPr>
            <c:extLst>
              <c:ext xmlns:c16="http://schemas.microsoft.com/office/drawing/2014/chart" uri="{C3380CC4-5D6E-409C-BE32-E72D297353CC}">
                <c16:uniqueId val="{00000017-6BB5-43A1-AD8E-86B3490818D7}"/>
              </c:ext>
            </c:extLst>
          </c:dPt>
          <c:dPt>
            <c:idx val="12"/>
            <c:invertIfNegative val="0"/>
            <c:bubble3D val="0"/>
            <c:spPr>
              <a:solidFill>
                <a:srgbClr val="666666"/>
              </a:solidFill>
            </c:spPr>
            <c:extLst>
              <c:ext xmlns:c16="http://schemas.microsoft.com/office/drawing/2014/chart" uri="{C3380CC4-5D6E-409C-BE32-E72D297353CC}">
                <c16:uniqueId val="{00000019-6BB5-43A1-AD8E-86B3490818D7}"/>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864-CA41-AC78-691C47E54FC5}"/>
              </c:ext>
            </c:extLst>
          </c:dPt>
          <c:dPt>
            <c:idx val="14"/>
            <c:invertIfNegative val="0"/>
            <c:bubble3D val="0"/>
            <c:spPr>
              <a:solidFill>
                <a:srgbClr val="666666"/>
              </a:solidFill>
            </c:spPr>
            <c:extLst>
              <c:ext xmlns:c16="http://schemas.microsoft.com/office/drawing/2014/chart" uri="{C3380CC4-5D6E-409C-BE32-E72D297353CC}">
                <c16:uniqueId val="{0000001D-6BB5-43A1-AD8E-86B3490818D7}"/>
              </c:ext>
            </c:extLst>
          </c:dPt>
          <c:dPt>
            <c:idx val="15"/>
            <c:invertIfNegative val="0"/>
            <c:bubble3D val="0"/>
            <c:spPr>
              <a:solidFill>
                <a:srgbClr val="666666"/>
              </a:solidFill>
            </c:spPr>
            <c:extLst>
              <c:ext xmlns:c16="http://schemas.microsoft.com/office/drawing/2014/chart" uri="{C3380CC4-5D6E-409C-BE32-E72D297353CC}">
                <c16:uniqueId val="{0000001F-6BB5-43A1-AD8E-86B3490818D7}"/>
              </c:ext>
            </c:extLst>
          </c:dPt>
          <c:dPt>
            <c:idx val="16"/>
            <c:invertIfNegative val="0"/>
            <c:bubble3D val="0"/>
            <c:spPr>
              <a:solidFill>
                <a:srgbClr val="666666"/>
              </a:solidFill>
            </c:spPr>
            <c:extLst>
              <c:ext xmlns:c16="http://schemas.microsoft.com/office/drawing/2014/chart" uri="{C3380CC4-5D6E-409C-BE32-E72D297353CC}">
                <c16:uniqueId val="{00000021-6BB5-43A1-AD8E-86B3490818D7}"/>
              </c:ext>
            </c:extLst>
          </c:dPt>
          <c:dPt>
            <c:idx val="17"/>
            <c:invertIfNegative val="0"/>
            <c:bubble3D val="0"/>
            <c:spPr>
              <a:solidFill>
                <a:srgbClr val="666666"/>
              </a:solidFill>
            </c:spPr>
            <c:extLst>
              <c:ext xmlns:c16="http://schemas.microsoft.com/office/drawing/2014/chart" uri="{C3380CC4-5D6E-409C-BE32-E72D297353CC}">
                <c16:uniqueId val="{00000023-6BB5-43A1-AD8E-86B3490818D7}"/>
              </c:ext>
            </c:extLst>
          </c:dPt>
          <c:dPt>
            <c:idx val="18"/>
            <c:invertIfNegative val="0"/>
            <c:bubble3D val="0"/>
            <c:spPr>
              <a:solidFill>
                <a:srgbClr val="666666"/>
              </a:solidFill>
            </c:spPr>
            <c:extLst>
              <c:ext xmlns:c16="http://schemas.microsoft.com/office/drawing/2014/chart" uri="{C3380CC4-5D6E-409C-BE32-E72D297353CC}">
                <c16:uniqueId val="{00000025-6BB5-43A1-AD8E-86B3490818D7}"/>
              </c:ext>
            </c:extLst>
          </c:dPt>
          <c:dPt>
            <c:idx val="19"/>
            <c:invertIfNegative val="0"/>
            <c:bubble3D val="0"/>
            <c:spPr>
              <a:solidFill>
                <a:srgbClr val="666666"/>
              </a:solidFill>
            </c:spPr>
            <c:extLst>
              <c:ext xmlns:c16="http://schemas.microsoft.com/office/drawing/2014/chart" uri="{C3380CC4-5D6E-409C-BE32-E72D297353CC}">
                <c16:uniqueId val="{00000027-6BB5-43A1-AD8E-86B3490818D7}"/>
              </c:ext>
            </c:extLst>
          </c:dPt>
          <c:dPt>
            <c:idx val="20"/>
            <c:invertIfNegative val="0"/>
            <c:bubble3D val="0"/>
            <c:spPr>
              <a:solidFill>
                <a:srgbClr val="FFFFFF">
                  <a:alpha val="0"/>
                </a:srgbClr>
              </a:solidFill>
            </c:spPr>
            <c:extLst>
              <c:ext xmlns:c16="http://schemas.microsoft.com/office/drawing/2014/chart" uri="{C3380CC4-5D6E-409C-BE32-E72D297353CC}">
                <c16:uniqueId val="{00000029-6BB5-43A1-AD8E-86B3490818D7}"/>
              </c:ext>
            </c:extLst>
          </c:dPt>
          <c:dPt>
            <c:idx val="21"/>
            <c:invertIfNegative val="0"/>
            <c:bubble3D val="0"/>
            <c:spPr>
              <a:solidFill>
                <a:srgbClr val="FFFFFF">
                  <a:alpha val="0"/>
                </a:srgbClr>
              </a:solidFill>
            </c:spPr>
            <c:extLst>
              <c:ext xmlns:c16="http://schemas.microsoft.com/office/drawing/2014/chart" uri="{C3380CC4-5D6E-409C-BE32-E72D297353CC}">
                <c16:uniqueId val="{0000002B-6BB5-43A1-AD8E-86B3490818D7}"/>
              </c:ext>
            </c:extLst>
          </c:dPt>
          <c:dPt>
            <c:idx val="22"/>
            <c:invertIfNegative val="0"/>
            <c:bubble3D val="0"/>
            <c:spPr>
              <a:solidFill>
                <a:srgbClr val="FFFFFF">
                  <a:alpha val="0"/>
                </a:srgbClr>
              </a:solidFill>
            </c:spPr>
            <c:extLst>
              <c:ext xmlns:c16="http://schemas.microsoft.com/office/drawing/2014/chart" uri="{C3380CC4-5D6E-409C-BE32-E72D297353CC}">
                <c16:uniqueId val="{0000002D-6BB5-43A1-AD8E-86B3490818D7}"/>
              </c:ext>
            </c:extLst>
          </c:dPt>
          <c:dPt>
            <c:idx val="23"/>
            <c:invertIfNegative val="0"/>
            <c:bubble3D val="0"/>
            <c:spPr>
              <a:solidFill>
                <a:srgbClr val="FFFFFF">
                  <a:alpha val="0"/>
                </a:srgbClr>
              </a:solidFill>
            </c:spPr>
            <c:extLst>
              <c:ext xmlns:c16="http://schemas.microsoft.com/office/drawing/2014/chart" uri="{C3380CC4-5D6E-409C-BE32-E72D297353CC}">
                <c16:uniqueId val="{0000002F-6BB5-43A1-AD8E-86B3490818D7}"/>
              </c:ext>
            </c:extLst>
          </c:dPt>
          <c:dPt>
            <c:idx val="24"/>
            <c:invertIfNegative val="0"/>
            <c:bubble3D val="0"/>
            <c:spPr>
              <a:solidFill>
                <a:srgbClr val="FFFFFF">
                  <a:alpha val="0"/>
                </a:srgbClr>
              </a:solidFill>
            </c:spPr>
            <c:extLst>
              <c:ext xmlns:c16="http://schemas.microsoft.com/office/drawing/2014/chart" uri="{C3380CC4-5D6E-409C-BE32-E72D297353CC}">
                <c16:uniqueId val="{00000031-6BB5-43A1-AD8E-86B3490818D7}"/>
              </c:ext>
            </c:extLst>
          </c:dPt>
          <c:dPt>
            <c:idx val="25"/>
            <c:invertIfNegative val="0"/>
            <c:bubble3D val="0"/>
            <c:spPr>
              <a:solidFill>
                <a:srgbClr val="FFFFFF">
                  <a:alpha val="0"/>
                </a:srgbClr>
              </a:solidFill>
            </c:spPr>
            <c:extLst>
              <c:ext xmlns:c16="http://schemas.microsoft.com/office/drawing/2014/chart" uri="{C3380CC4-5D6E-409C-BE32-E72D297353CC}">
                <c16:uniqueId val="{00000033-6BB5-43A1-AD8E-86B3490818D7}"/>
              </c:ext>
            </c:extLst>
          </c:dPt>
          <c:dPt>
            <c:idx val="26"/>
            <c:invertIfNegative val="0"/>
            <c:bubble3D val="0"/>
            <c:spPr>
              <a:solidFill>
                <a:srgbClr val="FFFFFF">
                  <a:alpha val="0"/>
                </a:srgbClr>
              </a:solidFill>
            </c:spPr>
            <c:extLst>
              <c:ext xmlns:c16="http://schemas.microsoft.com/office/drawing/2014/chart" uri="{C3380CC4-5D6E-409C-BE32-E72D297353CC}">
                <c16:uniqueId val="{00000035-6BB5-43A1-AD8E-86B3490818D7}"/>
              </c:ext>
            </c:extLst>
          </c:dPt>
          <c:dPt>
            <c:idx val="27"/>
            <c:invertIfNegative val="0"/>
            <c:bubble3D val="0"/>
            <c:spPr>
              <a:solidFill>
                <a:srgbClr val="FFFFFF">
                  <a:alpha val="0"/>
                </a:srgbClr>
              </a:solidFill>
            </c:spPr>
            <c:extLst>
              <c:ext xmlns:c16="http://schemas.microsoft.com/office/drawing/2014/chart" uri="{C3380CC4-5D6E-409C-BE32-E72D297353CC}">
                <c16:uniqueId val="{00000037-6BB5-43A1-AD8E-86B3490818D7}"/>
              </c:ext>
            </c:extLst>
          </c:dPt>
          <c:dPt>
            <c:idx val="28"/>
            <c:invertIfNegative val="0"/>
            <c:bubble3D val="0"/>
            <c:spPr>
              <a:solidFill>
                <a:srgbClr val="FFFFFF">
                  <a:alpha val="0"/>
                </a:srgbClr>
              </a:solidFill>
            </c:spPr>
            <c:extLst>
              <c:ext xmlns:c16="http://schemas.microsoft.com/office/drawing/2014/chart" uri="{C3380CC4-5D6E-409C-BE32-E72D297353CC}">
                <c16:uniqueId val="{00000039-6BB5-43A1-AD8E-86B3490818D7}"/>
              </c:ext>
            </c:extLst>
          </c:dPt>
          <c:dPt>
            <c:idx val="29"/>
            <c:invertIfNegative val="0"/>
            <c:bubble3D val="0"/>
            <c:spPr>
              <a:solidFill>
                <a:srgbClr val="FFFFFF">
                  <a:alpha val="0"/>
                </a:srgbClr>
              </a:solidFill>
            </c:spPr>
            <c:extLst>
              <c:ext xmlns:c16="http://schemas.microsoft.com/office/drawing/2014/chart" uri="{C3380CC4-5D6E-409C-BE32-E72D297353CC}">
                <c16:uniqueId val="{0000003B-6BB5-43A1-AD8E-86B3490818D7}"/>
              </c:ext>
            </c:extLst>
          </c:dPt>
          <c:dLbls>
            <c:dLbl>
              <c:idx val="0"/>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864-CA41-AC78-691C47E54FC5}"/>
                </c:ext>
              </c:extLst>
            </c:dLbl>
            <c:dLbl>
              <c:idx val="1"/>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BB5-43A1-AD8E-86B3490818D7}"/>
                </c:ext>
              </c:extLst>
            </c:dLbl>
            <c:dLbl>
              <c:idx val="2"/>
              <c:tx>
                <c:rich>
                  <a:bodyPr/>
                  <a:lstStyle/>
                  <a:p>
                    <a:r>
                      <a:t>3.64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BB5-43A1-AD8E-86B3490818D7}"/>
                </c:ext>
              </c:extLst>
            </c:dLbl>
            <c:dLbl>
              <c:idx val="3"/>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BB5-43A1-AD8E-86B3490818D7}"/>
                </c:ext>
              </c:extLst>
            </c:dLbl>
            <c:dLbl>
              <c:idx val="4"/>
              <c:tx>
                <c:rich>
                  <a:bodyPr/>
                  <a:lstStyle/>
                  <a:p>
                    <a:r>
                      <a:t>3.61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BB5-43A1-AD8E-86B3490818D7}"/>
                </c:ext>
              </c:extLst>
            </c:dLbl>
            <c:dLbl>
              <c:idx val="5"/>
              <c:tx>
                <c:rich>
                  <a:bodyPr/>
                  <a:lstStyle/>
                  <a:p>
                    <a:r>
                      <a:t>3.58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BB5-43A1-AD8E-86B3490818D7}"/>
                </c:ext>
              </c:extLst>
            </c:dLbl>
            <c:dLbl>
              <c:idx val="6"/>
              <c:tx>
                <c:rich>
                  <a:bodyPr/>
                  <a:lstStyle/>
                  <a:p>
                    <a:r>
                      <a:t>3.58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BB5-43A1-AD8E-86B3490818D7}"/>
                </c:ext>
              </c:extLst>
            </c:dLbl>
            <c:dLbl>
              <c:idx val="7"/>
              <c:tx>
                <c:rich>
                  <a:bodyPr/>
                  <a:lstStyle/>
                  <a:p>
                    <a:r>
                      <a:t>3.53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BB5-43A1-AD8E-86B3490818D7}"/>
                </c:ext>
              </c:extLst>
            </c:dLbl>
            <c:dLbl>
              <c:idx val="8"/>
              <c:tx>
                <c:rich>
                  <a:bodyPr/>
                  <a:lstStyle/>
                  <a:p>
                    <a:r>
                      <a:t>3.52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BB5-43A1-AD8E-86B3490818D7}"/>
                </c:ext>
              </c:extLst>
            </c:dLbl>
            <c:dLbl>
              <c:idx val="9"/>
              <c:tx>
                <c:rich>
                  <a:bodyPr/>
                  <a:lstStyle/>
                  <a:p>
                    <a:r>
                      <a:t>3.51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864-CA41-AC78-691C47E54FC5}"/>
                </c:ext>
              </c:extLst>
            </c:dLbl>
            <c:dLbl>
              <c:idx val="10"/>
              <c:tx>
                <c:rich>
                  <a:bodyPr/>
                  <a:lstStyle/>
                  <a:p>
                    <a:r>
                      <a:t>3.49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BB5-43A1-AD8E-86B3490818D7}"/>
                </c:ext>
              </c:extLst>
            </c:dLbl>
            <c:dLbl>
              <c:idx val="11"/>
              <c:tx>
                <c:rich>
                  <a:bodyPr/>
                  <a:lstStyle/>
                  <a:p>
                    <a:r>
                      <a:t>3.42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BB5-43A1-AD8E-86B3490818D7}"/>
                </c:ext>
              </c:extLst>
            </c:dLbl>
            <c:dLbl>
              <c:idx val="12"/>
              <c:tx>
                <c:rich>
                  <a:bodyPr/>
                  <a:lstStyle/>
                  <a:p>
                    <a:r>
                      <a:t>3.41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BB5-43A1-AD8E-86B3490818D7}"/>
                </c:ext>
              </c:extLst>
            </c:dLbl>
            <c:dLbl>
              <c:idx val="13"/>
              <c:tx>
                <c:rich>
                  <a:bodyPr/>
                  <a:lstStyle/>
                  <a:p>
                    <a:r>
                      <a:t>3.40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864-CA41-AC78-691C47E54FC5}"/>
                </c:ext>
              </c:extLst>
            </c:dLbl>
            <c:dLbl>
              <c:idx val="14"/>
              <c:tx>
                <c:rich>
                  <a:bodyPr/>
                  <a:lstStyle/>
                  <a:p>
                    <a:r>
                      <a:t>3.39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BB5-43A1-AD8E-86B3490818D7}"/>
                </c:ext>
              </c:extLst>
            </c:dLbl>
            <c:dLbl>
              <c:idx val="15"/>
              <c:tx>
                <c:rich>
                  <a:bodyPr/>
                  <a:lstStyle/>
                  <a:p>
                    <a:r>
                      <a:t>3.34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BB5-43A1-AD8E-86B3490818D7}"/>
                </c:ext>
              </c:extLst>
            </c:dLbl>
            <c:dLbl>
              <c:idx val="16"/>
              <c:tx>
                <c:rich>
                  <a:bodyPr/>
                  <a:lstStyle/>
                  <a:p>
                    <a:r>
                      <a:t>3.20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BB5-43A1-AD8E-86B3490818D7}"/>
                </c:ext>
              </c:extLst>
            </c:dLbl>
            <c:dLbl>
              <c:idx val="17"/>
              <c:tx>
                <c:rich>
                  <a:bodyPr/>
                  <a:lstStyle/>
                  <a:p>
                    <a:r>
                      <a:t>2.68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6BB5-43A1-AD8E-86B3490818D7}"/>
                </c:ext>
              </c:extLst>
            </c:dLbl>
            <c:dLbl>
              <c:idx val="18"/>
              <c:tx>
                <c:rich>
                  <a:bodyPr/>
                  <a:lstStyle/>
                  <a:p>
                    <a:r>
                      <a:t>2.54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BB5-43A1-AD8E-86B3490818D7}"/>
                </c:ext>
              </c:extLst>
            </c:dLbl>
            <c:dLbl>
              <c:idx val="19"/>
              <c:tx>
                <c:rich>
                  <a:bodyPr/>
                  <a:lstStyle/>
                  <a:p>
                    <a:r>
                      <a:t>2.20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BB5-43A1-AD8E-86B3490818D7}"/>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BB5-43A1-AD8E-86B3490818D7}"/>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BB5-43A1-AD8E-86B3490818D7}"/>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BB5-43A1-AD8E-86B3490818D7}"/>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BB5-43A1-AD8E-86B3490818D7}"/>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BB5-43A1-AD8E-86B3490818D7}"/>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6BB5-43A1-AD8E-86B3490818D7}"/>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6BB5-43A1-AD8E-86B3490818D7}"/>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6BB5-43A1-AD8E-86B3490818D7}"/>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6BB5-43A1-AD8E-86B3490818D7}"/>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6BB5-43A1-AD8E-86B3490818D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BWI</c:v>
                </c:pt>
                <c:pt idx="1">
                  <c:v>BDL</c:v>
                </c:pt>
                <c:pt idx="2">
                  <c:v>BOI</c:v>
                </c:pt>
                <c:pt idx="3">
                  <c:v>YYZ</c:v>
                </c:pt>
                <c:pt idx="4">
                  <c:v>MKE</c:v>
                </c:pt>
                <c:pt idx="5">
                  <c:v>JAX</c:v>
                </c:pt>
                <c:pt idx="6">
                  <c:v>LAX</c:v>
                </c:pt>
                <c:pt idx="7">
                  <c:v>PIT</c:v>
                </c:pt>
                <c:pt idx="8">
                  <c:v>YLW</c:v>
                </c:pt>
                <c:pt idx="9">
                  <c:v>JFK</c:v>
                </c:pt>
                <c:pt idx="10">
                  <c:v>DTW</c:v>
                </c:pt>
                <c:pt idx="11">
                  <c:v>YYC</c:v>
                </c:pt>
                <c:pt idx="12">
                  <c:v>YUL</c:v>
                </c:pt>
                <c:pt idx="13">
                  <c:v>SFB</c:v>
                </c:pt>
                <c:pt idx="14">
                  <c:v>ONT</c:v>
                </c:pt>
                <c:pt idx="15">
                  <c:v>YVR</c:v>
                </c:pt>
                <c:pt idx="16">
                  <c:v>BUR</c:v>
                </c:pt>
                <c:pt idx="17">
                  <c:v>CRP</c:v>
                </c:pt>
                <c:pt idx="18">
                  <c:v>HOU</c:v>
                </c:pt>
                <c:pt idx="19">
                  <c:v>IAH</c:v>
                </c:pt>
              </c:strCache>
            </c:strRef>
          </c:cat>
          <c:val>
            <c:numRef>
              <c:f>Sheet1!$B$2:$B$31</c:f>
              <c:numCache>
                <c:formatCode>0.00000000</c:formatCode>
                <c:ptCount val="30"/>
                <c:pt idx="0">
                  <c:v>3.6634591774</c:v>
                </c:pt>
                <c:pt idx="1">
                  <c:v>3.6564357935</c:v>
                </c:pt>
                <c:pt idx="2">
                  <c:v>3.6359149520999998</c:v>
                </c:pt>
                <c:pt idx="3">
                  <c:v>3.6239787015</c:v>
                </c:pt>
                <c:pt idx="4">
                  <c:v>3.6103826411000002</c:v>
                </c:pt>
                <c:pt idx="5">
                  <c:v>3.5844369464999999</c:v>
                </c:pt>
                <c:pt idx="6">
                  <c:v>3.5755802342999998</c:v>
                </c:pt>
                <c:pt idx="7">
                  <c:v>3.5272500321</c:v>
                </c:pt>
                <c:pt idx="8">
                  <c:v>3.5150392056999999</c:v>
                </c:pt>
                <c:pt idx="9">
                  <c:v>3.5061987097</c:v>
                </c:pt>
                <c:pt idx="10">
                  <c:v>3.4923042277</c:v>
                </c:pt>
                <c:pt idx="11">
                  <c:v>3.4197791023000002</c:v>
                </c:pt>
                <c:pt idx="12">
                  <c:v>3.4063462787000001</c:v>
                </c:pt>
                <c:pt idx="13">
                  <c:v>3.3986827728</c:v>
                </c:pt>
                <c:pt idx="14">
                  <c:v>3.3927374357</c:v>
                </c:pt>
                <c:pt idx="15">
                  <c:v>3.3442437812999999</c:v>
                </c:pt>
                <c:pt idx="16">
                  <c:v>3.1987581197999999</c:v>
                </c:pt>
                <c:pt idx="17">
                  <c:v>2.6848622029000002</c:v>
                </c:pt>
                <c:pt idx="18">
                  <c:v>2.5446746866000001</c:v>
                </c:pt>
                <c:pt idx="19">
                  <c:v>2.2004947013999998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864-CA41-AC78-691C47E54FC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2AE-3248-A64F-02B4B987AAB8}"/>
              </c:ext>
            </c:extLst>
          </c:dPt>
          <c:dPt>
            <c:idx val="1"/>
            <c:invertIfNegative val="0"/>
            <c:bubble3D val="0"/>
            <c:spPr>
              <a:solidFill>
                <a:srgbClr val="666666"/>
              </a:solidFill>
            </c:spPr>
            <c:extLst>
              <c:ext xmlns:c16="http://schemas.microsoft.com/office/drawing/2014/chart" uri="{C3380CC4-5D6E-409C-BE32-E72D297353CC}">
                <c16:uniqueId val="{00000003-987A-41D0-8FE0-52DAAE6BEC7D}"/>
              </c:ext>
            </c:extLst>
          </c:dPt>
          <c:dPt>
            <c:idx val="2"/>
            <c:invertIfNegative val="0"/>
            <c:bubble3D val="0"/>
            <c:spPr>
              <a:solidFill>
                <a:srgbClr val="666666"/>
              </a:solidFill>
            </c:spPr>
            <c:extLst>
              <c:ext xmlns:c16="http://schemas.microsoft.com/office/drawing/2014/chart" uri="{C3380CC4-5D6E-409C-BE32-E72D297353CC}">
                <c16:uniqueId val="{00000005-987A-41D0-8FE0-52DAAE6BEC7D}"/>
              </c:ext>
            </c:extLst>
          </c:dPt>
          <c:dPt>
            <c:idx val="3"/>
            <c:invertIfNegative val="0"/>
            <c:bubble3D val="0"/>
            <c:spPr>
              <a:solidFill>
                <a:srgbClr val="666666"/>
              </a:solidFill>
            </c:spPr>
            <c:extLst>
              <c:ext xmlns:c16="http://schemas.microsoft.com/office/drawing/2014/chart" uri="{C3380CC4-5D6E-409C-BE32-E72D297353CC}">
                <c16:uniqueId val="{00000007-987A-41D0-8FE0-52DAAE6BEC7D}"/>
              </c:ext>
            </c:extLst>
          </c:dPt>
          <c:dPt>
            <c:idx val="4"/>
            <c:invertIfNegative val="0"/>
            <c:bubble3D val="0"/>
            <c:spPr>
              <a:solidFill>
                <a:srgbClr val="666666"/>
              </a:solidFill>
            </c:spPr>
            <c:extLst>
              <c:ext xmlns:c16="http://schemas.microsoft.com/office/drawing/2014/chart" uri="{C3380CC4-5D6E-409C-BE32-E72D297353CC}">
                <c16:uniqueId val="{00000009-987A-41D0-8FE0-52DAAE6BEC7D}"/>
              </c:ext>
            </c:extLst>
          </c:dPt>
          <c:dPt>
            <c:idx val="5"/>
            <c:invertIfNegative val="0"/>
            <c:bubble3D val="0"/>
            <c:spPr>
              <a:solidFill>
                <a:srgbClr val="666666"/>
              </a:solidFill>
            </c:spPr>
            <c:extLst>
              <c:ext xmlns:c16="http://schemas.microsoft.com/office/drawing/2014/chart" uri="{C3380CC4-5D6E-409C-BE32-E72D297353CC}">
                <c16:uniqueId val="{0000000B-987A-41D0-8FE0-52DAAE6BEC7D}"/>
              </c:ext>
            </c:extLst>
          </c:dPt>
          <c:dPt>
            <c:idx val="6"/>
            <c:invertIfNegative val="0"/>
            <c:bubble3D val="0"/>
            <c:spPr>
              <a:solidFill>
                <a:srgbClr val="666666"/>
              </a:solidFill>
            </c:spPr>
            <c:extLst>
              <c:ext xmlns:c16="http://schemas.microsoft.com/office/drawing/2014/chart" uri="{C3380CC4-5D6E-409C-BE32-E72D297353CC}">
                <c16:uniqueId val="{0000000D-987A-41D0-8FE0-52DAAE6BEC7D}"/>
              </c:ext>
            </c:extLst>
          </c:dPt>
          <c:dPt>
            <c:idx val="7"/>
            <c:invertIfNegative val="0"/>
            <c:bubble3D val="0"/>
            <c:spPr>
              <a:solidFill>
                <a:srgbClr val="666666"/>
              </a:solidFill>
            </c:spPr>
            <c:extLst>
              <c:ext xmlns:c16="http://schemas.microsoft.com/office/drawing/2014/chart" uri="{C3380CC4-5D6E-409C-BE32-E72D297353CC}">
                <c16:uniqueId val="{0000000F-987A-41D0-8FE0-52DAAE6BEC7D}"/>
              </c:ext>
            </c:extLst>
          </c:dPt>
          <c:dPt>
            <c:idx val="8"/>
            <c:invertIfNegative val="0"/>
            <c:bubble3D val="0"/>
            <c:spPr>
              <a:solidFill>
                <a:srgbClr val="666666"/>
              </a:solidFill>
            </c:spPr>
            <c:extLst>
              <c:ext xmlns:c16="http://schemas.microsoft.com/office/drawing/2014/chart" uri="{C3380CC4-5D6E-409C-BE32-E72D297353CC}">
                <c16:uniqueId val="{00000011-987A-41D0-8FE0-52DAAE6BEC7D}"/>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2AE-3248-A64F-02B4B987AAB8}"/>
              </c:ext>
            </c:extLst>
          </c:dPt>
          <c:dPt>
            <c:idx val="10"/>
            <c:invertIfNegative val="0"/>
            <c:bubble3D val="0"/>
            <c:spPr>
              <a:solidFill>
                <a:srgbClr val="666666"/>
              </a:solidFill>
            </c:spPr>
            <c:extLst>
              <c:ext xmlns:c16="http://schemas.microsoft.com/office/drawing/2014/chart" uri="{C3380CC4-5D6E-409C-BE32-E72D297353CC}">
                <c16:uniqueId val="{00000015-987A-41D0-8FE0-52DAAE6BEC7D}"/>
              </c:ext>
            </c:extLst>
          </c:dPt>
          <c:dPt>
            <c:idx val="11"/>
            <c:invertIfNegative val="0"/>
            <c:bubble3D val="0"/>
            <c:spPr>
              <a:solidFill>
                <a:srgbClr val="C00000"/>
              </a:solidFill>
            </c:spPr>
            <c:extLst>
              <c:ext xmlns:c16="http://schemas.microsoft.com/office/drawing/2014/chart" uri="{C3380CC4-5D6E-409C-BE32-E72D297353CC}">
                <c16:uniqueId val="{00000017-987A-41D0-8FE0-52DAAE6BEC7D}"/>
              </c:ext>
            </c:extLst>
          </c:dPt>
          <c:dPt>
            <c:idx val="12"/>
            <c:invertIfNegative val="0"/>
            <c:bubble3D val="0"/>
            <c:spPr>
              <a:solidFill>
                <a:srgbClr val="666666"/>
              </a:solidFill>
            </c:spPr>
            <c:extLst>
              <c:ext xmlns:c16="http://schemas.microsoft.com/office/drawing/2014/chart" uri="{C3380CC4-5D6E-409C-BE32-E72D297353CC}">
                <c16:uniqueId val="{00000019-987A-41D0-8FE0-52DAAE6BEC7D}"/>
              </c:ext>
            </c:extLst>
          </c:dPt>
          <c:dPt>
            <c:idx val="13"/>
            <c:invertIfNegative val="0"/>
            <c:bubble3D val="0"/>
            <c:spPr>
              <a:solidFill>
                <a:srgbClr val="666666"/>
              </a:solidFill>
            </c:spPr>
            <c:extLst>
              <c:ext xmlns:c16="http://schemas.microsoft.com/office/drawing/2014/chart" uri="{C3380CC4-5D6E-409C-BE32-E72D297353CC}">
                <c16:uniqueId val="{0000001B-987A-41D0-8FE0-52DAAE6BEC7D}"/>
              </c:ext>
            </c:extLst>
          </c:dPt>
          <c:dPt>
            <c:idx val="14"/>
            <c:invertIfNegative val="0"/>
            <c:bubble3D val="0"/>
            <c:spPr>
              <a:solidFill>
                <a:srgbClr val="666666"/>
              </a:solidFill>
            </c:spPr>
            <c:extLst>
              <c:ext xmlns:c16="http://schemas.microsoft.com/office/drawing/2014/chart" uri="{C3380CC4-5D6E-409C-BE32-E72D297353CC}">
                <c16:uniqueId val="{0000001D-987A-41D0-8FE0-52DAAE6BEC7D}"/>
              </c:ext>
            </c:extLst>
          </c:dPt>
          <c:dPt>
            <c:idx val="15"/>
            <c:invertIfNegative val="0"/>
            <c:bubble3D val="0"/>
            <c:spPr>
              <a:solidFill>
                <a:srgbClr val="666666"/>
              </a:solidFill>
            </c:spPr>
            <c:extLst>
              <c:ext xmlns:c16="http://schemas.microsoft.com/office/drawing/2014/chart" uri="{C3380CC4-5D6E-409C-BE32-E72D297353CC}">
                <c16:uniqueId val="{0000001F-987A-41D0-8FE0-52DAAE6BEC7D}"/>
              </c:ext>
            </c:extLst>
          </c:dPt>
          <c:dPt>
            <c:idx val="16"/>
            <c:invertIfNegative val="0"/>
            <c:bubble3D val="0"/>
            <c:spPr>
              <a:solidFill>
                <a:srgbClr val="666666"/>
              </a:solidFill>
            </c:spPr>
            <c:extLst>
              <c:ext xmlns:c16="http://schemas.microsoft.com/office/drawing/2014/chart" uri="{C3380CC4-5D6E-409C-BE32-E72D297353CC}">
                <c16:uniqueId val="{00000021-987A-41D0-8FE0-52DAAE6BEC7D}"/>
              </c:ext>
            </c:extLst>
          </c:dPt>
          <c:dPt>
            <c:idx val="17"/>
            <c:invertIfNegative val="0"/>
            <c:bubble3D val="0"/>
            <c:spPr>
              <a:solidFill>
                <a:srgbClr val="666666"/>
              </a:solidFill>
            </c:spPr>
            <c:extLst>
              <c:ext xmlns:c16="http://schemas.microsoft.com/office/drawing/2014/chart" uri="{C3380CC4-5D6E-409C-BE32-E72D297353CC}">
                <c16:uniqueId val="{00000023-987A-41D0-8FE0-52DAAE6BEC7D}"/>
              </c:ext>
            </c:extLst>
          </c:dPt>
          <c:dPt>
            <c:idx val="18"/>
            <c:invertIfNegative val="0"/>
            <c:bubble3D val="0"/>
            <c:spPr>
              <a:solidFill>
                <a:srgbClr val="666666"/>
              </a:solidFill>
            </c:spPr>
            <c:extLst>
              <c:ext xmlns:c16="http://schemas.microsoft.com/office/drawing/2014/chart" uri="{C3380CC4-5D6E-409C-BE32-E72D297353CC}">
                <c16:uniqueId val="{00000025-987A-41D0-8FE0-52DAAE6BEC7D}"/>
              </c:ext>
            </c:extLst>
          </c:dPt>
          <c:dPt>
            <c:idx val="19"/>
            <c:invertIfNegative val="0"/>
            <c:bubble3D val="0"/>
            <c:spPr>
              <a:solidFill>
                <a:srgbClr val="666666"/>
              </a:solidFill>
            </c:spPr>
            <c:extLst>
              <c:ext xmlns:c16="http://schemas.microsoft.com/office/drawing/2014/chart" uri="{C3380CC4-5D6E-409C-BE32-E72D297353CC}">
                <c16:uniqueId val="{00000027-987A-41D0-8FE0-52DAAE6BEC7D}"/>
              </c:ext>
            </c:extLst>
          </c:dPt>
          <c:dPt>
            <c:idx val="20"/>
            <c:invertIfNegative val="0"/>
            <c:bubble3D val="0"/>
            <c:spPr>
              <a:solidFill>
                <a:srgbClr val="666666"/>
              </a:solidFill>
            </c:spPr>
            <c:extLst>
              <c:ext xmlns:c16="http://schemas.microsoft.com/office/drawing/2014/chart" uri="{C3380CC4-5D6E-409C-BE32-E72D297353CC}">
                <c16:uniqueId val="{00000029-987A-41D0-8FE0-52DAAE6BEC7D}"/>
              </c:ext>
            </c:extLst>
          </c:dPt>
          <c:dPt>
            <c:idx val="21"/>
            <c:invertIfNegative val="0"/>
            <c:bubble3D val="0"/>
            <c:spPr>
              <a:solidFill>
                <a:srgbClr val="666666"/>
              </a:solidFill>
            </c:spPr>
            <c:extLst>
              <c:ext xmlns:c16="http://schemas.microsoft.com/office/drawing/2014/chart" uri="{C3380CC4-5D6E-409C-BE32-E72D297353CC}">
                <c16:uniqueId val="{0000002B-987A-41D0-8FE0-52DAAE6BEC7D}"/>
              </c:ext>
            </c:extLst>
          </c:dPt>
          <c:dPt>
            <c:idx val="22"/>
            <c:invertIfNegative val="0"/>
            <c:bubble3D val="0"/>
            <c:spPr>
              <a:solidFill>
                <a:srgbClr val="666666"/>
              </a:solidFill>
            </c:spPr>
            <c:extLst>
              <c:ext xmlns:c16="http://schemas.microsoft.com/office/drawing/2014/chart" uri="{C3380CC4-5D6E-409C-BE32-E72D297353CC}">
                <c16:uniqueId val="{0000002D-987A-41D0-8FE0-52DAAE6BEC7D}"/>
              </c:ext>
            </c:extLst>
          </c:dPt>
          <c:dPt>
            <c:idx val="23"/>
            <c:invertIfNegative val="0"/>
            <c:bubble3D val="0"/>
            <c:spPr>
              <a:solidFill>
                <a:srgbClr val="666666"/>
              </a:solidFill>
            </c:spPr>
            <c:extLst>
              <c:ext xmlns:c16="http://schemas.microsoft.com/office/drawing/2014/chart" uri="{C3380CC4-5D6E-409C-BE32-E72D297353CC}">
                <c16:uniqueId val="{0000002F-987A-41D0-8FE0-52DAAE6BEC7D}"/>
              </c:ext>
            </c:extLst>
          </c:dPt>
          <c:dPt>
            <c:idx val="24"/>
            <c:invertIfNegative val="0"/>
            <c:bubble3D val="0"/>
            <c:spPr>
              <a:solidFill>
                <a:srgbClr val="666666"/>
              </a:solidFill>
            </c:spPr>
            <c:extLst>
              <c:ext xmlns:c16="http://schemas.microsoft.com/office/drawing/2014/chart" uri="{C3380CC4-5D6E-409C-BE32-E72D297353CC}">
                <c16:uniqueId val="{00000031-987A-41D0-8FE0-52DAAE6BEC7D}"/>
              </c:ext>
            </c:extLst>
          </c:dPt>
          <c:dPt>
            <c:idx val="25"/>
            <c:invertIfNegative val="0"/>
            <c:bubble3D val="0"/>
            <c:spPr>
              <a:solidFill>
                <a:srgbClr val="666666"/>
              </a:solidFill>
            </c:spPr>
            <c:extLst>
              <c:ext xmlns:c16="http://schemas.microsoft.com/office/drawing/2014/chart" uri="{C3380CC4-5D6E-409C-BE32-E72D297353CC}">
                <c16:uniqueId val="{00000033-987A-41D0-8FE0-52DAAE6BEC7D}"/>
              </c:ext>
            </c:extLst>
          </c:dPt>
          <c:dPt>
            <c:idx val="26"/>
            <c:invertIfNegative val="0"/>
            <c:bubble3D val="0"/>
            <c:spPr>
              <a:solidFill>
                <a:srgbClr val="666666"/>
              </a:solidFill>
            </c:spPr>
            <c:extLst>
              <c:ext xmlns:c16="http://schemas.microsoft.com/office/drawing/2014/chart" uri="{C3380CC4-5D6E-409C-BE32-E72D297353CC}">
                <c16:uniqueId val="{00000035-987A-41D0-8FE0-52DAAE6BEC7D}"/>
              </c:ext>
            </c:extLst>
          </c:dPt>
          <c:dPt>
            <c:idx val="27"/>
            <c:invertIfNegative val="0"/>
            <c:bubble3D val="0"/>
            <c:spPr>
              <a:solidFill>
                <a:srgbClr val="666666"/>
              </a:solidFill>
            </c:spPr>
            <c:extLst>
              <c:ext xmlns:c16="http://schemas.microsoft.com/office/drawing/2014/chart" uri="{C3380CC4-5D6E-409C-BE32-E72D297353CC}">
                <c16:uniqueId val="{00000037-987A-41D0-8FE0-52DAAE6BEC7D}"/>
              </c:ext>
            </c:extLst>
          </c:dPt>
          <c:dPt>
            <c:idx val="28"/>
            <c:invertIfNegative val="0"/>
            <c:bubble3D val="0"/>
            <c:spPr>
              <a:solidFill>
                <a:srgbClr val="666666"/>
              </a:solidFill>
            </c:spPr>
            <c:extLst>
              <c:ext xmlns:c16="http://schemas.microsoft.com/office/drawing/2014/chart" uri="{C3380CC4-5D6E-409C-BE32-E72D297353CC}">
                <c16:uniqueId val="{00000039-987A-41D0-8FE0-52DAAE6BEC7D}"/>
              </c:ext>
            </c:extLst>
          </c:dPt>
          <c:dPt>
            <c:idx val="29"/>
            <c:invertIfNegative val="0"/>
            <c:bubble3D val="0"/>
            <c:spPr>
              <a:solidFill>
                <a:srgbClr val="666666"/>
              </a:solidFill>
            </c:spPr>
            <c:extLst>
              <c:ext xmlns:c16="http://schemas.microsoft.com/office/drawing/2014/chart" uri="{C3380CC4-5D6E-409C-BE32-E72D297353CC}">
                <c16:uniqueId val="{0000003B-987A-41D0-8FE0-52DAAE6BEC7D}"/>
              </c:ext>
            </c:extLst>
          </c:dPt>
          <c:dLbls>
            <c:dLbl>
              <c:idx val="0"/>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2AE-3248-A64F-02B4B987AAB8}"/>
                </c:ext>
              </c:extLst>
            </c:dLbl>
            <c:dLbl>
              <c:idx val="1"/>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87A-41D0-8FE0-52DAAE6BEC7D}"/>
                </c:ext>
              </c:extLst>
            </c:dLbl>
            <c:dLbl>
              <c:idx val="2"/>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87A-41D0-8FE0-52DAAE6BEC7D}"/>
                </c:ext>
              </c:extLst>
            </c:dLbl>
            <c:dLbl>
              <c:idx val="3"/>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87A-41D0-8FE0-52DAAE6BEC7D}"/>
                </c:ext>
              </c:extLst>
            </c:dLbl>
            <c:dLbl>
              <c:idx val="4"/>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87A-41D0-8FE0-52DAAE6BEC7D}"/>
                </c:ext>
              </c:extLst>
            </c:dLbl>
            <c:dLbl>
              <c:idx val="5"/>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87A-41D0-8FE0-52DAAE6BEC7D}"/>
                </c:ext>
              </c:extLst>
            </c:dLbl>
            <c:dLbl>
              <c:idx val="6"/>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87A-41D0-8FE0-52DAAE6BEC7D}"/>
                </c:ext>
              </c:extLst>
            </c:dLbl>
            <c:dLbl>
              <c:idx val="7"/>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87A-41D0-8FE0-52DAAE6BEC7D}"/>
                </c:ext>
              </c:extLst>
            </c:dLbl>
            <c:dLbl>
              <c:idx val="8"/>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87A-41D0-8FE0-52DAAE6BEC7D}"/>
                </c:ext>
              </c:extLst>
            </c:dLbl>
            <c:dLbl>
              <c:idx val="9"/>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2AE-3248-A64F-02B4B987AAB8}"/>
                </c:ext>
              </c:extLst>
            </c:dLbl>
            <c:dLbl>
              <c:idx val="10"/>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87A-41D0-8FE0-52DAAE6BEC7D}"/>
                </c:ext>
              </c:extLst>
            </c:dLbl>
            <c:dLbl>
              <c:idx val="11"/>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87A-41D0-8FE0-52DAAE6BEC7D}"/>
                </c:ext>
              </c:extLst>
            </c:dLbl>
            <c:dLbl>
              <c:idx val="12"/>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87A-41D0-8FE0-52DAAE6BEC7D}"/>
                </c:ext>
              </c:extLst>
            </c:dLbl>
            <c:dLbl>
              <c:idx val="13"/>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87A-41D0-8FE0-52DAAE6BEC7D}"/>
                </c:ext>
              </c:extLst>
            </c:dLbl>
            <c:dLbl>
              <c:idx val="14"/>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87A-41D0-8FE0-52DAAE6BEC7D}"/>
                </c:ext>
              </c:extLst>
            </c:dLbl>
            <c:dLbl>
              <c:idx val="15"/>
              <c:tx>
                <c:rich>
                  <a:bodyPr/>
                  <a:lstStyle/>
                  <a:p>
                    <a:r>
                      <a:t>3.73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87A-41D0-8FE0-52DAAE6BEC7D}"/>
                </c:ext>
              </c:extLst>
            </c:dLbl>
            <c:dLbl>
              <c:idx val="16"/>
              <c:tx>
                <c:rich>
                  <a:bodyPr/>
                  <a:lstStyle/>
                  <a:p>
                    <a:r>
                      <a:t>3.73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987A-41D0-8FE0-52DAAE6BEC7D}"/>
                </c:ext>
              </c:extLst>
            </c:dLbl>
            <c:dLbl>
              <c:idx val="17"/>
              <c:tx>
                <c:rich>
                  <a:bodyPr/>
                  <a:lstStyle/>
                  <a:p>
                    <a:r>
                      <a:t>3.73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987A-41D0-8FE0-52DAAE6BEC7D}"/>
                </c:ext>
              </c:extLst>
            </c:dLbl>
            <c:dLbl>
              <c:idx val="18"/>
              <c:tx>
                <c:rich>
                  <a:bodyPr/>
                  <a:lstStyle/>
                  <a:p>
                    <a:r>
                      <a:t>3.68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987A-41D0-8FE0-52DAAE6BEC7D}"/>
                </c:ext>
              </c:extLst>
            </c:dLbl>
            <c:dLbl>
              <c:idx val="19"/>
              <c:tx>
                <c:rich>
                  <a:bodyPr/>
                  <a:lstStyle/>
                  <a:p>
                    <a:r>
                      <a:t>3.68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987A-41D0-8FE0-52DAAE6BEC7D}"/>
                </c:ext>
              </c:extLst>
            </c:dLbl>
            <c:dLbl>
              <c:idx val="20"/>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987A-41D0-8FE0-52DAAE6BEC7D}"/>
                </c:ext>
              </c:extLst>
            </c:dLbl>
            <c:dLbl>
              <c:idx val="21"/>
              <c:tx>
                <c:rich>
                  <a:bodyPr/>
                  <a:lstStyle/>
                  <a:p>
                    <a:r>
                      <a:t>3.64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987A-41D0-8FE0-52DAAE6BEC7D}"/>
                </c:ext>
              </c:extLst>
            </c:dLbl>
            <c:dLbl>
              <c:idx val="22"/>
              <c:tx>
                <c:rich>
                  <a:bodyPr/>
                  <a:lstStyle/>
                  <a:p>
                    <a:r>
                      <a:t>3.60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987A-41D0-8FE0-52DAAE6BEC7D}"/>
                </c:ext>
              </c:extLst>
            </c:dLbl>
            <c:dLbl>
              <c:idx val="23"/>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987A-41D0-8FE0-52DAAE6BEC7D}"/>
                </c:ext>
              </c:extLst>
            </c:dLbl>
            <c:dLbl>
              <c:idx val="24"/>
              <c:tx>
                <c:rich>
                  <a:bodyPr/>
                  <a:lstStyle/>
                  <a:p>
                    <a:r>
                      <a:t>3.55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987A-41D0-8FE0-52DAAE6BEC7D}"/>
                </c:ext>
              </c:extLst>
            </c:dLbl>
            <c:dLbl>
              <c:idx val="25"/>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987A-41D0-8FE0-52DAAE6BEC7D}"/>
                </c:ext>
              </c:extLst>
            </c:dLbl>
            <c:dLbl>
              <c:idx val="26"/>
              <c:tx>
                <c:rich>
                  <a:bodyPr/>
                  <a:lstStyle/>
                  <a:p>
                    <a:r>
                      <a:t>3.53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987A-41D0-8FE0-52DAAE6BEC7D}"/>
                </c:ext>
              </c:extLst>
            </c:dLbl>
            <c:dLbl>
              <c:idx val="27"/>
              <c:tx>
                <c:rich>
                  <a:bodyPr/>
                  <a:lstStyle/>
                  <a:p>
                    <a:r>
                      <a:t>3.53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987A-41D0-8FE0-52DAAE6BEC7D}"/>
                </c:ext>
              </c:extLst>
            </c:dLbl>
            <c:dLbl>
              <c:idx val="28"/>
              <c:tx>
                <c:rich>
                  <a:bodyPr/>
                  <a:lstStyle/>
                  <a:p>
                    <a:r>
                      <a:t>3.52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987A-41D0-8FE0-52DAAE6BEC7D}"/>
                </c:ext>
              </c:extLst>
            </c:dLbl>
            <c:dLbl>
              <c:idx val="29"/>
              <c:tx>
                <c:rich>
                  <a:bodyPr/>
                  <a:lstStyle/>
                  <a:p>
                    <a:r>
                      <a:t>3.52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987A-41D0-8FE0-52DAAE6BEC7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TPA</c:v>
                </c:pt>
                <c:pt idx="2">
                  <c:v>CVG</c:v>
                </c:pt>
                <c:pt idx="3">
                  <c:v>PWM</c:v>
                </c:pt>
                <c:pt idx="4">
                  <c:v>AUS</c:v>
                </c:pt>
                <c:pt idx="5">
                  <c:v>ATL</c:v>
                </c:pt>
                <c:pt idx="6">
                  <c:v>DAL</c:v>
                </c:pt>
                <c:pt idx="7">
                  <c:v>GRR</c:v>
                </c:pt>
                <c:pt idx="8">
                  <c:v>IND</c:v>
                </c:pt>
                <c:pt idx="9">
                  <c:v>SLC</c:v>
                </c:pt>
                <c:pt idx="10">
                  <c:v>MSY</c:v>
                </c:pt>
                <c:pt idx="11">
                  <c:v>BWI</c:v>
                </c:pt>
                <c:pt idx="12">
                  <c:v>YEG</c:v>
                </c:pt>
                <c:pt idx="13">
                  <c:v>LGA</c:v>
                </c:pt>
                <c:pt idx="14">
                  <c:v>OKC</c:v>
                </c:pt>
                <c:pt idx="15">
                  <c:v>YMM</c:v>
                </c:pt>
                <c:pt idx="16">
                  <c:v>PIT</c:v>
                </c:pt>
                <c:pt idx="17">
                  <c:v>DFW</c:v>
                </c:pt>
                <c:pt idx="18">
                  <c:v>BOI</c:v>
                </c:pt>
                <c:pt idx="19">
                  <c:v>MSP</c:v>
                </c:pt>
                <c:pt idx="20">
                  <c:v>SJC</c:v>
                </c:pt>
                <c:pt idx="21">
                  <c:v>YYZ</c:v>
                </c:pt>
                <c:pt idx="22">
                  <c:v>BDL</c:v>
                </c:pt>
                <c:pt idx="23">
                  <c:v>EWR</c:v>
                </c:pt>
                <c:pt idx="24">
                  <c:v>SFO</c:v>
                </c:pt>
                <c:pt idx="25">
                  <c:v>LAX</c:v>
                </c:pt>
                <c:pt idx="26">
                  <c:v>CMH</c:v>
                </c:pt>
                <c:pt idx="27">
                  <c:v>DEN</c:v>
                </c:pt>
                <c:pt idx="28">
                  <c:v>DTW</c:v>
                </c:pt>
                <c:pt idx="29">
                  <c:v>SEA</c:v>
                </c:pt>
              </c:strCache>
            </c:strRef>
          </c:cat>
          <c:val>
            <c:numRef>
              <c:f>Sheet1!$B$2:$B$31</c:f>
              <c:numCache>
                <c:formatCode>0.00000000</c:formatCode>
                <c:ptCount val="30"/>
                <c:pt idx="0">
                  <c:v>4.1118025390000001</c:v>
                </c:pt>
                <c:pt idx="1">
                  <c:v>4.0101465447000004</c:v>
                </c:pt>
                <c:pt idx="2">
                  <c:v>3.989423806</c:v>
                </c:pt>
                <c:pt idx="3">
                  <c:v>3.9425286740000001</c:v>
                </c:pt>
                <c:pt idx="4">
                  <c:v>3.9423099134999999</c:v>
                </c:pt>
                <c:pt idx="5">
                  <c:v>3.9403436630000002</c:v>
                </c:pt>
                <c:pt idx="6">
                  <c:v>3.9115240840999999</c:v>
                </c:pt>
                <c:pt idx="7">
                  <c:v>3.8704421849999999</c:v>
                </c:pt>
                <c:pt idx="8">
                  <c:v>3.8600912125</c:v>
                </c:pt>
                <c:pt idx="9">
                  <c:v>3.8390668979</c:v>
                </c:pt>
                <c:pt idx="10">
                  <c:v>3.8038926623</c:v>
                </c:pt>
                <c:pt idx="11">
                  <c:v>3.7912313616</c:v>
                </c:pt>
                <c:pt idx="12">
                  <c:v>3.7819575197000002</c:v>
                </c:pt>
                <c:pt idx="13">
                  <c:v>3.7518716733000002</c:v>
                </c:pt>
                <c:pt idx="14">
                  <c:v>3.7451835238000002</c:v>
                </c:pt>
                <c:pt idx="15">
                  <c:v>3.7319579208000002</c:v>
                </c:pt>
                <c:pt idx="16">
                  <c:v>3.7301246052999999</c:v>
                </c:pt>
                <c:pt idx="17">
                  <c:v>3.7273309392999998</c:v>
                </c:pt>
                <c:pt idx="18">
                  <c:v>3.6794788446000002</c:v>
                </c:pt>
                <c:pt idx="19">
                  <c:v>3.6772761110999999</c:v>
                </c:pt>
                <c:pt idx="20">
                  <c:v>3.656770292</c:v>
                </c:pt>
                <c:pt idx="21">
                  <c:v>3.6382955293000001</c:v>
                </c:pt>
                <c:pt idx="22">
                  <c:v>3.5972623825999999</c:v>
                </c:pt>
                <c:pt idx="23">
                  <c:v>3.5882624779999999</c:v>
                </c:pt>
                <c:pt idx="24">
                  <c:v>3.5489076033</c:v>
                </c:pt>
                <c:pt idx="25">
                  <c:v>3.5370077931999999</c:v>
                </c:pt>
                <c:pt idx="26">
                  <c:v>3.5293238141000001</c:v>
                </c:pt>
                <c:pt idx="27">
                  <c:v>3.5265401978000002</c:v>
                </c:pt>
                <c:pt idx="28">
                  <c:v>3.5201836867999998</c:v>
                </c:pt>
                <c:pt idx="29">
                  <c:v>3.5180578721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2AE-3248-A64F-02B4B987AAB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278-F148-9FB3-3177DD5372C8}"/>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278-F148-9FB3-3177DD5372C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278-F148-9FB3-3177DD5372C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278-F148-9FB3-3177DD5372C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A76-E14F-8FB2-448B0FA6371A}"/>
              </c:ext>
            </c:extLst>
          </c:dPt>
          <c:dPt>
            <c:idx val="1"/>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A76-E14F-8FB2-448B0FA6371A}"/>
              </c:ext>
            </c:extLst>
          </c:dPt>
          <c:dPt>
            <c:idx val="2"/>
            <c:invertIfNegative val="0"/>
            <c:bubble3D val="0"/>
            <c:spPr>
              <a:solidFill>
                <a:srgbClr val="003A8C"/>
              </a:solidFill>
            </c:spPr>
            <c:extLst>
              <c:ext xmlns:c16="http://schemas.microsoft.com/office/drawing/2014/chart" uri="{C3380CC4-5D6E-409C-BE32-E72D297353CC}">
                <c16:uniqueId val="{00000005-B1E1-41D8-8785-87D16BEAA7A8}"/>
              </c:ext>
            </c:extLst>
          </c:dPt>
          <c:dPt>
            <c:idx val="3"/>
            <c:invertIfNegative val="0"/>
            <c:bubble3D val="0"/>
            <c:spPr>
              <a:solidFill>
                <a:srgbClr val="003A8C"/>
              </a:solidFill>
            </c:spPr>
            <c:extLst>
              <c:ext xmlns:c16="http://schemas.microsoft.com/office/drawing/2014/chart" uri="{C3380CC4-5D6E-409C-BE32-E72D297353CC}">
                <c16:uniqueId val="{00000007-B1E1-41D8-8785-87D16BEAA7A8}"/>
              </c:ext>
            </c:extLst>
          </c:dPt>
          <c:dPt>
            <c:idx val="4"/>
            <c:invertIfNegative val="0"/>
            <c:bubble3D val="0"/>
            <c:spPr>
              <a:solidFill>
                <a:srgbClr val="003A8C"/>
              </a:solidFill>
            </c:spPr>
            <c:extLst>
              <c:ext xmlns:c16="http://schemas.microsoft.com/office/drawing/2014/chart" uri="{C3380CC4-5D6E-409C-BE32-E72D297353CC}">
                <c16:uniqueId val="{00000009-B1E1-41D8-8785-87D16BEAA7A8}"/>
              </c:ext>
            </c:extLst>
          </c:dPt>
          <c:dPt>
            <c:idx val="5"/>
            <c:invertIfNegative val="0"/>
            <c:bubble3D val="0"/>
            <c:spPr>
              <a:solidFill>
                <a:srgbClr val="003A8C"/>
              </a:solidFill>
            </c:spPr>
            <c:extLst>
              <c:ext xmlns:c16="http://schemas.microsoft.com/office/drawing/2014/chart" uri="{C3380CC4-5D6E-409C-BE32-E72D297353CC}">
                <c16:uniqueId val="{0000000B-B1E1-41D8-8785-87D16BEAA7A8}"/>
              </c:ext>
            </c:extLst>
          </c:dPt>
          <c:dPt>
            <c:idx val="6"/>
            <c:invertIfNegative val="0"/>
            <c:bubble3D val="0"/>
            <c:spPr>
              <a:solidFill>
                <a:srgbClr val="003A8C"/>
              </a:solidFill>
            </c:spPr>
            <c:extLst>
              <c:ext xmlns:c16="http://schemas.microsoft.com/office/drawing/2014/chart" uri="{C3380CC4-5D6E-409C-BE32-E72D297353CC}">
                <c16:uniqueId val="{0000000D-B1E1-41D8-8785-87D16BEAA7A8}"/>
              </c:ext>
            </c:extLst>
          </c:dPt>
          <c:dPt>
            <c:idx val="7"/>
            <c:invertIfNegative val="0"/>
            <c:bubble3D val="0"/>
            <c:spPr>
              <a:solidFill>
                <a:srgbClr val="003A8C"/>
              </a:solidFill>
            </c:spPr>
            <c:extLst>
              <c:ext xmlns:c16="http://schemas.microsoft.com/office/drawing/2014/chart" uri="{C3380CC4-5D6E-409C-BE32-E72D297353CC}">
                <c16:uniqueId val="{0000000F-B1E1-41D8-8785-87D16BEAA7A8}"/>
              </c:ext>
            </c:extLst>
          </c:dPt>
          <c:dPt>
            <c:idx val="8"/>
            <c:invertIfNegative val="0"/>
            <c:bubble3D val="0"/>
            <c:spPr>
              <a:solidFill>
                <a:srgbClr val="003A8C"/>
              </a:solidFill>
            </c:spPr>
            <c:extLst>
              <c:ext xmlns:c16="http://schemas.microsoft.com/office/drawing/2014/chart" uri="{C3380CC4-5D6E-409C-BE32-E72D297353CC}">
                <c16:uniqueId val="{00000011-B1E1-41D8-8785-87D16BEAA7A8}"/>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A76-E14F-8FB2-448B0FA6371A}"/>
              </c:ext>
            </c:extLst>
          </c:dPt>
          <c:dPt>
            <c:idx val="10"/>
            <c:invertIfNegative val="0"/>
            <c:bubble3D val="0"/>
            <c:spPr>
              <a:solidFill>
                <a:srgbClr val="003A8C"/>
              </a:solidFill>
            </c:spPr>
            <c:extLst>
              <c:ext xmlns:c16="http://schemas.microsoft.com/office/drawing/2014/chart" uri="{C3380CC4-5D6E-409C-BE32-E72D297353CC}">
                <c16:uniqueId val="{00000015-B1E1-41D8-8785-87D16BEAA7A8}"/>
              </c:ext>
            </c:extLst>
          </c:dPt>
          <c:dPt>
            <c:idx val="11"/>
            <c:invertIfNegative val="0"/>
            <c:bubble3D val="0"/>
            <c:spPr>
              <a:solidFill>
                <a:srgbClr val="003A8C"/>
              </a:solidFill>
            </c:spPr>
            <c:extLst>
              <c:ext xmlns:c16="http://schemas.microsoft.com/office/drawing/2014/chart" uri="{C3380CC4-5D6E-409C-BE32-E72D297353CC}">
                <c16:uniqueId val="{00000017-B1E1-41D8-8785-87D16BEAA7A8}"/>
              </c:ext>
            </c:extLst>
          </c:dPt>
          <c:dPt>
            <c:idx val="12"/>
            <c:invertIfNegative val="0"/>
            <c:bubble3D val="0"/>
            <c:spPr>
              <a:solidFill>
                <a:srgbClr val="003A8C"/>
              </a:solidFill>
            </c:spPr>
            <c:extLst>
              <c:ext xmlns:c16="http://schemas.microsoft.com/office/drawing/2014/chart" uri="{C3380CC4-5D6E-409C-BE32-E72D297353CC}">
                <c16:uniqueId val="{00000019-B1E1-41D8-8785-87D16BEAA7A8}"/>
              </c:ext>
            </c:extLst>
          </c:dPt>
          <c:dPt>
            <c:idx val="13"/>
            <c:invertIfNegative val="0"/>
            <c:bubble3D val="0"/>
            <c:spPr>
              <a:solidFill>
                <a:srgbClr val="003A8C"/>
              </a:solidFill>
            </c:spPr>
            <c:extLst>
              <c:ext xmlns:c16="http://schemas.microsoft.com/office/drawing/2014/chart" uri="{C3380CC4-5D6E-409C-BE32-E72D297353CC}">
                <c16:uniqueId val="{0000001B-B1E1-41D8-8785-87D16BEAA7A8}"/>
              </c:ext>
            </c:extLst>
          </c:dPt>
          <c:dPt>
            <c:idx val="14"/>
            <c:invertIfNegative val="0"/>
            <c:bubble3D val="0"/>
            <c:spPr>
              <a:solidFill>
                <a:srgbClr val="003A8C"/>
              </a:solidFill>
            </c:spPr>
            <c:extLst>
              <c:ext xmlns:c16="http://schemas.microsoft.com/office/drawing/2014/chart" uri="{C3380CC4-5D6E-409C-BE32-E72D297353CC}">
                <c16:uniqueId val="{0000001D-B1E1-41D8-8785-87D16BEAA7A8}"/>
              </c:ext>
            </c:extLst>
          </c:dPt>
          <c:dPt>
            <c:idx val="15"/>
            <c:invertIfNegative val="0"/>
            <c:bubble3D val="0"/>
            <c:spPr>
              <a:solidFill>
                <a:srgbClr val="003A8C"/>
              </a:solidFill>
            </c:spPr>
            <c:extLst>
              <c:ext xmlns:c16="http://schemas.microsoft.com/office/drawing/2014/chart" uri="{C3380CC4-5D6E-409C-BE32-E72D297353CC}">
                <c16:uniqueId val="{0000001F-B1E1-41D8-8785-87D16BEAA7A8}"/>
              </c:ext>
            </c:extLst>
          </c:dPt>
          <c:dPt>
            <c:idx val="16"/>
            <c:invertIfNegative val="0"/>
            <c:bubble3D val="0"/>
            <c:spPr>
              <a:solidFill>
                <a:srgbClr val="003A8C"/>
              </a:solidFill>
            </c:spPr>
            <c:extLst>
              <c:ext xmlns:c16="http://schemas.microsoft.com/office/drawing/2014/chart" uri="{C3380CC4-5D6E-409C-BE32-E72D297353CC}">
                <c16:uniqueId val="{00000021-B1E1-41D8-8785-87D16BEAA7A8}"/>
              </c:ext>
            </c:extLst>
          </c:dPt>
          <c:dPt>
            <c:idx val="17"/>
            <c:invertIfNegative val="0"/>
            <c:bubble3D val="0"/>
            <c:spPr>
              <a:solidFill>
                <a:srgbClr val="003A8C"/>
              </a:solidFill>
            </c:spPr>
            <c:extLst>
              <c:ext xmlns:c16="http://schemas.microsoft.com/office/drawing/2014/chart" uri="{C3380CC4-5D6E-409C-BE32-E72D297353CC}">
                <c16:uniqueId val="{00000023-B1E1-41D8-8785-87D16BEAA7A8}"/>
              </c:ext>
            </c:extLst>
          </c:dPt>
          <c:dPt>
            <c:idx val="18"/>
            <c:invertIfNegative val="0"/>
            <c:bubble3D val="0"/>
            <c:spPr>
              <a:solidFill>
                <a:srgbClr val="003A8C"/>
              </a:solidFill>
            </c:spPr>
            <c:extLst>
              <c:ext xmlns:c16="http://schemas.microsoft.com/office/drawing/2014/chart" uri="{C3380CC4-5D6E-409C-BE32-E72D297353CC}">
                <c16:uniqueId val="{00000025-B1E1-41D8-8785-87D16BEAA7A8}"/>
              </c:ext>
            </c:extLst>
          </c:dPt>
          <c:dPt>
            <c:idx val="19"/>
            <c:invertIfNegative val="0"/>
            <c:bubble3D val="0"/>
            <c:spPr>
              <a:solidFill>
                <a:srgbClr val="003A8C"/>
              </a:solidFill>
            </c:spPr>
            <c:extLst>
              <c:ext xmlns:c16="http://schemas.microsoft.com/office/drawing/2014/chart" uri="{C3380CC4-5D6E-409C-BE32-E72D297353CC}">
                <c16:uniqueId val="{00000027-B1E1-41D8-8785-87D16BEAA7A8}"/>
              </c:ext>
            </c:extLst>
          </c:dPt>
          <c:dPt>
            <c:idx val="20"/>
            <c:invertIfNegative val="0"/>
            <c:bubble3D val="0"/>
            <c:spPr>
              <a:solidFill>
                <a:srgbClr val="003A8C"/>
              </a:solidFill>
            </c:spPr>
            <c:extLst>
              <c:ext xmlns:c16="http://schemas.microsoft.com/office/drawing/2014/chart" uri="{C3380CC4-5D6E-409C-BE32-E72D297353CC}">
                <c16:uniqueId val="{00000029-B1E1-41D8-8785-87D16BEAA7A8}"/>
              </c:ext>
            </c:extLst>
          </c:dPt>
          <c:dPt>
            <c:idx val="21"/>
            <c:invertIfNegative val="0"/>
            <c:bubble3D val="0"/>
            <c:spPr>
              <a:solidFill>
                <a:srgbClr val="003A8C"/>
              </a:solidFill>
            </c:spPr>
            <c:extLst>
              <c:ext xmlns:c16="http://schemas.microsoft.com/office/drawing/2014/chart" uri="{C3380CC4-5D6E-409C-BE32-E72D297353CC}">
                <c16:uniqueId val="{0000002B-B1E1-41D8-8785-87D16BEAA7A8}"/>
              </c:ext>
            </c:extLst>
          </c:dPt>
          <c:dPt>
            <c:idx val="22"/>
            <c:invertIfNegative val="0"/>
            <c:bubble3D val="0"/>
            <c:spPr>
              <a:solidFill>
                <a:srgbClr val="003A8C"/>
              </a:solidFill>
            </c:spPr>
            <c:extLst>
              <c:ext xmlns:c16="http://schemas.microsoft.com/office/drawing/2014/chart" uri="{C3380CC4-5D6E-409C-BE32-E72D297353CC}">
                <c16:uniqueId val="{0000002D-B1E1-41D8-8785-87D16BEAA7A8}"/>
              </c:ext>
            </c:extLst>
          </c:dPt>
          <c:dPt>
            <c:idx val="23"/>
            <c:invertIfNegative val="0"/>
            <c:bubble3D val="0"/>
            <c:spPr>
              <a:solidFill>
                <a:srgbClr val="003A8C"/>
              </a:solidFill>
            </c:spPr>
            <c:extLst>
              <c:ext xmlns:c16="http://schemas.microsoft.com/office/drawing/2014/chart" uri="{C3380CC4-5D6E-409C-BE32-E72D297353CC}">
                <c16:uniqueId val="{0000002F-B1E1-41D8-8785-87D16BEAA7A8}"/>
              </c:ext>
            </c:extLst>
          </c:dPt>
          <c:dPt>
            <c:idx val="24"/>
            <c:invertIfNegative val="0"/>
            <c:bubble3D val="0"/>
            <c:spPr>
              <a:solidFill>
                <a:srgbClr val="003A8C"/>
              </a:solidFill>
            </c:spPr>
            <c:extLst>
              <c:ext xmlns:c16="http://schemas.microsoft.com/office/drawing/2014/chart" uri="{C3380CC4-5D6E-409C-BE32-E72D297353CC}">
                <c16:uniqueId val="{00000031-B1E1-41D8-8785-87D16BEAA7A8}"/>
              </c:ext>
            </c:extLst>
          </c:dPt>
          <c:dLbls>
            <c:dLbl>
              <c:idx val="0"/>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A76-E14F-8FB2-448B0FA6371A}"/>
                </c:ext>
              </c:extLst>
            </c:dLbl>
            <c:dLbl>
              <c:idx val="1"/>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A76-E14F-8FB2-448B0FA6371A}"/>
                </c:ext>
              </c:extLst>
            </c:dLbl>
            <c:dLbl>
              <c:idx val="2"/>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1E1-41D8-8785-87D16BEAA7A8}"/>
                </c:ext>
              </c:extLst>
            </c:dLbl>
            <c:dLbl>
              <c:idx val="3"/>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1E1-41D8-8785-87D16BEAA7A8}"/>
                </c:ext>
              </c:extLst>
            </c:dLbl>
            <c:dLbl>
              <c:idx val="4"/>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1E1-41D8-8785-87D16BEAA7A8}"/>
                </c:ext>
              </c:extLst>
            </c:dLbl>
            <c:dLbl>
              <c:idx val="5"/>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1E1-41D8-8785-87D16BEAA7A8}"/>
                </c:ext>
              </c:extLst>
            </c:dLbl>
            <c:dLbl>
              <c:idx val="6"/>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1E1-41D8-8785-87D16BEAA7A8}"/>
                </c:ext>
              </c:extLst>
            </c:dLbl>
            <c:dLbl>
              <c:idx val="7"/>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1E1-41D8-8785-87D16BEAA7A8}"/>
                </c:ext>
              </c:extLst>
            </c:dLbl>
            <c:dLbl>
              <c:idx val="8"/>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1E1-41D8-8785-87D16BEAA7A8}"/>
                </c:ext>
              </c:extLst>
            </c:dLbl>
            <c:dLbl>
              <c:idx val="9"/>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A76-E14F-8FB2-448B0FA6371A}"/>
                </c:ext>
              </c:extLst>
            </c:dLbl>
            <c:dLbl>
              <c:idx val="10"/>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1E1-41D8-8785-87D16BEAA7A8}"/>
                </c:ext>
              </c:extLst>
            </c:dLbl>
            <c:dLbl>
              <c:idx val="11"/>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1E1-41D8-8785-87D16BEAA7A8}"/>
                </c:ext>
              </c:extLst>
            </c:dLbl>
            <c:dLbl>
              <c:idx val="12"/>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1E1-41D8-8785-87D16BEAA7A8}"/>
                </c:ext>
              </c:extLst>
            </c:dLbl>
            <c:dLbl>
              <c:idx val="13"/>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1E1-41D8-8785-87D16BEAA7A8}"/>
                </c:ext>
              </c:extLst>
            </c:dLbl>
            <c:dLbl>
              <c:idx val="14"/>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1E1-41D8-8785-87D16BEAA7A8}"/>
                </c:ext>
              </c:extLst>
            </c:dLbl>
            <c:dLbl>
              <c:idx val="15"/>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1E1-41D8-8785-87D16BEAA7A8}"/>
                </c:ext>
              </c:extLst>
            </c:dLbl>
            <c:dLbl>
              <c:idx val="16"/>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B1E1-41D8-8785-87D16BEAA7A8}"/>
                </c:ext>
              </c:extLst>
            </c:dLbl>
            <c:dLbl>
              <c:idx val="17"/>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B1E1-41D8-8785-87D16BEAA7A8}"/>
                </c:ext>
              </c:extLst>
            </c:dLbl>
            <c:dLbl>
              <c:idx val="18"/>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B1E1-41D8-8785-87D16BEAA7A8}"/>
                </c:ext>
              </c:extLst>
            </c:dLbl>
            <c:dLbl>
              <c:idx val="19"/>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B1E1-41D8-8785-87D16BEAA7A8}"/>
                </c:ext>
              </c:extLst>
            </c:dLbl>
            <c:dLbl>
              <c:idx val="20"/>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B1E1-41D8-8785-87D16BEAA7A8}"/>
                </c:ext>
              </c:extLst>
            </c:dLbl>
            <c:dLbl>
              <c:idx val="21"/>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B1E1-41D8-8785-87D16BEAA7A8}"/>
                </c:ext>
              </c:extLst>
            </c:dLbl>
            <c:dLbl>
              <c:idx val="22"/>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B1E1-41D8-8785-87D16BEAA7A8}"/>
                </c:ext>
              </c:extLst>
            </c:dLbl>
            <c:dLbl>
              <c:idx val="23"/>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B1E1-41D8-8785-87D16BEAA7A8}"/>
                </c:ext>
              </c:extLst>
            </c:dLbl>
            <c:dLbl>
              <c:idx val="24"/>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B1E1-41D8-8785-87D16BEAA7A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NTL</c:v>
                </c:pt>
                <c:pt idx="1">
                  <c:v>FNC</c:v>
                </c:pt>
                <c:pt idx="2">
                  <c:v>NCL</c:v>
                </c:pt>
                <c:pt idx="3">
                  <c:v>TRN</c:v>
                </c:pt>
                <c:pt idx="4">
                  <c:v>TBS</c:v>
                </c:pt>
                <c:pt idx="5">
                  <c:v>SFO</c:v>
                </c:pt>
                <c:pt idx="6">
                  <c:v>PMI</c:v>
                </c:pt>
                <c:pt idx="7">
                  <c:v>HDY</c:v>
                </c:pt>
                <c:pt idx="8">
                  <c:v>OPO</c:v>
                </c:pt>
                <c:pt idx="9">
                  <c:v>WLG</c:v>
                </c:pt>
                <c:pt idx="10">
                  <c:v>GVA</c:v>
                </c:pt>
                <c:pt idx="11">
                  <c:v>BGO</c:v>
                </c:pt>
                <c:pt idx="12">
                  <c:v>UVF</c:v>
                </c:pt>
                <c:pt idx="13">
                  <c:v>MUC</c:v>
                </c:pt>
                <c:pt idx="14">
                  <c:v>KRK</c:v>
                </c:pt>
                <c:pt idx="15">
                  <c:v>DMM</c:v>
                </c:pt>
                <c:pt idx="16">
                  <c:v>AKL</c:v>
                </c:pt>
                <c:pt idx="17">
                  <c:v>YYC</c:v>
                </c:pt>
                <c:pt idx="18">
                  <c:v>FUE</c:v>
                </c:pt>
                <c:pt idx="19">
                  <c:v>PNH</c:v>
                </c:pt>
                <c:pt idx="20">
                  <c:v>TFN</c:v>
                </c:pt>
                <c:pt idx="21">
                  <c:v>MAD</c:v>
                </c:pt>
                <c:pt idx="22">
                  <c:v>VNO</c:v>
                </c:pt>
                <c:pt idx="23">
                  <c:v>TRD</c:v>
                </c:pt>
                <c:pt idx="24">
                  <c:v>SOF</c:v>
                </c:pt>
              </c:strCache>
            </c:strRef>
          </c:cat>
          <c:val>
            <c:numRef>
              <c:f>Sheet1!$B$2:$B$26</c:f>
              <c:numCache>
                <c:formatCode>0.00000000</c:formatCode>
                <c:ptCount val="25"/>
                <c:pt idx="0">
                  <c:v>4.1004482902000001</c:v>
                </c:pt>
                <c:pt idx="1">
                  <c:v>4.0988448802999997</c:v>
                </c:pt>
                <c:pt idx="2">
                  <c:v>4.0975852365999996</c:v>
                </c:pt>
                <c:pt idx="3">
                  <c:v>4.0970445553000001</c:v>
                </c:pt>
                <c:pt idx="4">
                  <c:v>4.0957426431000004</c:v>
                </c:pt>
                <c:pt idx="5">
                  <c:v>4.0915720009000003</c:v>
                </c:pt>
                <c:pt idx="6">
                  <c:v>4.0841831273000002</c:v>
                </c:pt>
                <c:pt idx="7">
                  <c:v>4.0805469389000004</c:v>
                </c:pt>
                <c:pt idx="8">
                  <c:v>4.0798230153999997</c:v>
                </c:pt>
                <c:pt idx="9">
                  <c:v>4.0747841387000001</c:v>
                </c:pt>
                <c:pt idx="10">
                  <c:v>4.0711149132999997</c:v>
                </c:pt>
                <c:pt idx="11">
                  <c:v>4.0689899050999996</c:v>
                </c:pt>
                <c:pt idx="12">
                  <c:v>4.0677249841999998</c:v>
                </c:pt>
                <c:pt idx="13">
                  <c:v>4.0642943240999996</c:v>
                </c:pt>
                <c:pt idx="14">
                  <c:v>4.0627493092</c:v>
                </c:pt>
                <c:pt idx="15">
                  <c:v>4.0607323620000004</c:v>
                </c:pt>
                <c:pt idx="16">
                  <c:v>4.0596511945999998</c:v>
                </c:pt>
                <c:pt idx="17">
                  <c:v>4.0580638630000001</c:v>
                </c:pt>
                <c:pt idx="18">
                  <c:v>4.0557763920000003</c:v>
                </c:pt>
                <c:pt idx="19">
                  <c:v>4.0553056071000002</c:v>
                </c:pt>
                <c:pt idx="20">
                  <c:v>4.0552551351000004</c:v>
                </c:pt>
                <c:pt idx="21">
                  <c:v>4.0539403478000002</c:v>
                </c:pt>
                <c:pt idx="22">
                  <c:v>4.0506513203000001</c:v>
                </c:pt>
                <c:pt idx="23">
                  <c:v>4.0486680348000004</c:v>
                </c:pt>
                <c:pt idx="24">
                  <c:v>4.0470533379999996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A76-E14F-8FB2-448B0FA6371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5A2-384D-9DCF-DD9233908CB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5A2-384D-9DCF-DD9233908CB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85A2-384D-9DCF-DD9233908CB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4C2-BE42-9D3D-C66BEB3622F7}"/>
              </c:ext>
            </c:extLst>
          </c:dPt>
          <c:dPt>
            <c:idx val="1"/>
            <c:invertIfNegative val="0"/>
            <c:bubble3D val="0"/>
            <c:spPr>
              <a:solidFill>
                <a:srgbClr val="666666"/>
              </a:solidFill>
            </c:spPr>
            <c:extLst>
              <c:ext xmlns:c16="http://schemas.microsoft.com/office/drawing/2014/chart" uri="{C3380CC4-5D6E-409C-BE32-E72D297353CC}">
                <c16:uniqueId val="{00000003-BC74-489D-B06B-36C07DFBD3B8}"/>
              </c:ext>
            </c:extLst>
          </c:dPt>
          <c:dPt>
            <c:idx val="2"/>
            <c:invertIfNegative val="0"/>
            <c:bubble3D val="0"/>
            <c:spPr>
              <a:solidFill>
                <a:srgbClr val="666666"/>
              </a:solidFill>
            </c:spPr>
            <c:extLst>
              <c:ext xmlns:c16="http://schemas.microsoft.com/office/drawing/2014/chart" uri="{C3380CC4-5D6E-409C-BE32-E72D297353CC}">
                <c16:uniqueId val="{00000005-BC74-489D-B06B-36C07DFBD3B8}"/>
              </c:ext>
            </c:extLst>
          </c:dPt>
          <c:dPt>
            <c:idx val="3"/>
            <c:invertIfNegative val="0"/>
            <c:bubble3D val="0"/>
            <c:spPr>
              <a:solidFill>
                <a:srgbClr val="666666"/>
              </a:solidFill>
            </c:spPr>
            <c:extLst>
              <c:ext xmlns:c16="http://schemas.microsoft.com/office/drawing/2014/chart" uri="{C3380CC4-5D6E-409C-BE32-E72D297353CC}">
                <c16:uniqueId val="{00000007-BC74-489D-B06B-36C07DFBD3B8}"/>
              </c:ext>
            </c:extLst>
          </c:dPt>
          <c:dPt>
            <c:idx val="4"/>
            <c:invertIfNegative val="0"/>
            <c:bubble3D val="0"/>
            <c:spPr>
              <a:solidFill>
                <a:srgbClr val="666666"/>
              </a:solidFill>
            </c:spPr>
            <c:extLst>
              <c:ext xmlns:c16="http://schemas.microsoft.com/office/drawing/2014/chart" uri="{C3380CC4-5D6E-409C-BE32-E72D297353CC}">
                <c16:uniqueId val="{00000009-BC74-489D-B06B-36C07DFBD3B8}"/>
              </c:ext>
            </c:extLst>
          </c:dPt>
          <c:dPt>
            <c:idx val="5"/>
            <c:invertIfNegative val="0"/>
            <c:bubble3D val="0"/>
            <c:spPr>
              <a:solidFill>
                <a:srgbClr val="666666"/>
              </a:solidFill>
            </c:spPr>
            <c:extLst>
              <c:ext xmlns:c16="http://schemas.microsoft.com/office/drawing/2014/chart" uri="{C3380CC4-5D6E-409C-BE32-E72D297353CC}">
                <c16:uniqueId val="{0000000B-BC74-489D-B06B-36C07DFBD3B8}"/>
              </c:ext>
            </c:extLst>
          </c:dPt>
          <c:dPt>
            <c:idx val="6"/>
            <c:invertIfNegative val="0"/>
            <c:bubble3D val="0"/>
            <c:spPr>
              <a:solidFill>
                <a:srgbClr val="666666"/>
              </a:solidFill>
            </c:spPr>
            <c:extLst>
              <c:ext xmlns:c16="http://schemas.microsoft.com/office/drawing/2014/chart" uri="{C3380CC4-5D6E-409C-BE32-E72D297353CC}">
                <c16:uniqueId val="{0000000D-BC74-489D-B06B-36C07DFBD3B8}"/>
              </c:ext>
            </c:extLst>
          </c:dPt>
          <c:dPt>
            <c:idx val="7"/>
            <c:invertIfNegative val="0"/>
            <c:bubble3D val="0"/>
            <c:spPr>
              <a:solidFill>
                <a:srgbClr val="666666"/>
              </a:solidFill>
            </c:spPr>
            <c:extLst>
              <c:ext xmlns:c16="http://schemas.microsoft.com/office/drawing/2014/chart" uri="{C3380CC4-5D6E-409C-BE32-E72D297353CC}">
                <c16:uniqueId val="{0000000F-BC74-489D-B06B-36C07DFBD3B8}"/>
              </c:ext>
            </c:extLst>
          </c:dPt>
          <c:dPt>
            <c:idx val="8"/>
            <c:invertIfNegative val="0"/>
            <c:bubble3D val="0"/>
            <c:spPr>
              <a:solidFill>
                <a:srgbClr val="666666"/>
              </a:solidFill>
            </c:spPr>
            <c:extLst>
              <c:ext xmlns:c16="http://schemas.microsoft.com/office/drawing/2014/chart" uri="{C3380CC4-5D6E-409C-BE32-E72D297353CC}">
                <c16:uniqueId val="{00000011-BC74-489D-B06B-36C07DFBD3B8}"/>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4C2-BE42-9D3D-C66BEB3622F7}"/>
              </c:ext>
            </c:extLst>
          </c:dPt>
          <c:dPt>
            <c:idx val="10"/>
            <c:invertIfNegative val="0"/>
            <c:bubble3D val="0"/>
            <c:spPr>
              <a:solidFill>
                <a:srgbClr val="666666"/>
              </a:solidFill>
            </c:spPr>
            <c:extLst>
              <c:ext xmlns:c16="http://schemas.microsoft.com/office/drawing/2014/chart" uri="{C3380CC4-5D6E-409C-BE32-E72D297353CC}">
                <c16:uniqueId val="{00000015-BC74-489D-B06B-36C07DFBD3B8}"/>
              </c:ext>
            </c:extLst>
          </c:dPt>
          <c:dPt>
            <c:idx val="11"/>
            <c:invertIfNegative val="0"/>
            <c:bubble3D val="0"/>
            <c:spPr>
              <a:solidFill>
                <a:srgbClr val="666666"/>
              </a:solidFill>
            </c:spPr>
            <c:extLst>
              <c:ext xmlns:c16="http://schemas.microsoft.com/office/drawing/2014/chart" uri="{C3380CC4-5D6E-409C-BE32-E72D297353CC}">
                <c16:uniqueId val="{00000017-BC74-489D-B06B-36C07DFBD3B8}"/>
              </c:ext>
            </c:extLst>
          </c:dPt>
          <c:dPt>
            <c:idx val="12"/>
            <c:invertIfNegative val="0"/>
            <c:bubble3D val="0"/>
            <c:spPr>
              <a:solidFill>
                <a:srgbClr val="666666"/>
              </a:solidFill>
            </c:spPr>
            <c:extLst>
              <c:ext xmlns:c16="http://schemas.microsoft.com/office/drawing/2014/chart" uri="{C3380CC4-5D6E-409C-BE32-E72D297353CC}">
                <c16:uniqueId val="{00000019-BC74-489D-B06B-36C07DFBD3B8}"/>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4C2-BE42-9D3D-C66BEB3622F7}"/>
              </c:ext>
            </c:extLst>
          </c:dPt>
          <c:dPt>
            <c:idx val="14"/>
            <c:invertIfNegative val="0"/>
            <c:bubble3D val="0"/>
            <c:spPr>
              <a:solidFill>
                <a:srgbClr val="666666"/>
              </a:solidFill>
            </c:spPr>
            <c:extLst>
              <c:ext xmlns:c16="http://schemas.microsoft.com/office/drawing/2014/chart" uri="{C3380CC4-5D6E-409C-BE32-E72D297353CC}">
                <c16:uniqueId val="{0000001D-BC74-489D-B06B-36C07DFBD3B8}"/>
              </c:ext>
            </c:extLst>
          </c:dPt>
          <c:dPt>
            <c:idx val="15"/>
            <c:invertIfNegative val="0"/>
            <c:bubble3D val="0"/>
            <c:spPr>
              <a:solidFill>
                <a:srgbClr val="666666"/>
              </a:solidFill>
            </c:spPr>
            <c:extLst>
              <c:ext xmlns:c16="http://schemas.microsoft.com/office/drawing/2014/chart" uri="{C3380CC4-5D6E-409C-BE32-E72D297353CC}">
                <c16:uniqueId val="{0000001F-BC74-489D-B06B-36C07DFBD3B8}"/>
              </c:ext>
            </c:extLst>
          </c:dPt>
          <c:dPt>
            <c:idx val="16"/>
            <c:invertIfNegative val="0"/>
            <c:bubble3D val="0"/>
            <c:spPr>
              <a:solidFill>
                <a:srgbClr val="666666"/>
              </a:solidFill>
            </c:spPr>
            <c:extLst>
              <c:ext xmlns:c16="http://schemas.microsoft.com/office/drawing/2014/chart" uri="{C3380CC4-5D6E-409C-BE32-E72D297353CC}">
                <c16:uniqueId val="{00000021-BC74-489D-B06B-36C07DFBD3B8}"/>
              </c:ext>
            </c:extLst>
          </c:dPt>
          <c:dPt>
            <c:idx val="17"/>
            <c:invertIfNegative val="0"/>
            <c:bubble3D val="0"/>
            <c:spPr>
              <a:solidFill>
                <a:srgbClr val="666666"/>
              </a:solidFill>
            </c:spPr>
            <c:extLst>
              <c:ext xmlns:c16="http://schemas.microsoft.com/office/drawing/2014/chart" uri="{C3380CC4-5D6E-409C-BE32-E72D297353CC}">
                <c16:uniqueId val="{00000023-BC74-489D-B06B-36C07DFBD3B8}"/>
              </c:ext>
            </c:extLst>
          </c:dPt>
          <c:dPt>
            <c:idx val="18"/>
            <c:invertIfNegative val="0"/>
            <c:bubble3D val="0"/>
            <c:spPr>
              <a:solidFill>
                <a:srgbClr val="666666"/>
              </a:solidFill>
            </c:spPr>
            <c:extLst>
              <c:ext xmlns:c16="http://schemas.microsoft.com/office/drawing/2014/chart" uri="{C3380CC4-5D6E-409C-BE32-E72D297353CC}">
                <c16:uniqueId val="{00000025-BC74-489D-B06B-36C07DFBD3B8}"/>
              </c:ext>
            </c:extLst>
          </c:dPt>
          <c:dPt>
            <c:idx val="19"/>
            <c:invertIfNegative val="0"/>
            <c:bubble3D val="0"/>
            <c:spPr>
              <a:solidFill>
                <a:srgbClr val="666666"/>
              </a:solidFill>
            </c:spPr>
            <c:extLst>
              <c:ext xmlns:c16="http://schemas.microsoft.com/office/drawing/2014/chart" uri="{C3380CC4-5D6E-409C-BE32-E72D297353CC}">
                <c16:uniqueId val="{00000027-BC74-489D-B06B-36C07DFBD3B8}"/>
              </c:ext>
            </c:extLst>
          </c:dPt>
          <c:dPt>
            <c:idx val="20"/>
            <c:invertIfNegative val="0"/>
            <c:bubble3D val="0"/>
            <c:spPr>
              <a:solidFill>
                <a:srgbClr val="FFFFFF">
                  <a:alpha val="0"/>
                </a:srgbClr>
              </a:solidFill>
            </c:spPr>
            <c:extLst>
              <c:ext xmlns:c16="http://schemas.microsoft.com/office/drawing/2014/chart" uri="{C3380CC4-5D6E-409C-BE32-E72D297353CC}">
                <c16:uniqueId val="{00000029-BC74-489D-B06B-36C07DFBD3B8}"/>
              </c:ext>
            </c:extLst>
          </c:dPt>
          <c:dPt>
            <c:idx val="21"/>
            <c:invertIfNegative val="0"/>
            <c:bubble3D val="0"/>
            <c:spPr>
              <a:solidFill>
                <a:srgbClr val="FFFFFF">
                  <a:alpha val="0"/>
                </a:srgbClr>
              </a:solidFill>
            </c:spPr>
            <c:extLst>
              <c:ext xmlns:c16="http://schemas.microsoft.com/office/drawing/2014/chart" uri="{C3380CC4-5D6E-409C-BE32-E72D297353CC}">
                <c16:uniqueId val="{0000002B-BC74-489D-B06B-36C07DFBD3B8}"/>
              </c:ext>
            </c:extLst>
          </c:dPt>
          <c:dPt>
            <c:idx val="22"/>
            <c:invertIfNegative val="0"/>
            <c:bubble3D val="0"/>
            <c:spPr>
              <a:solidFill>
                <a:srgbClr val="FFFFFF">
                  <a:alpha val="0"/>
                </a:srgbClr>
              </a:solidFill>
            </c:spPr>
            <c:extLst>
              <c:ext xmlns:c16="http://schemas.microsoft.com/office/drawing/2014/chart" uri="{C3380CC4-5D6E-409C-BE32-E72D297353CC}">
                <c16:uniqueId val="{0000002D-BC74-489D-B06B-36C07DFBD3B8}"/>
              </c:ext>
            </c:extLst>
          </c:dPt>
          <c:dPt>
            <c:idx val="23"/>
            <c:invertIfNegative val="0"/>
            <c:bubble3D val="0"/>
            <c:spPr>
              <a:solidFill>
                <a:srgbClr val="FFFFFF">
                  <a:alpha val="0"/>
                </a:srgbClr>
              </a:solidFill>
            </c:spPr>
            <c:extLst>
              <c:ext xmlns:c16="http://schemas.microsoft.com/office/drawing/2014/chart" uri="{C3380CC4-5D6E-409C-BE32-E72D297353CC}">
                <c16:uniqueId val="{0000002F-BC74-489D-B06B-36C07DFBD3B8}"/>
              </c:ext>
            </c:extLst>
          </c:dPt>
          <c:dPt>
            <c:idx val="24"/>
            <c:invertIfNegative val="0"/>
            <c:bubble3D val="0"/>
            <c:spPr>
              <a:solidFill>
                <a:srgbClr val="FFFFFF">
                  <a:alpha val="0"/>
                </a:srgbClr>
              </a:solidFill>
            </c:spPr>
            <c:extLst>
              <c:ext xmlns:c16="http://schemas.microsoft.com/office/drawing/2014/chart" uri="{C3380CC4-5D6E-409C-BE32-E72D297353CC}">
                <c16:uniqueId val="{00000031-BC74-489D-B06B-36C07DFBD3B8}"/>
              </c:ext>
            </c:extLst>
          </c:dPt>
          <c:dPt>
            <c:idx val="25"/>
            <c:invertIfNegative val="0"/>
            <c:bubble3D val="0"/>
            <c:spPr>
              <a:solidFill>
                <a:srgbClr val="FFFFFF">
                  <a:alpha val="0"/>
                </a:srgbClr>
              </a:solidFill>
            </c:spPr>
            <c:extLst>
              <c:ext xmlns:c16="http://schemas.microsoft.com/office/drawing/2014/chart" uri="{C3380CC4-5D6E-409C-BE32-E72D297353CC}">
                <c16:uniqueId val="{00000033-BC74-489D-B06B-36C07DFBD3B8}"/>
              </c:ext>
            </c:extLst>
          </c:dPt>
          <c:dPt>
            <c:idx val="26"/>
            <c:invertIfNegative val="0"/>
            <c:bubble3D val="0"/>
            <c:spPr>
              <a:solidFill>
                <a:srgbClr val="FFFFFF">
                  <a:alpha val="0"/>
                </a:srgbClr>
              </a:solidFill>
            </c:spPr>
            <c:extLst>
              <c:ext xmlns:c16="http://schemas.microsoft.com/office/drawing/2014/chart" uri="{C3380CC4-5D6E-409C-BE32-E72D297353CC}">
                <c16:uniqueId val="{00000035-BC74-489D-B06B-36C07DFBD3B8}"/>
              </c:ext>
            </c:extLst>
          </c:dPt>
          <c:dPt>
            <c:idx val="27"/>
            <c:invertIfNegative val="0"/>
            <c:bubble3D val="0"/>
            <c:spPr>
              <a:solidFill>
                <a:srgbClr val="FFFFFF">
                  <a:alpha val="0"/>
                </a:srgbClr>
              </a:solidFill>
            </c:spPr>
            <c:extLst>
              <c:ext xmlns:c16="http://schemas.microsoft.com/office/drawing/2014/chart" uri="{C3380CC4-5D6E-409C-BE32-E72D297353CC}">
                <c16:uniqueId val="{00000037-BC74-489D-B06B-36C07DFBD3B8}"/>
              </c:ext>
            </c:extLst>
          </c:dPt>
          <c:dPt>
            <c:idx val="28"/>
            <c:invertIfNegative val="0"/>
            <c:bubble3D val="0"/>
            <c:spPr>
              <a:solidFill>
                <a:srgbClr val="FFFFFF">
                  <a:alpha val="0"/>
                </a:srgbClr>
              </a:solidFill>
            </c:spPr>
            <c:extLst>
              <c:ext xmlns:c16="http://schemas.microsoft.com/office/drawing/2014/chart" uri="{C3380CC4-5D6E-409C-BE32-E72D297353CC}">
                <c16:uniqueId val="{00000039-BC74-489D-B06B-36C07DFBD3B8}"/>
              </c:ext>
            </c:extLst>
          </c:dPt>
          <c:dPt>
            <c:idx val="29"/>
            <c:invertIfNegative val="0"/>
            <c:bubble3D val="0"/>
            <c:spPr>
              <a:solidFill>
                <a:srgbClr val="FFFFFF">
                  <a:alpha val="0"/>
                </a:srgbClr>
              </a:solidFill>
            </c:spPr>
            <c:extLst>
              <c:ext xmlns:c16="http://schemas.microsoft.com/office/drawing/2014/chart" uri="{C3380CC4-5D6E-409C-BE32-E72D297353CC}">
                <c16:uniqueId val="{0000003B-BC74-489D-B06B-36C07DFBD3B8}"/>
              </c:ext>
            </c:extLst>
          </c:dPt>
          <c:dLbls>
            <c:dLbl>
              <c:idx val="0"/>
              <c:tx>
                <c:rich>
                  <a:bodyPr/>
                  <a:lstStyle/>
                  <a:p>
                    <a:r>
                      <a:t>3.50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4C2-BE42-9D3D-C66BEB3622F7}"/>
                </c:ext>
              </c:extLst>
            </c:dLbl>
            <c:dLbl>
              <c:idx val="1"/>
              <c:tx>
                <c:rich>
                  <a:bodyPr/>
                  <a:lstStyle/>
                  <a:p>
                    <a:r>
                      <a:t>3.48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C74-489D-B06B-36C07DFBD3B8}"/>
                </c:ext>
              </c:extLst>
            </c:dLbl>
            <c:dLbl>
              <c:idx val="2"/>
              <c:tx>
                <c:rich>
                  <a:bodyPr/>
                  <a:lstStyle/>
                  <a:p>
                    <a:r>
                      <a:t>3.47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C74-489D-B06B-36C07DFBD3B8}"/>
                </c:ext>
              </c:extLst>
            </c:dLbl>
            <c:dLbl>
              <c:idx val="3"/>
              <c:tx>
                <c:rich>
                  <a:bodyPr/>
                  <a:lstStyle/>
                  <a:p>
                    <a:r>
                      <a:t>3.47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C74-489D-B06B-36C07DFBD3B8}"/>
                </c:ext>
              </c:extLst>
            </c:dLbl>
            <c:dLbl>
              <c:idx val="4"/>
              <c:tx>
                <c:rich>
                  <a:bodyPr/>
                  <a:lstStyle/>
                  <a:p>
                    <a:r>
                      <a:t>3.44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C74-489D-B06B-36C07DFBD3B8}"/>
                </c:ext>
              </c:extLst>
            </c:dLbl>
            <c:dLbl>
              <c:idx val="5"/>
              <c:tx>
                <c:rich>
                  <a:bodyPr/>
                  <a:lstStyle/>
                  <a:p>
                    <a:r>
                      <a:t>3.42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C74-489D-B06B-36C07DFBD3B8}"/>
                </c:ext>
              </c:extLst>
            </c:dLbl>
            <c:dLbl>
              <c:idx val="6"/>
              <c:tx>
                <c:rich>
                  <a:bodyPr/>
                  <a:lstStyle/>
                  <a:p>
                    <a:r>
                      <a:t>3.41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C74-489D-B06B-36C07DFBD3B8}"/>
                </c:ext>
              </c:extLst>
            </c:dLbl>
            <c:dLbl>
              <c:idx val="7"/>
              <c:tx>
                <c:rich>
                  <a:bodyPr/>
                  <a:lstStyle/>
                  <a:p>
                    <a:r>
                      <a:t>3.39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C74-489D-B06B-36C07DFBD3B8}"/>
                </c:ext>
              </c:extLst>
            </c:dLbl>
            <c:dLbl>
              <c:idx val="8"/>
              <c:tx>
                <c:rich>
                  <a:bodyPr/>
                  <a:lstStyle/>
                  <a:p>
                    <a:r>
                      <a:t>3.37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C74-489D-B06B-36C07DFBD3B8}"/>
                </c:ext>
              </c:extLst>
            </c:dLbl>
            <c:dLbl>
              <c:idx val="9"/>
              <c:tx>
                <c:rich>
                  <a:bodyPr/>
                  <a:lstStyle/>
                  <a:p>
                    <a:r>
                      <a:t>3.37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4C2-BE42-9D3D-C66BEB3622F7}"/>
                </c:ext>
              </c:extLst>
            </c:dLbl>
            <c:dLbl>
              <c:idx val="10"/>
              <c:tx>
                <c:rich>
                  <a:bodyPr/>
                  <a:lstStyle/>
                  <a:p>
                    <a:r>
                      <a:t>3.34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C74-489D-B06B-36C07DFBD3B8}"/>
                </c:ext>
              </c:extLst>
            </c:dLbl>
            <c:dLbl>
              <c:idx val="11"/>
              <c:tx>
                <c:rich>
                  <a:bodyPr/>
                  <a:lstStyle/>
                  <a:p>
                    <a:r>
                      <a:t>3.34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C74-489D-B06B-36C07DFBD3B8}"/>
                </c:ext>
              </c:extLst>
            </c:dLbl>
            <c:dLbl>
              <c:idx val="12"/>
              <c:tx>
                <c:rich>
                  <a:bodyPr/>
                  <a:lstStyle/>
                  <a:p>
                    <a:r>
                      <a:t>3.30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C74-489D-B06B-36C07DFBD3B8}"/>
                </c:ext>
              </c:extLst>
            </c:dLbl>
            <c:dLbl>
              <c:idx val="13"/>
              <c:tx>
                <c:rich>
                  <a:bodyPr/>
                  <a:lstStyle/>
                  <a:p>
                    <a:r>
                      <a:t>3.28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4C2-BE42-9D3D-C66BEB3622F7}"/>
                </c:ext>
              </c:extLst>
            </c:dLbl>
            <c:dLbl>
              <c:idx val="14"/>
              <c:tx>
                <c:rich>
                  <a:bodyPr/>
                  <a:lstStyle/>
                  <a:p>
                    <a:r>
                      <a:t>3.27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C74-489D-B06B-36C07DFBD3B8}"/>
                </c:ext>
              </c:extLst>
            </c:dLbl>
            <c:dLbl>
              <c:idx val="15"/>
              <c:tx>
                <c:rich>
                  <a:bodyPr/>
                  <a:lstStyle/>
                  <a:p>
                    <a:r>
                      <a:t>3.26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C74-489D-B06B-36C07DFBD3B8}"/>
                </c:ext>
              </c:extLst>
            </c:dLbl>
            <c:dLbl>
              <c:idx val="16"/>
              <c:tx>
                <c:rich>
                  <a:bodyPr/>
                  <a:lstStyle/>
                  <a:p>
                    <a:r>
                      <a:t>3.23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BC74-489D-B06B-36C07DFBD3B8}"/>
                </c:ext>
              </c:extLst>
            </c:dLbl>
            <c:dLbl>
              <c:idx val="17"/>
              <c:tx>
                <c:rich>
                  <a:bodyPr/>
                  <a:lstStyle/>
                  <a:p>
                    <a:r>
                      <a:t>3.21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BC74-489D-B06B-36C07DFBD3B8}"/>
                </c:ext>
              </c:extLst>
            </c:dLbl>
            <c:dLbl>
              <c:idx val="18"/>
              <c:tx>
                <c:rich>
                  <a:bodyPr/>
                  <a:lstStyle/>
                  <a:p>
                    <a:r>
                      <a:t>2.96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BC74-489D-B06B-36C07DFBD3B8}"/>
                </c:ext>
              </c:extLst>
            </c:dLbl>
            <c:dLbl>
              <c:idx val="19"/>
              <c:tx>
                <c:rich>
                  <a:bodyPr/>
                  <a:lstStyle/>
                  <a:p>
                    <a:r>
                      <a:t>2.96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BC74-489D-B06B-36C07DFBD3B8}"/>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BC74-489D-B06B-36C07DFBD3B8}"/>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BC74-489D-B06B-36C07DFBD3B8}"/>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BC74-489D-B06B-36C07DFBD3B8}"/>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BC74-489D-B06B-36C07DFBD3B8}"/>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BC74-489D-B06B-36C07DFBD3B8}"/>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BC74-489D-B06B-36C07DFBD3B8}"/>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BC74-489D-B06B-36C07DFBD3B8}"/>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BC74-489D-B06B-36C07DFBD3B8}"/>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BC74-489D-B06B-36C07DFBD3B8}"/>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BC74-489D-B06B-36C07DFBD3B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MKE</c:v>
                </c:pt>
                <c:pt idx="1">
                  <c:v>YHZ</c:v>
                </c:pt>
                <c:pt idx="2">
                  <c:v>ONT</c:v>
                </c:pt>
                <c:pt idx="3">
                  <c:v>JAX</c:v>
                </c:pt>
                <c:pt idx="4">
                  <c:v>IAH</c:v>
                </c:pt>
                <c:pt idx="5">
                  <c:v>YQR</c:v>
                </c:pt>
                <c:pt idx="6">
                  <c:v>YYJ</c:v>
                </c:pt>
                <c:pt idx="7">
                  <c:v>YVR</c:v>
                </c:pt>
                <c:pt idx="8">
                  <c:v>YYT</c:v>
                </c:pt>
                <c:pt idx="9">
                  <c:v>YYC</c:v>
                </c:pt>
                <c:pt idx="10">
                  <c:v>YLW</c:v>
                </c:pt>
                <c:pt idx="11">
                  <c:v>SAT</c:v>
                </c:pt>
                <c:pt idx="12">
                  <c:v>JFK</c:v>
                </c:pt>
                <c:pt idx="13">
                  <c:v>YUL</c:v>
                </c:pt>
                <c:pt idx="14">
                  <c:v>YXE</c:v>
                </c:pt>
                <c:pt idx="15">
                  <c:v>YTZ</c:v>
                </c:pt>
                <c:pt idx="16">
                  <c:v>BUR</c:v>
                </c:pt>
                <c:pt idx="17">
                  <c:v>SFB</c:v>
                </c:pt>
                <c:pt idx="18">
                  <c:v>HOU</c:v>
                </c:pt>
                <c:pt idx="19">
                  <c:v>CRP</c:v>
                </c:pt>
              </c:strCache>
            </c:strRef>
          </c:cat>
          <c:val>
            <c:numRef>
              <c:f>Sheet1!$B$2:$B$31</c:f>
              <c:numCache>
                <c:formatCode>0.00000000</c:formatCode>
                <c:ptCount val="30"/>
                <c:pt idx="0">
                  <c:v>3.4976407559</c:v>
                </c:pt>
                <c:pt idx="1">
                  <c:v>3.4797840141999998</c:v>
                </c:pt>
                <c:pt idx="2">
                  <c:v>3.4711583538999999</c:v>
                </c:pt>
                <c:pt idx="3">
                  <c:v>3.4700690062000001</c:v>
                </c:pt>
                <c:pt idx="4">
                  <c:v>3.4439494249</c:v>
                </c:pt>
                <c:pt idx="5">
                  <c:v>3.4198277095999998</c:v>
                </c:pt>
                <c:pt idx="6">
                  <c:v>3.4133752579999999</c:v>
                </c:pt>
                <c:pt idx="7">
                  <c:v>3.3946632628</c:v>
                </c:pt>
                <c:pt idx="8">
                  <c:v>3.3660285546000002</c:v>
                </c:pt>
                <c:pt idx="9">
                  <c:v>3.3657313273999998</c:v>
                </c:pt>
                <c:pt idx="10">
                  <c:v>3.3382005494000002</c:v>
                </c:pt>
                <c:pt idx="11">
                  <c:v>3.3376951411000002</c:v>
                </c:pt>
                <c:pt idx="12">
                  <c:v>3.2994330595000001</c:v>
                </c:pt>
                <c:pt idx="13">
                  <c:v>3.2796591823000001</c:v>
                </c:pt>
                <c:pt idx="14">
                  <c:v>3.2738824011999998</c:v>
                </c:pt>
                <c:pt idx="15">
                  <c:v>3.26</c:v>
                </c:pt>
                <c:pt idx="16">
                  <c:v>3.2342557844000002</c:v>
                </c:pt>
                <c:pt idx="17">
                  <c:v>3.2113077668000001</c:v>
                </c:pt>
                <c:pt idx="18">
                  <c:v>2.9643875982000001</c:v>
                </c:pt>
                <c:pt idx="19">
                  <c:v>2.9642121698000001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4C2-BE42-9D3D-C66BEB3622F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581-E64A-B8EC-23C9B1F5033B}"/>
              </c:ext>
            </c:extLst>
          </c:dPt>
          <c:dPt>
            <c:idx val="1"/>
            <c:invertIfNegative val="0"/>
            <c:bubble3D val="0"/>
            <c:spPr>
              <a:solidFill>
                <a:srgbClr val="666666"/>
              </a:solidFill>
            </c:spPr>
            <c:extLst>
              <c:ext xmlns:c16="http://schemas.microsoft.com/office/drawing/2014/chart" uri="{C3380CC4-5D6E-409C-BE32-E72D297353CC}">
                <c16:uniqueId val="{00000003-0659-460A-8028-062E5684C898}"/>
              </c:ext>
            </c:extLst>
          </c:dPt>
          <c:dPt>
            <c:idx val="2"/>
            <c:invertIfNegative val="0"/>
            <c:bubble3D val="0"/>
            <c:spPr>
              <a:solidFill>
                <a:srgbClr val="666666"/>
              </a:solidFill>
            </c:spPr>
            <c:extLst>
              <c:ext xmlns:c16="http://schemas.microsoft.com/office/drawing/2014/chart" uri="{C3380CC4-5D6E-409C-BE32-E72D297353CC}">
                <c16:uniqueId val="{00000005-0659-460A-8028-062E5684C898}"/>
              </c:ext>
            </c:extLst>
          </c:dPt>
          <c:dPt>
            <c:idx val="3"/>
            <c:invertIfNegative val="0"/>
            <c:bubble3D val="0"/>
            <c:spPr>
              <a:solidFill>
                <a:srgbClr val="666666"/>
              </a:solidFill>
            </c:spPr>
            <c:extLst>
              <c:ext xmlns:c16="http://schemas.microsoft.com/office/drawing/2014/chart" uri="{C3380CC4-5D6E-409C-BE32-E72D297353CC}">
                <c16:uniqueId val="{00000007-0659-460A-8028-062E5684C898}"/>
              </c:ext>
            </c:extLst>
          </c:dPt>
          <c:dPt>
            <c:idx val="4"/>
            <c:invertIfNegative val="0"/>
            <c:bubble3D val="0"/>
            <c:spPr>
              <a:solidFill>
                <a:srgbClr val="666666"/>
              </a:solidFill>
            </c:spPr>
            <c:extLst>
              <c:ext xmlns:c16="http://schemas.microsoft.com/office/drawing/2014/chart" uri="{C3380CC4-5D6E-409C-BE32-E72D297353CC}">
                <c16:uniqueId val="{00000009-0659-460A-8028-062E5684C898}"/>
              </c:ext>
            </c:extLst>
          </c:dPt>
          <c:dPt>
            <c:idx val="5"/>
            <c:invertIfNegative val="0"/>
            <c:bubble3D val="0"/>
            <c:spPr>
              <a:solidFill>
                <a:srgbClr val="666666"/>
              </a:solidFill>
            </c:spPr>
            <c:extLst>
              <c:ext xmlns:c16="http://schemas.microsoft.com/office/drawing/2014/chart" uri="{C3380CC4-5D6E-409C-BE32-E72D297353CC}">
                <c16:uniqueId val="{0000000B-0659-460A-8028-062E5684C898}"/>
              </c:ext>
            </c:extLst>
          </c:dPt>
          <c:dPt>
            <c:idx val="6"/>
            <c:invertIfNegative val="0"/>
            <c:bubble3D val="0"/>
            <c:spPr>
              <a:solidFill>
                <a:srgbClr val="666666"/>
              </a:solidFill>
            </c:spPr>
            <c:extLst>
              <c:ext xmlns:c16="http://schemas.microsoft.com/office/drawing/2014/chart" uri="{C3380CC4-5D6E-409C-BE32-E72D297353CC}">
                <c16:uniqueId val="{0000000D-0659-460A-8028-062E5684C898}"/>
              </c:ext>
            </c:extLst>
          </c:dPt>
          <c:dPt>
            <c:idx val="7"/>
            <c:invertIfNegative val="0"/>
            <c:bubble3D val="0"/>
            <c:spPr>
              <a:solidFill>
                <a:srgbClr val="666666"/>
              </a:solidFill>
            </c:spPr>
            <c:extLst>
              <c:ext xmlns:c16="http://schemas.microsoft.com/office/drawing/2014/chart" uri="{C3380CC4-5D6E-409C-BE32-E72D297353CC}">
                <c16:uniqueId val="{0000000F-0659-460A-8028-062E5684C898}"/>
              </c:ext>
            </c:extLst>
          </c:dPt>
          <c:dPt>
            <c:idx val="8"/>
            <c:invertIfNegative val="0"/>
            <c:bubble3D val="0"/>
            <c:spPr>
              <a:solidFill>
                <a:srgbClr val="666666"/>
              </a:solidFill>
            </c:spPr>
            <c:extLst>
              <c:ext xmlns:c16="http://schemas.microsoft.com/office/drawing/2014/chart" uri="{C3380CC4-5D6E-409C-BE32-E72D297353CC}">
                <c16:uniqueId val="{00000011-0659-460A-8028-062E5684C898}"/>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581-E64A-B8EC-23C9B1F5033B}"/>
              </c:ext>
            </c:extLst>
          </c:dPt>
          <c:dPt>
            <c:idx val="10"/>
            <c:invertIfNegative val="0"/>
            <c:bubble3D val="0"/>
            <c:spPr>
              <a:solidFill>
                <a:srgbClr val="666666"/>
              </a:solidFill>
            </c:spPr>
            <c:extLst>
              <c:ext xmlns:c16="http://schemas.microsoft.com/office/drawing/2014/chart" uri="{C3380CC4-5D6E-409C-BE32-E72D297353CC}">
                <c16:uniqueId val="{00000015-0659-460A-8028-062E5684C898}"/>
              </c:ext>
            </c:extLst>
          </c:dPt>
          <c:dPt>
            <c:idx val="11"/>
            <c:invertIfNegative val="0"/>
            <c:bubble3D val="0"/>
            <c:spPr>
              <a:solidFill>
                <a:srgbClr val="666666"/>
              </a:solidFill>
            </c:spPr>
            <c:extLst>
              <c:ext xmlns:c16="http://schemas.microsoft.com/office/drawing/2014/chart" uri="{C3380CC4-5D6E-409C-BE32-E72D297353CC}">
                <c16:uniqueId val="{00000017-0659-460A-8028-062E5684C898}"/>
              </c:ext>
            </c:extLst>
          </c:dPt>
          <c:dPt>
            <c:idx val="12"/>
            <c:invertIfNegative val="0"/>
            <c:bubble3D val="0"/>
            <c:spPr>
              <a:solidFill>
                <a:srgbClr val="666666"/>
              </a:solidFill>
            </c:spPr>
            <c:extLst>
              <c:ext xmlns:c16="http://schemas.microsoft.com/office/drawing/2014/chart" uri="{C3380CC4-5D6E-409C-BE32-E72D297353CC}">
                <c16:uniqueId val="{00000019-0659-460A-8028-062E5684C898}"/>
              </c:ext>
            </c:extLst>
          </c:dPt>
          <c:dPt>
            <c:idx val="13"/>
            <c:invertIfNegative val="0"/>
            <c:bubble3D val="0"/>
            <c:spPr>
              <a:solidFill>
                <a:srgbClr val="666666"/>
              </a:solidFill>
            </c:spPr>
            <c:extLst>
              <c:ext xmlns:c16="http://schemas.microsoft.com/office/drawing/2014/chart" uri="{C3380CC4-5D6E-409C-BE32-E72D297353CC}">
                <c16:uniqueId val="{0000001B-0659-460A-8028-062E5684C898}"/>
              </c:ext>
            </c:extLst>
          </c:dPt>
          <c:dPt>
            <c:idx val="14"/>
            <c:invertIfNegative val="0"/>
            <c:bubble3D val="0"/>
            <c:spPr>
              <a:solidFill>
                <a:srgbClr val="666666"/>
              </a:solidFill>
            </c:spPr>
            <c:extLst>
              <c:ext xmlns:c16="http://schemas.microsoft.com/office/drawing/2014/chart" uri="{C3380CC4-5D6E-409C-BE32-E72D297353CC}">
                <c16:uniqueId val="{0000001D-0659-460A-8028-062E5684C898}"/>
              </c:ext>
            </c:extLst>
          </c:dPt>
          <c:dPt>
            <c:idx val="15"/>
            <c:invertIfNegative val="0"/>
            <c:bubble3D val="0"/>
            <c:spPr>
              <a:solidFill>
                <a:srgbClr val="666666"/>
              </a:solidFill>
            </c:spPr>
            <c:extLst>
              <c:ext xmlns:c16="http://schemas.microsoft.com/office/drawing/2014/chart" uri="{C3380CC4-5D6E-409C-BE32-E72D297353CC}">
                <c16:uniqueId val="{0000001F-0659-460A-8028-062E5684C898}"/>
              </c:ext>
            </c:extLst>
          </c:dPt>
          <c:dPt>
            <c:idx val="16"/>
            <c:invertIfNegative val="0"/>
            <c:bubble3D val="0"/>
            <c:spPr>
              <a:solidFill>
                <a:srgbClr val="666666"/>
              </a:solidFill>
            </c:spPr>
            <c:extLst>
              <c:ext xmlns:c16="http://schemas.microsoft.com/office/drawing/2014/chart" uri="{C3380CC4-5D6E-409C-BE32-E72D297353CC}">
                <c16:uniqueId val="{00000021-0659-460A-8028-062E5684C898}"/>
              </c:ext>
            </c:extLst>
          </c:dPt>
          <c:dPt>
            <c:idx val="17"/>
            <c:invertIfNegative val="0"/>
            <c:bubble3D val="0"/>
            <c:spPr>
              <a:solidFill>
                <a:srgbClr val="666666"/>
              </a:solidFill>
            </c:spPr>
            <c:extLst>
              <c:ext xmlns:c16="http://schemas.microsoft.com/office/drawing/2014/chart" uri="{C3380CC4-5D6E-409C-BE32-E72D297353CC}">
                <c16:uniqueId val="{00000023-0659-460A-8028-062E5684C898}"/>
              </c:ext>
            </c:extLst>
          </c:dPt>
          <c:dPt>
            <c:idx val="18"/>
            <c:invertIfNegative val="0"/>
            <c:bubble3D val="0"/>
            <c:spPr>
              <a:solidFill>
                <a:srgbClr val="666666"/>
              </a:solidFill>
            </c:spPr>
            <c:extLst>
              <c:ext xmlns:c16="http://schemas.microsoft.com/office/drawing/2014/chart" uri="{C3380CC4-5D6E-409C-BE32-E72D297353CC}">
                <c16:uniqueId val="{00000025-0659-460A-8028-062E5684C898}"/>
              </c:ext>
            </c:extLst>
          </c:dPt>
          <c:dPt>
            <c:idx val="19"/>
            <c:invertIfNegative val="0"/>
            <c:bubble3D val="0"/>
            <c:spPr>
              <a:solidFill>
                <a:srgbClr val="666666"/>
              </a:solidFill>
            </c:spPr>
            <c:extLst>
              <c:ext xmlns:c16="http://schemas.microsoft.com/office/drawing/2014/chart" uri="{C3380CC4-5D6E-409C-BE32-E72D297353CC}">
                <c16:uniqueId val="{00000027-0659-460A-8028-062E5684C898}"/>
              </c:ext>
            </c:extLst>
          </c:dPt>
          <c:dPt>
            <c:idx val="20"/>
            <c:invertIfNegative val="0"/>
            <c:bubble3D val="0"/>
            <c:spPr>
              <a:solidFill>
                <a:srgbClr val="666666"/>
              </a:solidFill>
            </c:spPr>
            <c:extLst>
              <c:ext xmlns:c16="http://schemas.microsoft.com/office/drawing/2014/chart" uri="{C3380CC4-5D6E-409C-BE32-E72D297353CC}">
                <c16:uniqueId val="{00000029-0659-460A-8028-062E5684C898}"/>
              </c:ext>
            </c:extLst>
          </c:dPt>
          <c:dPt>
            <c:idx val="21"/>
            <c:invertIfNegative val="0"/>
            <c:bubble3D val="0"/>
            <c:spPr>
              <a:solidFill>
                <a:srgbClr val="666666"/>
              </a:solidFill>
            </c:spPr>
            <c:extLst>
              <c:ext xmlns:c16="http://schemas.microsoft.com/office/drawing/2014/chart" uri="{C3380CC4-5D6E-409C-BE32-E72D297353CC}">
                <c16:uniqueId val="{0000002B-0659-460A-8028-062E5684C898}"/>
              </c:ext>
            </c:extLst>
          </c:dPt>
          <c:dPt>
            <c:idx val="22"/>
            <c:invertIfNegative val="0"/>
            <c:bubble3D val="0"/>
            <c:spPr>
              <a:solidFill>
                <a:srgbClr val="666666"/>
              </a:solidFill>
            </c:spPr>
            <c:extLst>
              <c:ext xmlns:c16="http://schemas.microsoft.com/office/drawing/2014/chart" uri="{C3380CC4-5D6E-409C-BE32-E72D297353CC}">
                <c16:uniqueId val="{0000002D-0659-460A-8028-062E5684C898}"/>
              </c:ext>
            </c:extLst>
          </c:dPt>
          <c:dPt>
            <c:idx val="23"/>
            <c:invertIfNegative val="0"/>
            <c:bubble3D val="0"/>
            <c:spPr>
              <a:solidFill>
                <a:srgbClr val="666666"/>
              </a:solidFill>
            </c:spPr>
            <c:extLst>
              <c:ext xmlns:c16="http://schemas.microsoft.com/office/drawing/2014/chart" uri="{C3380CC4-5D6E-409C-BE32-E72D297353CC}">
                <c16:uniqueId val="{0000002F-0659-460A-8028-062E5684C898}"/>
              </c:ext>
            </c:extLst>
          </c:dPt>
          <c:dPt>
            <c:idx val="24"/>
            <c:invertIfNegative val="0"/>
            <c:bubble3D val="0"/>
            <c:spPr>
              <a:solidFill>
                <a:srgbClr val="666666"/>
              </a:solidFill>
            </c:spPr>
            <c:extLst>
              <c:ext xmlns:c16="http://schemas.microsoft.com/office/drawing/2014/chart" uri="{C3380CC4-5D6E-409C-BE32-E72D297353CC}">
                <c16:uniqueId val="{00000031-0659-460A-8028-062E5684C898}"/>
              </c:ext>
            </c:extLst>
          </c:dPt>
          <c:dPt>
            <c:idx val="25"/>
            <c:invertIfNegative val="0"/>
            <c:bubble3D val="0"/>
            <c:spPr>
              <a:solidFill>
                <a:srgbClr val="666666"/>
              </a:solidFill>
            </c:spPr>
            <c:extLst>
              <c:ext xmlns:c16="http://schemas.microsoft.com/office/drawing/2014/chart" uri="{C3380CC4-5D6E-409C-BE32-E72D297353CC}">
                <c16:uniqueId val="{00000033-0659-460A-8028-062E5684C898}"/>
              </c:ext>
            </c:extLst>
          </c:dPt>
          <c:dPt>
            <c:idx val="26"/>
            <c:invertIfNegative val="0"/>
            <c:bubble3D val="0"/>
            <c:spPr>
              <a:solidFill>
                <a:srgbClr val="666666"/>
              </a:solidFill>
            </c:spPr>
            <c:extLst>
              <c:ext xmlns:c16="http://schemas.microsoft.com/office/drawing/2014/chart" uri="{C3380CC4-5D6E-409C-BE32-E72D297353CC}">
                <c16:uniqueId val="{00000035-0659-460A-8028-062E5684C898}"/>
              </c:ext>
            </c:extLst>
          </c:dPt>
          <c:dPt>
            <c:idx val="27"/>
            <c:invertIfNegative val="0"/>
            <c:bubble3D val="0"/>
            <c:spPr>
              <a:solidFill>
                <a:srgbClr val="666666"/>
              </a:solidFill>
            </c:spPr>
            <c:extLst>
              <c:ext xmlns:c16="http://schemas.microsoft.com/office/drawing/2014/chart" uri="{C3380CC4-5D6E-409C-BE32-E72D297353CC}">
                <c16:uniqueId val="{00000037-0659-460A-8028-062E5684C898}"/>
              </c:ext>
            </c:extLst>
          </c:dPt>
          <c:dPt>
            <c:idx val="28"/>
            <c:invertIfNegative val="0"/>
            <c:bubble3D val="0"/>
            <c:spPr>
              <a:solidFill>
                <a:srgbClr val="666666"/>
              </a:solidFill>
            </c:spPr>
            <c:extLst>
              <c:ext xmlns:c16="http://schemas.microsoft.com/office/drawing/2014/chart" uri="{C3380CC4-5D6E-409C-BE32-E72D297353CC}">
                <c16:uniqueId val="{00000039-0659-460A-8028-062E5684C898}"/>
              </c:ext>
            </c:extLst>
          </c:dPt>
          <c:dPt>
            <c:idx val="29"/>
            <c:invertIfNegative val="0"/>
            <c:bubble3D val="0"/>
            <c:spPr>
              <a:solidFill>
                <a:srgbClr val="666666"/>
              </a:solidFill>
            </c:spPr>
            <c:extLst>
              <c:ext xmlns:c16="http://schemas.microsoft.com/office/drawing/2014/chart" uri="{C3380CC4-5D6E-409C-BE32-E72D297353CC}">
                <c16:uniqueId val="{0000003B-0659-460A-8028-062E5684C898}"/>
              </c:ext>
            </c:extLst>
          </c:dPt>
          <c:dLbls>
            <c:dLbl>
              <c:idx val="0"/>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9581-E64A-B8EC-23C9B1F5033B}"/>
                </c:ext>
              </c:extLst>
            </c:dLbl>
            <c:dLbl>
              <c:idx val="1"/>
              <c:tx>
                <c:rich>
                  <a:bodyPr/>
                  <a:lstStyle/>
                  <a:p>
                    <a:r>
                      <a:t>4.54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659-460A-8028-062E5684C898}"/>
                </c:ext>
              </c:extLst>
            </c:dLbl>
            <c:dLbl>
              <c:idx val="2"/>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659-460A-8028-062E5684C898}"/>
                </c:ext>
              </c:extLst>
            </c:dLbl>
            <c:dLbl>
              <c:idx val="3"/>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659-460A-8028-062E5684C898}"/>
                </c:ext>
              </c:extLst>
            </c:dLbl>
            <c:dLbl>
              <c:idx val="4"/>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659-460A-8028-062E5684C898}"/>
                </c:ext>
              </c:extLst>
            </c:dLbl>
            <c:dLbl>
              <c:idx val="5"/>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659-460A-8028-062E5684C898}"/>
                </c:ext>
              </c:extLst>
            </c:dLbl>
            <c:dLbl>
              <c:idx val="6"/>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659-460A-8028-062E5684C898}"/>
                </c:ext>
              </c:extLst>
            </c:dLbl>
            <c:dLbl>
              <c:idx val="7"/>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659-460A-8028-062E5684C898}"/>
                </c:ext>
              </c:extLst>
            </c:dLbl>
            <c:dLbl>
              <c:idx val="8"/>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659-460A-8028-062E5684C898}"/>
                </c:ext>
              </c:extLst>
            </c:dLbl>
            <c:dLbl>
              <c:idx val="9"/>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581-E64A-B8EC-23C9B1F5033B}"/>
                </c:ext>
              </c:extLst>
            </c:dLbl>
            <c:dLbl>
              <c:idx val="10"/>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659-460A-8028-062E5684C898}"/>
                </c:ext>
              </c:extLst>
            </c:dLbl>
            <c:dLbl>
              <c:idx val="11"/>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659-460A-8028-062E5684C898}"/>
                </c:ext>
              </c:extLst>
            </c:dLbl>
            <c:dLbl>
              <c:idx val="12"/>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659-460A-8028-062E5684C898}"/>
                </c:ext>
              </c:extLst>
            </c:dLbl>
            <c:dLbl>
              <c:idx val="13"/>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659-460A-8028-062E5684C898}"/>
                </c:ext>
              </c:extLst>
            </c:dLbl>
            <c:dLbl>
              <c:idx val="14"/>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659-460A-8028-062E5684C898}"/>
                </c:ext>
              </c:extLst>
            </c:dLbl>
            <c:dLbl>
              <c:idx val="15"/>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659-460A-8028-062E5684C898}"/>
                </c:ext>
              </c:extLst>
            </c:dLbl>
            <c:dLbl>
              <c:idx val="16"/>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659-460A-8028-062E5684C898}"/>
                </c:ext>
              </c:extLst>
            </c:dLbl>
            <c:dLbl>
              <c:idx val="17"/>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659-460A-8028-062E5684C898}"/>
                </c:ext>
              </c:extLst>
            </c:dLbl>
            <c:dLbl>
              <c:idx val="18"/>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659-460A-8028-062E5684C898}"/>
                </c:ext>
              </c:extLst>
            </c:dLbl>
            <c:dLbl>
              <c:idx val="19"/>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659-460A-8028-062E5684C898}"/>
                </c:ext>
              </c:extLst>
            </c:dLbl>
            <c:dLbl>
              <c:idx val="20"/>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659-460A-8028-062E5684C898}"/>
                </c:ext>
              </c:extLst>
            </c:dLbl>
            <c:dLbl>
              <c:idx val="21"/>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659-460A-8028-062E5684C898}"/>
                </c:ext>
              </c:extLst>
            </c:dLbl>
            <c:dLbl>
              <c:idx val="22"/>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659-460A-8028-062E5684C898}"/>
                </c:ext>
              </c:extLst>
            </c:dLbl>
            <c:dLbl>
              <c:idx val="23"/>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659-460A-8028-062E5684C898}"/>
                </c:ext>
              </c:extLst>
            </c:dLbl>
            <c:dLbl>
              <c:idx val="24"/>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659-460A-8028-062E5684C898}"/>
                </c:ext>
              </c:extLst>
            </c:dLbl>
            <c:dLbl>
              <c:idx val="25"/>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0659-460A-8028-062E5684C898}"/>
                </c:ext>
              </c:extLst>
            </c:dLbl>
            <c:dLbl>
              <c:idx val="26"/>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0659-460A-8028-062E5684C898}"/>
                </c:ext>
              </c:extLst>
            </c:dLbl>
            <c:dLbl>
              <c:idx val="27"/>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0659-460A-8028-062E5684C898}"/>
                </c:ext>
              </c:extLst>
            </c:dLbl>
            <c:dLbl>
              <c:idx val="28"/>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0659-460A-8028-062E5684C898}"/>
                </c:ext>
              </c:extLst>
            </c:dLbl>
            <c:dLbl>
              <c:idx val="29"/>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0659-460A-8028-062E5684C89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GRR</c:v>
                </c:pt>
                <c:pt idx="2">
                  <c:v>YMM</c:v>
                </c:pt>
                <c:pt idx="3">
                  <c:v>CVG</c:v>
                </c:pt>
                <c:pt idx="4">
                  <c:v>PWM</c:v>
                </c:pt>
                <c:pt idx="5">
                  <c:v>IND</c:v>
                </c:pt>
                <c:pt idx="6">
                  <c:v>SJC</c:v>
                </c:pt>
                <c:pt idx="7">
                  <c:v>YYJ</c:v>
                </c:pt>
                <c:pt idx="8">
                  <c:v>YTZ</c:v>
                </c:pt>
                <c:pt idx="9">
                  <c:v>SFB</c:v>
                </c:pt>
                <c:pt idx="10">
                  <c:v>OKC</c:v>
                </c:pt>
                <c:pt idx="11">
                  <c:v>TPA</c:v>
                </c:pt>
                <c:pt idx="12">
                  <c:v>SLC</c:v>
                </c:pt>
                <c:pt idx="13">
                  <c:v>YEG</c:v>
                </c:pt>
                <c:pt idx="14">
                  <c:v>PIT</c:v>
                </c:pt>
                <c:pt idx="15">
                  <c:v>MSP</c:v>
                </c:pt>
                <c:pt idx="16">
                  <c:v>BOI</c:v>
                </c:pt>
                <c:pt idx="17">
                  <c:v>YHZ</c:v>
                </c:pt>
                <c:pt idx="18">
                  <c:v>MSY</c:v>
                </c:pt>
                <c:pt idx="19">
                  <c:v>BDL</c:v>
                </c:pt>
                <c:pt idx="20">
                  <c:v>JAX</c:v>
                </c:pt>
                <c:pt idx="21">
                  <c:v>YXE</c:v>
                </c:pt>
                <c:pt idx="22">
                  <c:v>LGA</c:v>
                </c:pt>
                <c:pt idx="23">
                  <c:v>ATL</c:v>
                </c:pt>
                <c:pt idx="24">
                  <c:v>MKE</c:v>
                </c:pt>
                <c:pt idx="25">
                  <c:v>CMH</c:v>
                </c:pt>
                <c:pt idx="26">
                  <c:v>ONT</c:v>
                </c:pt>
                <c:pt idx="27">
                  <c:v>YYZ</c:v>
                </c:pt>
                <c:pt idx="28">
                  <c:v>SAT</c:v>
                </c:pt>
                <c:pt idx="29">
                  <c:v>YVR</c:v>
                </c:pt>
              </c:strCache>
            </c:strRef>
          </c:cat>
          <c:val>
            <c:numRef>
              <c:f>Sheet1!$B$2:$B$31</c:f>
              <c:numCache>
                <c:formatCode>0.00000000</c:formatCode>
                <c:ptCount val="30"/>
                <c:pt idx="0">
                  <c:v>4.5959798360999997</c:v>
                </c:pt>
                <c:pt idx="1">
                  <c:v>4.5358095163999996</c:v>
                </c:pt>
                <c:pt idx="2">
                  <c:v>4.4502278631000003</c:v>
                </c:pt>
                <c:pt idx="3">
                  <c:v>4.3962286112999998</c:v>
                </c:pt>
                <c:pt idx="4">
                  <c:v>4.367985665</c:v>
                </c:pt>
                <c:pt idx="5">
                  <c:v>4.3235907091000003</c:v>
                </c:pt>
                <c:pt idx="6">
                  <c:v>4.3222706398000001</c:v>
                </c:pt>
                <c:pt idx="7">
                  <c:v>4.3162648725999997</c:v>
                </c:pt>
                <c:pt idx="8">
                  <c:v>4.3098591548999998</c:v>
                </c:pt>
                <c:pt idx="9">
                  <c:v>4.3083744942999997</c:v>
                </c:pt>
                <c:pt idx="10">
                  <c:v>4.3060702581000001</c:v>
                </c:pt>
                <c:pt idx="11">
                  <c:v>4.3059157887000001</c:v>
                </c:pt>
                <c:pt idx="12">
                  <c:v>4.2774351702000004</c:v>
                </c:pt>
                <c:pt idx="13">
                  <c:v>4.2565156017000003</c:v>
                </c:pt>
                <c:pt idx="14">
                  <c:v>4.2519515757999997</c:v>
                </c:pt>
                <c:pt idx="15">
                  <c:v>4.2494517662</c:v>
                </c:pt>
                <c:pt idx="16">
                  <c:v>4.2436038211999998</c:v>
                </c:pt>
                <c:pt idx="17">
                  <c:v>4.2412749979999997</c:v>
                </c:pt>
                <c:pt idx="18">
                  <c:v>4.2153685953000002</c:v>
                </c:pt>
                <c:pt idx="19">
                  <c:v>4.2067861947000003</c:v>
                </c:pt>
                <c:pt idx="20">
                  <c:v>4.1960912886999999</c:v>
                </c:pt>
                <c:pt idx="21">
                  <c:v>4.1921727608000001</c:v>
                </c:pt>
                <c:pt idx="22">
                  <c:v>4.1718416193000003</c:v>
                </c:pt>
                <c:pt idx="23">
                  <c:v>4.1660702499999998</c:v>
                </c:pt>
                <c:pt idx="24">
                  <c:v>4.1356497526</c:v>
                </c:pt>
                <c:pt idx="25">
                  <c:v>4.1133800750000002</c:v>
                </c:pt>
                <c:pt idx="26">
                  <c:v>4.1072806944</c:v>
                </c:pt>
                <c:pt idx="27">
                  <c:v>4.1051200382999999</c:v>
                </c:pt>
                <c:pt idx="28">
                  <c:v>4.0874087184999999</c:v>
                </c:pt>
                <c:pt idx="29">
                  <c:v>4.0813211456999996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9581-E64A-B8EC-23C9B1F5033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191-EB43-8BD1-58F689EC9A72}"/>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191-EB43-8BD1-58F689EC9A7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191-EB43-8BD1-58F689EC9A7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191-EB43-8BD1-58F689EC9A7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EB3-7249-A4C7-4314521E2D1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EB3-7249-A4C7-4314521E2D1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5EB3-7249-A4C7-4314521E2D1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D62-7445-8B73-3C35BEE406F6}"/>
              </c:ext>
            </c:extLst>
          </c:dPt>
          <c:dPt>
            <c:idx val="1"/>
            <c:invertIfNegative val="0"/>
            <c:bubble3D val="0"/>
            <c:spPr>
              <a:solidFill>
                <a:srgbClr val="666666"/>
              </a:solidFill>
            </c:spPr>
            <c:extLst>
              <c:ext xmlns:c16="http://schemas.microsoft.com/office/drawing/2014/chart" uri="{C3380CC4-5D6E-409C-BE32-E72D297353CC}">
                <c16:uniqueId val="{00000003-00B5-4C71-A5EE-1AC86814CB67}"/>
              </c:ext>
            </c:extLst>
          </c:dPt>
          <c:dPt>
            <c:idx val="2"/>
            <c:invertIfNegative val="0"/>
            <c:bubble3D val="0"/>
            <c:spPr>
              <a:solidFill>
                <a:srgbClr val="666666"/>
              </a:solidFill>
            </c:spPr>
            <c:extLst>
              <c:ext xmlns:c16="http://schemas.microsoft.com/office/drawing/2014/chart" uri="{C3380CC4-5D6E-409C-BE32-E72D297353CC}">
                <c16:uniqueId val="{00000005-00B5-4C71-A5EE-1AC86814CB67}"/>
              </c:ext>
            </c:extLst>
          </c:dPt>
          <c:dPt>
            <c:idx val="3"/>
            <c:invertIfNegative val="0"/>
            <c:bubble3D val="0"/>
            <c:spPr>
              <a:solidFill>
                <a:srgbClr val="666666"/>
              </a:solidFill>
            </c:spPr>
            <c:extLst>
              <c:ext xmlns:c16="http://schemas.microsoft.com/office/drawing/2014/chart" uri="{C3380CC4-5D6E-409C-BE32-E72D297353CC}">
                <c16:uniqueId val="{00000007-00B5-4C71-A5EE-1AC86814CB67}"/>
              </c:ext>
            </c:extLst>
          </c:dPt>
          <c:dPt>
            <c:idx val="4"/>
            <c:invertIfNegative val="0"/>
            <c:bubble3D val="0"/>
            <c:spPr>
              <a:solidFill>
                <a:srgbClr val="666666"/>
              </a:solidFill>
            </c:spPr>
            <c:extLst>
              <c:ext xmlns:c16="http://schemas.microsoft.com/office/drawing/2014/chart" uri="{C3380CC4-5D6E-409C-BE32-E72D297353CC}">
                <c16:uniqueId val="{00000009-00B5-4C71-A5EE-1AC86814CB67}"/>
              </c:ext>
            </c:extLst>
          </c:dPt>
          <c:dPt>
            <c:idx val="5"/>
            <c:invertIfNegative val="0"/>
            <c:bubble3D val="0"/>
            <c:spPr>
              <a:solidFill>
                <a:srgbClr val="666666"/>
              </a:solidFill>
            </c:spPr>
            <c:extLst>
              <c:ext xmlns:c16="http://schemas.microsoft.com/office/drawing/2014/chart" uri="{C3380CC4-5D6E-409C-BE32-E72D297353CC}">
                <c16:uniqueId val="{0000000B-00B5-4C71-A5EE-1AC86814CB67}"/>
              </c:ext>
            </c:extLst>
          </c:dPt>
          <c:dPt>
            <c:idx val="6"/>
            <c:invertIfNegative val="0"/>
            <c:bubble3D val="0"/>
            <c:spPr>
              <a:solidFill>
                <a:srgbClr val="C00000"/>
              </a:solidFill>
            </c:spPr>
            <c:extLst>
              <c:ext xmlns:c16="http://schemas.microsoft.com/office/drawing/2014/chart" uri="{C3380CC4-5D6E-409C-BE32-E72D297353CC}">
                <c16:uniqueId val="{0000000D-00B5-4C71-A5EE-1AC86814CB67}"/>
              </c:ext>
            </c:extLst>
          </c:dPt>
          <c:dPt>
            <c:idx val="7"/>
            <c:invertIfNegative val="0"/>
            <c:bubble3D val="0"/>
            <c:spPr>
              <a:solidFill>
                <a:srgbClr val="666666"/>
              </a:solidFill>
            </c:spPr>
            <c:extLst>
              <c:ext xmlns:c16="http://schemas.microsoft.com/office/drawing/2014/chart" uri="{C3380CC4-5D6E-409C-BE32-E72D297353CC}">
                <c16:uniqueId val="{0000000F-00B5-4C71-A5EE-1AC86814CB67}"/>
              </c:ext>
            </c:extLst>
          </c:dPt>
          <c:dPt>
            <c:idx val="8"/>
            <c:invertIfNegative val="0"/>
            <c:bubble3D val="0"/>
            <c:spPr>
              <a:solidFill>
                <a:srgbClr val="666666"/>
              </a:solidFill>
            </c:spPr>
            <c:extLst>
              <c:ext xmlns:c16="http://schemas.microsoft.com/office/drawing/2014/chart" uri="{C3380CC4-5D6E-409C-BE32-E72D297353CC}">
                <c16:uniqueId val="{00000011-00B5-4C71-A5EE-1AC86814CB67}"/>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D62-7445-8B73-3C35BEE406F6}"/>
              </c:ext>
            </c:extLst>
          </c:dPt>
          <c:dPt>
            <c:idx val="10"/>
            <c:invertIfNegative val="0"/>
            <c:bubble3D val="0"/>
            <c:spPr>
              <a:solidFill>
                <a:srgbClr val="666666"/>
              </a:solidFill>
            </c:spPr>
            <c:extLst>
              <c:ext xmlns:c16="http://schemas.microsoft.com/office/drawing/2014/chart" uri="{C3380CC4-5D6E-409C-BE32-E72D297353CC}">
                <c16:uniqueId val="{00000015-00B5-4C71-A5EE-1AC86814CB67}"/>
              </c:ext>
            </c:extLst>
          </c:dPt>
          <c:dPt>
            <c:idx val="11"/>
            <c:invertIfNegative val="0"/>
            <c:bubble3D val="0"/>
            <c:spPr>
              <a:solidFill>
                <a:srgbClr val="666666"/>
              </a:solidFill>
            </c:spPr>
            <c:extLst>
              <c:ext xmlns:c16="http://schemas.microsoft.com/office/drawing/2014/chart" uri="{C3380CC4-5D6E-409C-BE32-E72D297353CC}">
                <c16:uniqueId val="{00000017-00B5-4C71-A5EE-1AC86814CB67}"/>
              </c:ext>
            </c:extLst>
          </c:dPt>
          <c:dPt>
            <c:idx val="12"/>
            <c:invertIfNegative val="0"/>
            <c:bubble3D val="0"/>
            <c:spPr>
              <a:solidFill>
                <a:srgbClr val="666666"/>
              </a:solidFill>
            </c:spPr>
            <c:extLst>
              <c:ext xmlns:c16="http://schemas.microsoft.com/office/drawing/2014/chart" uri="{C3380CC4-5D6E-409C-BE32-E72D297353CC}">
                <c16:uniqueId val="{00000019-00B5-4C71-A5EE-1AC86814CB67}"/>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D62-7445-8B73-3C35BEE406F6}"/>
              </c:ext>
            </c:extLst>
          </c:dPt>
          <c:dPt>
            <c:idx val="14"/>
            <c:invertIfNegative val="0"/>
            <c:bubble3D val="0"/>
            <c:spPr>
              <a:solidFill>
                <a:srgbClr val="666666"/>
              </a:solidFill>
            </c:spPr>
            <c:extLst>
              <c:ext xmlns:c16="http://schemas.microsoft.com/office/drawing/2014/chart" uri="{C3380CC4-5D6E-409C-BE32-E72D297353CC}">
                <c16:uniqueId val="{0000001D-00B5-4C71-A5EE-1AC86814CB67}"/>
              </c:ext>
            </c:extLst>
          </c:dPt>
          <c:dPt>
            <c:idx val="15"/>
            <c:invertIfNegative val="0"/>
            <c:bubble3D val="0"/>
            <c:spPr>
              <a:solidFill>
                <a:srgbClr val="666666"/>
              </a:solidFill>
            </c:spPr>
            <c:extLst>
              <c:ext xmlns:c16="http://schemas.microsoft.com/office/drawing/2014/chart" uri="{C3380CC4-5D6E-409C-BE32-E72D297353CC}">
                <c16:uniqueId val="{0000001F-00B5-4C71-A5EE-1AC86814CB67}"/>
              </c:ext>
            </c:extLst>
          </c:dPt>
          <c:dPt>
            <c:idx val="16"/>
            <c:invertIfNegative val="0"/>
            <c:bubble3D val="0"/>
            <c:spPr>
              <a:solidFill>
                <a:srgbClr val="666666"/>
              </a:solidFill>
            </c:spPr>
            <c:extLst>
              <c:ext xmlns:c16="http://schemas.microsoft.com/office/drawing/2014/chart" uri="{C3380CC4-5D6E-409C-BE32-E72D297353CC}">
                <c16:uniqueId val="{00000021-00B5-4C71-A5EE-1AC86814CB67}"/>
              </c:ext>
            </c:extLst>
          </c:dPt>
          <c:dPt>
            <c:idx val="17"/>
            <c:invertIfNegative val="0"/>
            <c:bubble3D val="0"/>
            <c:spPr>
              <a:solidFill>
                <a:srgbClr val="666666"/>
              </a:solidFill>
            </c:spPr>
            <c:extLst>
              <c:ext xmlns:c16="http://schemas.microsoft.com/office/drawing/2014/chart" uri="{C3380CC4-5D6E-409C-BE32-E72D297353CC}">
                <c16:uniqueId val="{00000023-00B5-4C71-A5EE-1AC86814CB67}"/>
              </c:ext>
            </c:extLst>
          </c:dPt>
          <c:dPt>
            <c:idx val="18"/>
            <c:invertIfNegative val="0"/>
            <c:bubble3D val="0"/>
            <c:spPr>
              <a:solidFill>
                <a:srgbClr val="666666"/>
              </a:solidFill>
            </c:spPr>
            <c:extLst>
              <c:ext xmlns:c16="http://schemas.microsoft.com/office/drawing/2014/chart" uri="{C3380CC4-5D6E-409C-BE32-E72D297353CC}">
                <c16:uniqueId val="{00000025-00B5-4C71-A5EE-1AC86814CB67}"/>
              </c:ext>
            </c:extLst>
          </c:dPt>
          <c:dPt>
            <c:idx val="19"/>
            <c:invertIfNegative val="0"/>
            <c:bubble3D val="0"/>
            <c:spPr>
              <a:solidFill>
                <a:srgbClr val="666666"/>
              </a:solidFill>
            </c:spPr>
            <c:extLst>
              <c:ext xmlns:c16="http://schemas.microsoft.com/office/drawing/2014/chart" uri="{C3380CC4-5D6E-409C-BE32-E72D297353CC}">
                <c16:uniqueId val="{00000027-00B5-4C71-A5EE-1AC86814CB67}"/>
              </c:ext>
            </c:extLst>
          </c:dPt>
          <c:dPt>
            <c:idx val="20"/>
            <c:invertIfNegative val="0"/>
            <c:bubble3D val="0"/>
            <c:spPr>
              <a:solidFill>
                <a:srgbClr val="FFFFFF">
                  <a:alpha val="0"/>
                </a:srgbClr>
              </a:solidFill>
            </c:spPr>
            <c:extLst>
              <c:ext xmlns:c16="http://schemas.microsoft.com/office/drawing/2014/chart" uri="{C3380CC4-5D6E-409C-BE32-E72D297353CC}">
                <c16:uniqueId val="{00000029-00B5-4C71-A5EE-1AC86814CB67}"/>
              </c:ext>
            </c:extLst>
          </c:dPt>
          <c:dPt>
            <c:idx val="21"/>
            <c:invertIfNegative val="0"/>
            <c:bubble3D val="0"/>
            <c:spPr>
              <a:solidFill>
                <a:srgbClr val="FFFFFF">
                  <a:alpha val="0"/>
                </a:srgbClr>
              </a:solidFill>
            </c:spPr>
            <c:extLst>
              <c:ext xmlns:c16="http://schemas.microsoft.com/office/drawing/2014/chart" uri="{C3380CC4-5D6E-409C-BE32-E72D297353CC}">
                <c16:uniqueId val="{0000002B-00B5-4C71-A5EE-1AC86814CB67}"/>
              </c:ext>
            </c:extLst>
          </c:dPt>
          <c:dPt>
            <c:idx val="22"/>
            <c:invertIfNegative val="0"/>
            <c:bubble3D val="0"/>
            <c:spPr>
              <a:solidFill>
                <a:srgbClr val="FFFFFF">
                  <a:alpha val="0"/>
                </a:srgbClr>
              </a:solidFill>
            </c:spPr>
            <c:extLst>
              <c:ext xmlns:c16="http://schemas.microsoft.com/office/drawing/2014/chart" uri="{C3380CC4-5D6E-409C-BE32-E72D297353CC}">
                <c16:uniqueId val="{0000002D-00B5-4C71-A5EE-1AC86814CB67}"/>
              </c:ext>
            </c:extLst>
          </c:dPt>
          <c:dPt>
            <c:idx val="23"/>
            <c:invertIfNegative val="0"/>
            <c:bubble3D val="0"/>
            <c:spPr>
              <a:solidFill>
                <a:srgbClr val="FFFFFF">
                  <a:alpha val="0"/>
                </a:srgbClr>
              </a:solidFill>
            </c:spPr>
            <c:extLst>
              <c:ext xmlns:c16="http://schemas.microsoft.com/office/drawing/2014/chart" uri="{C3380CC4-5D6E-409C-BE32-E72D297353CC}">
                <c16:uniqueId val="{0000002F-00B5-4C71-A5EE-1AC86814CB67}"/>
              </c:ext>
            </c:extLst>
          </c:dPt>
          <c:dPt>
            <c:idx val="24"/>
            <c:invertIfNegative val="0"/>
            <c:bubble3D val="0"/>
            <c:spPr>
              <a:solidFill>
                <a:srgbClr val="FFFFFF">
                  <a:alpha val="0"/>
                </a:srgbClr>
              </a:solidFill>
            </c:spPr>
            <c:extLst>
              <c:ext xmlns:c16="http://schemas.microsoft.com/office/drawing/2014/chart" uri="{C3380CC4-5D6E-409C-BE32-E72D297353CC}">
                <c16:uniqueId val="{00000031-00B5-4C71-A5EE-1AC86814CB67}"/>
              </c:ext>
            </c:extLst>
          </c:dPt>
          <c:dPt>
            <c:idx val="25"/>
            <c:invertIfNegative val="0"/>
            <c:bubble3D val="0"/>
            <c:spPr>
              <a:solidFill>
                <a:srgbClr val="FFFFFF">
                  <a:alpha val="0"/>
                </a:srgbClr>
              </a:solidFill>
            </c:spPr>
            <c:extLst>
              <c:ext xmlns:c16="http://schemas.microsoft.com/office/drawing/2014/chart" uri="{C3380CC4-5D6E-409C-BE32-E72D297353CC}">
                <c16:uniqueId val="{00000033-00B5-4C71-A5EE-1AC86814CB67}"/>
              </c:ext>
            </c:extLst>
          </c:dPt>
          <c:dPt>
            <c:idx val="26"/>
            <c:invertIfNegative val="0"/>
            <c:bubble3D val="0"/>
            <c:spPr>
              <a:solidFill>
                <a:srgbClr val="FFFFFF">
                  <a:alpha val="0"/>
                </a:srgbClr>
              </a:solidFill>
            </c:spPr>
            <c:extLst>
              <c:ext xmlns:c16="http://schemas.microsoft.com/office/drawing/2014/chart" uri="{C3380CC4-5D6E-409C-BE32-E72D297353CC}">
                <c16:uniqueId val="{00000035-00B5-4C71-A5EE-1AC86814CB67}"/>
              </c:ext>
            </c:extLst>
          </c:dPt>
          <c:dPt>
            <c:idx val="27"/>
            <c:invertIfNegative val="0"/>
            <c:bubble3D val="0"/>
            <c:spPr>
              <a:solidFill>
                <a:srgbClr val="FFFFFF">
                  <a:alpha val="0"/>
                </a:srgbClr>
              </a:solidFill>
            </c:spPr>
            <c:extLst>
              <c:ext xmlns:c16="http://schemas.microsoft.com/office/drawing/2014/chart" uri="{C3380CC4-5D6E-409C-BE32-E72D297353CC}">
                <c16:uniqueId val="{00000037-00B5-4C71-A5EE-1AC86814CB67}"/>
              </c:ext>
            </c:extLst>
          </c:dPt>
          <c:dPt>
            <c:idx val="28"/>
            <c:invertIfNegative val="0"/>
            <c:bubble3D val="0"/>
            <c:spPr>
              <a:solidFill>
                <a:srgbClr val="FFFFFF">
                  <a:alpha val="0"/>
                </a:srgbClr>
              </a:solidFill>
            </c:spPr>
            <c:extLst>
              <c:ext xmlns:c16="http://schemas.microsoft.com/office/drawing/2014/chart" uri="{C3380CC4-5D6E-409C-BE32-E72D297353CC}">
                <c16:uniqueId val="{00000039-00B5-4C71-A5EE-1AC86814CB67}"/>
              </c:ext>
            </c:extLst>
          </c:dPt>
          <c:dPt>
            <c:idx val="29"/>
            <c:invertIfNegative val="0"/>
            <c:bubble3D val="0"/>
            <c:spPr>
              <a:solidFill>
                <a:srgbClr val="FFFFFF">
                  <a:alpha val="0"/>
                </a:srgbClr>
              </a:solidFill>
            </c:spPr>
            <c:extLst>
              <c:ext xmlns:c16="http://schemas.microsoft.com/office/drawing/2014/chart" uri="{C3380CC4-5D6E-409C-BE32-E72D297353CC}">
                <c16:uniqueId val="{0000003B-00B5-4C71-A5EE-1AC86814CB67}"/>
              </c:ext>
            </c:extLst>
          </c:dPt>
          <c:dLbls>
            <c:dLbl>
              <c:idx val="0"/>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D62-7445-8B73-3C35BEE406F6}"/>
                </c:ext>
              </c:extLst>
            </c:dLbl>
            <c:dLbl>
              <c:idx val="1"/>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0B5-4C71-A5EE-1AC86814CB67}"/>
                </c:ext>
              </c:extLst>
            </c:dLbl>
            <c:dLbl>
              <c:idx val="2"/>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0B5-4C71-A5EE-1AC86814CB67}"/>
                </c:ext>
              </c:extLst>
            </c:dLbl>
            <c:dLbl>
              <c:idx val="3"/>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0B5-4C71-A5EE-1AC86814CB67}"/>
                </c:ext>
              </c:extLst>
            </c:dLbl>
            <c:dLbl>
              <c:idx val="4"/>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0B5-4C71-A5EE-1AC86814CB67}"/>
                </c:ext>
              </c:extLst>
            </c:dLbl>
            <c:dLbl>
              <c:idx val="5"/>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0B5-4C71-A5EE-1AC86814CB67}"/>
                </c:ext>
              </c:extLst>
            </c:dLbl>
            <c:dLbl>
              <c:idx val="6"/>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0B5-4C71-A5EE-1AC86814CB67}"/>
                </c:ext>
              </c:extLst>
            </c:dLbl>
            <c:dLbl>
              <c:idx val="7"/>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0B5-4C71-A5EE-1AC86814CB67}"/>
                </c:ext>
              </c:extLst>
            </c:dLbl>
            <c:dLbl>
              <c:idx val="8"/>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0B5-4C71-A5EE-1AC86814CB67}"/>
                </c:ext>
              </c:extLst>
            </c:dLbl>
            <c:dLbl>
              <c:idx val="9"/>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D62-7445-8B73-3C35BEE406F6}"/>
                </c:ext>
              </c:extLst>
            </c:dLbl>
            <c:dLbl>
              <c:idx val="10"/>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0B5-4C71-A5EE-1AC86814CB67}"/>
                </c:ext>
              </c:extLst>
            </c:dLbl>
            <c:dLbl>
              <c:idx val="11"/>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0B5-4C71-A5EE-1AC86814CB67}"/>
                </c:ext>
              </c:extLst>
            </c:dLbl>
            <c:dLbl>
              <c:idx val="12"/>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0B5-4C71-A5EE-1AC86814CB67}"/>
                </c:ext>
              </c:extLst>
            </c:dLbl>
            <c:dLbl>
              <c:idx val="13"/>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D62-7445-8B73-3C35BEE406F6}"/>
                </c:ext>
              </c:extLst>
            </c:dLbl>
            <c:dLbl>
              <c:idx val="14"/>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0B5-4C71-A5EE-1AC86814CB67}"/>
                </c:ext>
              </c:extLst>
            </c:dLbl>
            <c:dLbl>
              <c:idx val="15"/>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0B5-4C71-A5EE-1AC86814CB67}"/>
                </c:ext>
              </c:extLst>
            </c:dLbl>
            <c:dLbl>
              <c:idx val="16"/>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0B5-4C71-A5EE-1AC86814CB67}"/>
                </c:ext>
              </c:extLst>
            </c:dLbl>
            <c:dLbl>
              <c:idx val="17"/>
              <c:tx>
                <c:rich>
                  <a:bodyPr/>
                  <a:lstStyle/>
                  <a:p>
                    <a:r>
                      <a:t>3.63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0B5-4C71-A5EE-1AC86814CB67}"/>
                </c:ext>
              </c:extLst>
            </c:dLbl>
            <c:dLbl>
              <c:idx val="18"/>
              <c:tx>
                <c:rich>
                  <a:bodyPr/>
                  <a:lstStyle/>
                  <a:p>
                    <a:r>
                      <a:t>3.40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0B5-4C71-A5EE-1AC86814CB67}"/>
                </c:ext>
              </c:extLst>
            </c:dLbl>
            <c:dLbl>
              <c:idx val="19"/>
              <c:tx>
                <c:rich>
                  <a:bodyPr/>
                  <a:lstStyle/>
                  <a:p>
                    <a:r>
                      <a:t>3.27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0B5-4C71-A5EE-1AC86814CB67}"/>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0B5-4C71-A5EE-1AC86814CB67}"/>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0B5-4C71-A5EE-1AC86814CB67}"/>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0B5-4C71-A5EE-1AC86814CB67}"/>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0B5-4C71-A5EE-1AC86814CB67}"/>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0B5-4C71-A5EE-1AC86814CB67}"/>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00B5-4C71-A5EE-1AC86814CB67}"/>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00B5-4C71-A5EE-1AC86814CB67}"/>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00B5-4C71-A5EE-1AC86814CB67}"/>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00B5-4C71-A5EE-1AC86814CB67}"/>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00B5-4C71-A5EE-1AC86814CB6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AUS</c:v>
                </c:pt>
                <c:pt idx="1">
                  <c:v>DTW</c:v>
                </c:pt>
                <c:pt idx="2">
                  <c:v>YYC</c:v>
                </c:pt>
                <c:pt idx="3">
                  <c:v>YQR</c:v>
                </c:pt>
                <c:pt idx="4">
                  <c:v>SFO</c:v>
                </c:pt>
                <c:pt idx="5">
                  <c:v>YYT</c:v>
                </c:pt>
                <c:pt idx="6">
                  <c:v>BWI</c:v>
                </c:pt>
                <c:pt idx="7">
                  <c:v>DFW</c:v>
                </c:pt>
                <c:pt idx="8">
                  <c:v>DEN</c:v>
                </c:pt>
                <c:pt idx="9">
                  <c:v>BUR</c:v>
                </c:pt>
                <c:pt idx="10">
                  <c:v>SEA</c:v>
                </c:pt>
                <c:pt idx="11">
                  <c:v>YUL</c:v>
                </c:pt>
                <c:pt idx="12">
                  <c:v>YLW</c:v>
                </c:pt>
                <c:pt idx="13">
                  <c:v>DAL</c:v>
                </c:pt>
                <c:pt idx="14">
                  <c:v>LAX</c:v>
                </c:pt>
                <c:pt idx="15">
                  <c:v>EWR</c:v>
                </c:pt>
                <c:pt idx="16">
                  <c:v>JFK</c:v>
                </c:pt>
                <c:pt idx="17">
                  <c:v>CRP</c:v>
                </c:pt>
                <c:pt idx="18">
                  <c:v>HOU</c:v>
                </c:pt>
                <c:pt idx="19">
                  <c:v>IAH</c:v>
                </c:pt>
              </c:strCache>
            </c:strRef>
          </c:cat>
          <c:val>
            <c:numRef>
              <c:f>Sheet1!$B$2:$B$31</c:f>
              <c:numCache>
                <c:formatCode>0.00000000</c:formatCode>
                <c:ptCount val="30"/>
                <c:pt idx="0">
                  <c:v>4.0730016263</c:v>
                </c:pt>
                <c:pt idx="1">
                  <c:v>4.0719459311000001</c:v>
                </c:pt>
                <c:pt idx="2">
                  <c:v>4.0613565414000004</c:v>
                </c:pt>
                <c:pt idx="3">
                  <c:v>4.0561216947999998</c:v>
                </c:pt>
                <c:pt idx="4">
                  <c:v>4.0438311312000002</c:v>
                </c:pt>
                <c:pt idx="5">
                  <c:v>4.0409637960999998</c:v>
                </c:pt>
                <c:pt idx="6">
                  <c:v>4.0329800106000002</c:v>
                </c:pt>
                <c:pt idx="7">
                  <c:v>4.0165312874000003</c:v>
                </c:pt>
                <c:pt idx="8">
                  <c:v>3.9482399305000002</c:v>
                </c:pt>
                <c:pt idx="9">
                  <c:v>3.9358398606999998</c:v>
                </c:pt>
                <c:pt idx="10">
                  <c:v>3.9234388056</c:v>
                </c:pt>
                <c:pt idx="11">
                  <c:v>3.9091854290999999</c:v>
                </c:pt>
                <c:pt idx="12">
                  <c:v>3.8931431569999999</c:v>
                </c:pt>
                <c:pt idx="13">
                  <c:v>3.8889708101</c:v>
                </c:pt>
                <c:pt idx="14">
                  <c:v>3.8767638507000002</c:v>
                </c:pt>
                <c:pt idx="15">
                  <c:v>3.8395680271999999</c:v>
                </c:pt>
                <c:pt idx="16">
                  <c:v>3.7894884033</c:v>
                </c:pt>
                <c:pt idx="17">
                  <c:v>3.6267264603</c:v>
                </c:pt>
                <c:pt idx="18">
                  <c:v>3.3976135632000002</c:v>
                </c:pt>
                <c:pt idx="19">
                  <c:v>3.2729714544999999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D62-7445-8B73-3C35BEE406F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019-3748-9507-BF89955CAAB4}"/>
              </c:ext>
            </c:extLst>
          </c:dPt>
          <c:dPt>
            <c:idx val="1"/>
            <c:invertIfNegative val="0"/>
            <c:bubble3D val="0"/>
            <c:spPr>
              <a:solidFill>
                <a:srgbClr val="666666"/>
              </a:solidFill>
            </c:spPr>
            <c:extLst>
              <c:ext xmlns:c16="http://schemas.microsoft.com/office/drawing/2014/chart" uri="{C3380CC4-5D6E-409C-BE32-E72D297353CC}">
                <c16:uniqueId val="{00000003-D228-432B-BD4F-39175ED73C60}"/>
              </c:ext>
            </c:extLst>
          </c:dPt>
          <c:dPt>
            <c:idx val="2"/>
            <c:invertIfNegative val="0"/>
            <c:bubble3D val="0"/>
            <c:spPr>
              <a:solidFill>
                <a:srgbClr val="666666"/>
              </a:solidFill>
            </c:spPr>
            <c:extLst>
              <c:ext xmlns:c16="http://schemas.microsoft.com/office/drawing/2014/chart" uri="{C3380CC4-5D6E-409C-BE32-E72D297353CC}">
                <c16:uniqueId val="{00000005-D228-432B-BD4F-39175ED73C60}"/>
              </c:ext>
            </c:extLst>
          </c:dPt>
          <c:dPt>
            <c:idx val="3"/>
            <c:invertIfNegative val="0"/>
            <c:bubble3D val="0"/>
            <c:spPr>
              <a:solidFill>
                <a:srgbClr val="666666"/>
              </a:solidFill>
            </c:spPr>
            <c:extLst>
              <c:ext xmlns:c16="http://schemas.microsoft.com/office/drawing/2014/chart" uri="{C3380CC4-5D6E-409C-BE32-E72D297353CC}">
                <c16:uniqueId val="{00000007-D228-432B-BD4F-39175ED73C60}"/>
              </c:ext>
            </c:extLst>
          </c:dPt>
          <c:dPt>
            <c:idx val="4"/>
            <c:invertIfNegative val="0"/>
            <c:bubble3D val="0"/>
            <c:spPr>
              <a:solidFill>
                <a:srgbClr val="666666"/>
              </a:solidFill>
            </c:spPr>
            <c:extLst>
              <c:ext xmlns:c16="http://schemas.microsoft.com/office/drawing/2014/chart" uri="{C3380CC4-5D6E-409C-BE32-E72D297353CC}">
                <c16:uniqueId val="{00000009-D228-432B-BD4F-39175ED73C60}"/>
              </c:ext>
            </c:extLst>
          </c:dPt>
          <c:dPt>
            <c:idx val="5"/>
            <c:invertIfNegative val="0"/>
            <c:bubble3D val="0"/>
            <c:spPr>
              <a:solidFill>
                <a:srgbClr val="666666"/>
              </a:solidFill>
            </c:spPr>
            <c:extLst>
              <c:ext xmlns:c16="http://schemas.microsoft.com/office/drawing/2014/chart" uri="{C3380CC4-5D6E-409C-BE32-E72D297353CC}">
                <c16:uniqueId val="{0000000B-D228-432B-BD4F-39175ED73C60}"/>
              </c:ext>
            </c:extLst>
          </c:dPt>
          <c:dPt>
            <c:idx val="6"/>
            <c:invertIfNegative val="0"/>
            <c:bubble3D val="0"/>
            <c:spPr>
              <a:solidFill>
                <a:srgbClr val="666666"/>
              </a:solidFill>
            </c:spPr>
            <c:extLst>
              <c:ext xmlns:c16="http://schemas.microsoft.com/office/drawing/2014/chart" uri="{C3380CC4-5D6E-409C-BE32-E72D297353CC}">
                <c16:uniqueId val="{0000000D-D228-432B-BD4F-39175ED73C60}"/>
              </c:ext>
            </c:extLst>
          </c:dPt>
          <c:dPt>
            <c:idx val="7"/>
            <c:invertIfNegative val="0"/>
            <c:bubble3D val="0"/>
            <c:spPr>
              <a:solidFill>
                <a:srgbClr val="666666"/>
              </a:solidFill>
            </c:spPr>
            <c:extLst>
              <c:ext xmlns:c16="http://schemas.microsoft.com/office/drawing/2014/chart" uri="{C3380CC4-5D6E-409C-BE32-E72D297353CC}">
                <c16:uniqueId val="{0000000F-D228-432B-BD4F-39175ED73C60}"/>
              </c:ext>
            </c:extLst>
          </c:dPt>
          <c:dPt>
            <c:idx val="8"/>
            <c:invertIfNegative val="0"/>
            <c:bubble3D val="0"/>
            <c:spPr>
              <a:solidFill>
                <a:srgbClr val="666666"/>
              </a:solidFill>
            </c:spPr>
            <c:extLst>
              <c:ext xmlns:c16="http://schemas.microsoft.com/office/drawing/2014/chart" uri="{C3380CC4-5D6E-409C-BE32-E72D297353CC}">
                <c16:uniqueId val="{00000011-D228-432B-BD4F-39175ED73C60}"/>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019-3748-9507-BF89955CAAB4}"/>
              </c:ext>
            </c:extLst>
          </c:dPt>
          <c:dPt>
            <c:idx val="10"/>
            <c:invertIfNegative val="0"/>
            <c:bubble3D val="0"/>
            <c:spPr>
              <a:solidFill>
                <a:srgbClr val="666666"/>
              </a:solidFill>
            </c:spPr>
            <c:extLst>
              <c:ext xmlns:c16="http://schemas.microsoft.com/office/drawing/2014/chart" uri="{C3380CC4-5D6E-409C-BE32-E72D297353CC}">
                <c16:uniqueId val="{00000015-D228-432B-BD4F-39175ED73C60}"/>
              </c:ext>
            </c:extLst>
          </c:dPt>
          <c:dPt>
            <c:idx val="11"/>
            <c:invertIfNegative val="0"/>
            <c:bubble3D val="0"/>
            <c:spPr>
              <a:solidFill>
                <a:srgbClr val="666666"/>
              </a:solidFill>
            </c:spPr>
            <c:extLst>
              <c:ext xmlns:c16="http://schemas.microsoft.com/office/drawing/2014/chart" uri="{C3380CC4-5D6E-409C-BE32-E72D297353CC}">
                <c16:uniqueId val="{00000017-D228-432B-BD4F-39175ED73C60}"/>
              </c:ext>
            </c:extLst>
          </c:dPt>
          <c:dPt>
            <c:idx val="12"/>
            <c:invertIfNegative val="0"/>
            <c:bubble3D val="0"/>
            <c:spPr>
              <a:solidFill>
                <a:srgbClr val="666666"/>
              </a:solidFill>
            </c:spPr>
            <c:extLst>
              <c:ext xmlns:c16="http://schemas.microsoft.com/office/drawing/2014/chart" uri="{C3380CC4-5D6E-409C-BE32-E72D297353CC}">
                <c16:uniqueId val="{00000019-D228-432B-BD4F-39175ED73C60}"/>
              </c:ext>
            </c:extLst>
          </c:dPt>
          <c:dPt>
            <c:idx val="13"/>
            <c:invertIfNegative val="0"/>
            <c:bubble3D val="0"/>
            <c:spPr>
              <a:solidFill>
                <a:srgbClr val="666666"/>
              </a:solidFill>
            </c:spPr>
            <c:extLst>
              <c:ext xmlns:c16="http://schemas.microsoft.com/office/drawing/2014/chart" uri="{C3380CC4-5D6E-409C-BE32-E72D297353CC}">
                <c16:uniqueId val="{0000001B-D228-432B-BD4F-39175ED73C60}"/>
              </c:ext>
            </c:extLst>
          </c:dPt>
          <c:dPt>
            <c:idx val="14"/>
            <c:invertIfNegative val="0"/>
            <c:bubble3D val="0"/>
            <c:spPr>
              <a:solidFill>
                <a:srgbClr val="666666"/>
              </a:solidFill>
            </c:spPr>
            <c:extLst>
              <c:ext xmlns:c16="http://schemas.microsoft.com/office/drawing/2014/chart" uri="{C3380CC4-5D6E-409C-BE32-E72D297353CC}">
                <c16:uniqueId val="{0000001D-D228-432B-BD4F-39175ED73C60}"/>
              </c:ext>
            </c:extLst>
          </c:dPt>
          <c:dPt>
            <c:idx val="15"/>
            <c:invertIfNegative val="0"/>
            <c:bubble3D val="0"/>
            <c:spPr>
              <a:solidFill>
                <a:srgbClr val="666666"/>
              </a:solidFill>
            </c:spPr>
            <c:extLst>
              <c:ext xmlns:c16="http://schemas.microsoft.com/office/drawing/2014/chart" uri="{C3380CC4-5D6E-409C-BE32-E72D297353CC}">
                <c16:uniqueId val="{0000001F-D228-432B-BD4F-39175ED73C60}"/>
              </c:ext>
            </c:extLst>
          </c:dPt>
          <c:dPt>
            <c:idx val="16"/>
            <c:invertIfNegative val="0"/>
            <c:bubble3D val="0"/>
            <c:spPr>
              <a:solidFill>
                <a:srgbClr val="666666"/>
              </a:solidFill>
            </c:spPr>
            <c:extLst>
              <c:ext xmlns:c16="http://schemas.microsoft.com/office/drawing/2014/chart" uri="{C3380CC4-5D6E-409C-BE32-E72D297353CC}">
                <c16:uniqueId val="{00000021-D228-432B-BD4F-39175ED73C60}"/>
              </c:ext>
            </c:extLst>
          </c:dPt>
          <c:dPt>
            <c:idx val="17"/>
            <c:invertIfNegative val="0"/>
            <c:bubble3D val="0"/>
            <c:spPr>
              <a:solidFill>
                <a:srgbClr val="666666"/>
              </a:solidFill>
            </c:spPr>
            <c:extLst>
              <c:ext xmlns:c16="http://schemas.microsoft.com/office/drawing/2014/chart" uri="{C3380CC4-5D6E-409C-BE32-E72D297353CC}">
                <c16:uniqueId val="{00000023-D228-432B-BD4F-39175ED73C60}"/>
              </c:ext>
            </c:extLst>
          </c:dPt>
          <c:dPt>
            <c:idx val="18"/>
            <c:invertIfNegative val="0"/>
            <c:bubble3D val="0"/>
            <c:spPr>
              <a:solidFill>
                <a:srgbClr val="666666"/>
              </a:solidFill>
            </c:spPr>
            <c:extLst>
              <c:ext xmlns:c16="http://schemas.microsoft.com/office/drawing/2014/chart" uri="{C3380CC4-5D6E-409C-BE32-E72D297353CC}">
                <c16:uniqueId val="{00000025-D228-432B-BD4F-39175ED73C60}"/>
              </c:ext>
            </c:extLst>
          </c:dPt>
          <c:dPt>
            <c:idx val="19"/>
            <c:invertIfNegative val="0"/>
            <c:bubble3D val="0"/>
            <c:spPr>
              <a:solidFill>
                <a:srgbClr val="666666"/>
              </a:solidFill>
            </c:spPr>
            <c:extLst>
              <c:ext xmlns:c16="http://schemas.microsoft.com/office/drawing/2014/chart" uri="{C3380CC4-5D6E-409C-BE32-E72D297353CC}">
                <c16:uniqueId val="{00000027-D228-432B-BD4F-39175ED73C60}"/>
              </c:ext>
            </c:extLst>
          </c:dPt>
          <c:dPt>
            <c:idx val="20"/>
            <c:invertIfNegative val="0"/>
            <c:bubble3D val="0"/>
            <c:spPr>
              <a:solidFill>
                <a:srgbClr val="666666"/>
              </a:solidFill>
            </c:spPr>
            <c:extLst>
              <c:ext xmlns:c16="http://schemas.microsoft.com/office/drawing/2014/chart" uri="{C3380CC4-5D6E-409C-BE32-E72D297353CC}">
                <c16:uniqueId val="{00000029-D228-432B-BD4F-39175ED73C60}"/>
              </c:ext>
            </c:extLst>
          </c:dPt>
          <c:dPt>
            <c:idx val="21"/>
            <c:invertIfNegative val="0"/>
            <c:bubble3D val="0"/>
            <c:spPr>
              <a:solidFill>
                <a:srgbClr val="666666"/>
              </a:solidFill>
            </c:spPr>
            <c:extLst>
              <c:ext xmlns:c16="http://schemas.microsoft.com/office/drawing/2014/chart" uri="{C3380CC4-5D6E-409C-BE32-E72D297353CC}">
                <c16:uniqueId val="{0000002B-D228-432B-BD4F-39175ED73C60}"/>
              </c:ext>
            </c:extLst>
          </c:dPt>
          <c:dPt>
            <c:idx val="22"/>
            <c:invertIfNegative val="0"/>
            <c:bubble3D val="0"/>
            <c:spPr>
              <a:solidFill>
                <a:srgbClr val="666666"/>
              </a:solidFill>
            </c:spPr>
            <c:extLst>
              <c:ext xmlns:c16="http://schemas.microsoft.com/office/drawing/2014/chart" uri="{C3380CC4-5D6E-409C-BE32-E72D297353CC}">
                <c16:uniqueId val="{0000002D-D228-432B-BD4F-39175ED73C60}"/>
              </c:ext>
            </c:extLst>
          </c:dPt>
          <c:dPt>
            <c:idx val="23"/>
            <c:invertIfNegative val="0"/>
            <c:bubble3D val="0"/>
            <c:spPr>
              <a:solidFill>
                <a:srgbClr val="666666"/>
              </a:solidFill>
            </c:spPr>
            <c:extLst>
              <c:ext xmlns:c16="http://schemas.microsoft.com/office/drawing/2014/chart" uri="{C3380CC4-5D6E-409C-BE32-E72D297353CC}">
                <c16:uniqueId val="{0000002F-D228-432B-BD4F-39175ED73C60}"/>
              </c:ext>
            </c:extLst>
          </c:dPt>
          <c:dPt>
            <c:idx val="24"/>
            <c:invertIfNegative val="0"/>
            <c:bubble3D val="0"/>
            <c:spPr>
              <a:solidFill>
                <a:srgbClr val="666666"/>
              </a:solidFill>
            </c:spPr>
            <c:extLst>
              <c:ext xmlns:c16="http://schemas.microsoft.com/office/drawing/2014/chart" uri="{C3380CC4-5D6E-409C-BE32-E72D297353CC}">
                <c16:uniqueId val="{00000031-D228-432B-BD4F-39175ED73C60}"/>
              </c:ext>
            </c:extLst>
          </c:dPt>
          <c:dPt>
            <c:idx val="25"/>
            <c:invertIfNegative val="0"/>
            <c:bubble3D val="0"/>
            <c:spPr>
              <a:solidFill>
                <a:srgbClr val="666666"/>
              </a:solidFill>
            </c:spPr>
            <c:extLst>
              <c:ext xmlns:c16="http://schemas.microsoft.com/office/drawing/2014/chart" uri="{C3380CC4-5D6E-409C-BE32-E72D297353CC}">
                <c16:uniqueId val="{00000033-D228-432B-BD4F-39175ED73C60}"/>
              </c:ext>
            </c:extLst>
          </c:dPt>
          <c:dPt>
            <c:idx val="26"/>
            <c:invertIfNegative val="0"/>
            <c:bubble3D val="0"/>
            <c:spPr>
              <a:solidFill>
                <a:srgbClr val="666666"/>
              </a:solidFill>
            </c:spPr>
            <c:extLst>
              <c:ext xmlns:c16="http://schemas.microsoft.com/office/drawing/2014/chart" uri="{C3380CC4-5D6E-409C-BE32-E72D297353CC}">
                <c16:uniqueId val="{00000035-D228-432B-BD4F-39175ED73C60}"/>
              </c:ext>
            </c:extLst>
          </c:dPt>
          <c:dPt>
            <c:idx val="27"/>
            <c:invertIfNegative val="0"/>
            <c:bubble3D val="0"/>
            <c:spPr>
              <a:solidFill>
                <a:srgbClr val="666666"/>
              </a:solidFill>
            </c:spPr>
            <c:extLst>
              <c:ext xmlns:c16="http://schemas.microsoft.com/office/drawing/2014/chart" uri="{C3380CC4-5D6E-409C-BE32-E72D297353CC}">
                <c16:uniqueId val="{00000037-D228-432B-BD4F-39175ED73C60}"/>
              </c:ext>
            </c:extLst>
          </c:dPt>
          <c:dPt>
            <c:idx val="28"/>
            <c:invertIfNegative val="0"/>
            <c:bubble3D val="0"/>
            <c:spPr>
              <a:solidFill>
                <a:srgbClr val="666666"/>
              </a:solidFill>
            </c:spPr>
            <c:extLst>
              <c:ext xmlns:c16="http://schemas.microsoft.com/office/drawing/2014/chart" uri="{C3380CC4-5D6E-409C-BE32-E72D297353CC}">
                <c16:uniqueId val="{00000039-D228-432B-BD4F-39175ED73C60}"/>
              </c:ext>
            </c:extLst>
          </c:dPt>
          <c:dPt>
            <c:idx val="29"/>
            <c:invertIfNegative val="0"/>
            <c:bubble3D val="0"/>
            <c:spPr>
              <a:solidFill>
                <a:srgbClr val="666666"/>
              </a:solidFill>
            </c:spPr>
            <c:extLst>
              <c:ext xmlns:c16="http://schemas.microsoft.com/office/drawing/2014/chart" uri="{C3380CC4-5D6E-409C-BE32-E72D297353CC}">
                <c16:uniqueId val="{0000003B-D228-432B-BD4F-39175ED73C60}"/>
              </c:ext>
            </c:extLst>
          </c:dPt>
          <c:dLbls>
            <c:dLbl>
              <c:idx val="0"/>
              <c:tx>
                <c:rich>
                  <a:bodyPr/>
                  <a:lstStyle/>
                  <a:p>
                    <a:r>
                      <a:t>4.61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F019-3748-9507-BF89955CAAB4}"/>
                </c:ext>
              </c:extLst>
            </c:dLbl>
            <c:dLbl>
              <c:idx val="1"/>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228-432B-BD4F-39175ED73C60}"/>
                </c:ext>
              </c:extLst>
            </c:dLbl>
            <c:dLbl>
              <c:idx val="2"/>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228-432B-BD4F-39175ED73C60}"/>
                </c:ext>
              </c:extLst>
            </c:dLbl>
            <c:dLbl>
              <c:idx val="3"/>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228-432B-BD4F-39175ED73C60}"/>
                </c:ext>
              </c:extLst>
            </c:dLbl>
            <c:dLbl>
              <c:idx val="4"/>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228-432B-BD4F-39175ED73C60}"/>
                </c:ext>
              </c:extLst>
            </c:dLbl>
            <c:dLbl>
              <c:idx val="5"/>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228-432B-BD4F-39175ED73C60}"/>
                </c:ext>
              </c:extLst>
            </c:dLbl>
            <c:dLbl>
              <c:idx val="6"/>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228-432B-BD4F-39175ED73C60}"/>
                </c:ext>
              </c:extLst>
            </c:dLbl>
            <c:dLbl>
              <c:idx val="7"/>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228-432B-BD4F-39175ED73C60}"/>
                </c:ext>
              </c:extLst>
            </c:dLbl>
            <c:dLbl>
              <c:idx val="8"/>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228-432B-BD4F-39175ED73C60}"/>
                </c:ext>
              </c:extLst>
            </c:dLbl>
            <c:dLbl>
              <c:idx val="9"/>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019-3748-9507-BF89955CAAB4}"/>
                </c:ext>
              </c:extLst>
            </c:dLbl>
            <c:dLbl>
              <c:idx val="10"/>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228-432B-BD4F-39175ED73C60}"/>
                </c:ext>
              </c:extLst>
            </c:dLbl>
            <c:dLbl>
              <c:idx val="11"/>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228-432B-BD4F-39175ED73C60}"/>
                </c:ext>
              </c:extLst>
            </c:dLbl>
            <c:dLbl>
              <c:idx val="12"/>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228-432B-BD4F-39175ED73C60}"/>
                </c:ext>
              </c:extLst>
            </c:dLbl>
            <c:dLbl>
              <c:idx val="13"/>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228-432B-BD4F-39175ED73C60}"/>
                </c:ext>
              </c:extLst>
            </c:dLbl>
            <c:dLbl>
              <c:idx val="14"/>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228-432B-BD4F-39175ED73C60}"/>
                </c:ext>
              </c:extLst>
            </c:dLbl>
            <c:dLbl>
              <c:idx val="15"/>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228-432B-BD4F-39175ED73C60}"/>
                </c:ext>
              </c:extLst>
            </c:dLbl>
            <c:dLbl>
              <c:idx val="16"/>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D228-432B-BD4F-39175ED73C60}"/>
                </c:ext>
              </c:extLst>
            </c:dLbl>
            <c:dLbl>
              <c:idx val="17"/>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D228-432B-BD4F-39175ED73C60}"/>
                </c:ext>
              </c:extLst>
            </c:dLbl>
            <c:dLbl>
              <c:idx val="18"/>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D228-432B-BD4F-39175ED73C60}"/>
                </c:ext>
              </c:extLst>
            </c:dLbl>
            <c:dLbl>
              <c:idx val="19"/>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D228-432B-BD4F-39175ED73C60}"/>
                </c:ext>
              </c:extLst>
            </c:dLbl>
            <c:dLbl>
              <c:idx val="20"/>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D228-432B-BD4F-39175ED73C60}"/>
                </c:ext>
              </c:extLst>
            </c:dLbl>
            <c:dLbl>
              <c:idx val="21"/>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D228-432B-BD4F-39175ED73C60}"/>
                </c:ext>
              </c:extLst>
            </c:dLbl>
            <c:dLbl>
              <c:idx val="22"/>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D228-432B-BD4F-39175ED73C60}"/>
                </c:ext>
              </c:extLst>
            </c:dLbl>
            <c:dLbl>
              <c:idx val="23"/>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D228-432B-BD4F-39175ED73C60}"/>
                </c:ext>
              </c:extLst>
            </c:dLbl>
            <c:dLbl>
              <c:idx val="24"/>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D228-432B-BD4F-39175ED73C60}"/>
                </c:ext>
              </c:extLst>
            </c:dLbl>
            <c:dLbl>
              <c:idx val="25"/>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D228-432B-BD4F-39175ED73C60}"/>
                </c:ext>
              </c:extLst>
            </c:dLbl>
            <c:dLbl>
              <c:idx val="26"/>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D228-432B-BD4F-39175ED73C60}"/>
                </c:ext>
              </c:extLst>
            </c:dLbl>
            <c:dLbl>
              <c:idx val="27"/>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D228-432B-BD4F-39175ED73C60}"/>
                </c:ext>
              </c:extLst>
            </c:dLbl>
            <c:dLbl>
              <c:idx val="28"/>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D228-432B-BD4F-39175ED73C60}"/>
                </c:ext>
              </c:extLst>
            </c:dLbl>
            <c:dLbl>
              <c:idx val="29"/>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D228-432B-BD4F-39175ED73C6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GRR</c:v>
                </c:pt>
                <c:pt idx="2">
                  <c:v>YMM</c:v>
                </c:pt>
                <c:pt idx="3">
                  <c:v>PWM</c:v>
                </c:pt>
                <c:pt idx="4">
                  <c:v>SFB</c:v>
                </c:pt>
                <c:pt idx="5">
                  <c:v>YTZ</c:v>
                </c:pt>
                <c:pt idx="6">
                  <c:v>CVG</c:v>
                </c:pt>
                <c:pt idx="7">
                  <c:v>YYJ</c:v>
                </c:pt>
                <c:pt idx="8">
                  <c:v>LGA</c:v>
                </c:pt>
                <c:pt idx="9">
                  <c:v>MSY</c:v>
                </c:pt>
                <c:pt idx="10">
                  <c:v>MSP</c:v>
                </c:pt>
                <c:pt idx="11">
                  <c:v>IND</c:v>
                </c:pt>
                <c:pt idx="12">
                  <c:v>OKC</c:v>
                </c:pt>
                <c:pt idx="13">
                  <c:v>TPA</c:v>
                </c:pt>
                <c:pt idx="14">
                  <c:v>YXE</c:v>
                </c:pt>
                <c:pt idx="15">
                  <c:v>SLC</c:v>
                </c:pt>
                <c:pt idx="16">
                  <c:v>BDL</c:v>
                </c:pt>
                <c:pt idx="17">
                  <c:v>BOI</c:v>
                </c:pt>
                <c:pt idx="18">
                  <c:v>YHZ</c:v>
                </c:pt>
                <c:pt idx="19">
                  <c:v>SJC</c:v>
                </c:pt>
                <c:pt idx="20">
                  <c:v>ONT</c:v>
                </c:pt>
                <c:pt idx="21">
                  <c:v>YEG</c:v>
                </c:pt>
                <c:pt idx="22">
                  <c:v>PIT</c:v>
                </c:pt>
                <c:pt idx="23">
                  <c:v>JAX</c:v>
                </c:pt>
                <c:pt idx="24">
                  <c:v>CRP</c:v>
                </c:pt>
                <c:pt idx="25">
                  <c:v>CMH</c:v>
                </c:pt>
                <c:pt idx="26">
                  <c:v>SAT</c:v>
                </c:pt>
                <c:pt idx="27">
                  <c:v>ATL</c:v>
                </c:pt>
                <c:pt idx="28">
                  <c:v>YQR</c:v>
                </c:pt>
                <c:pt idx="29">
                  <c:v>YYT</c:v>
                </c:pt>
              </c:strCache>
            </c:strRef>
          </c:cat>
          <c:val>
            <c:numRef>
              <c:f>Sheet1!$B$2:$B$31</c:f>
              <c:numCache>
                <c:formatCode>0.00000000</c:formatCode>
                <c:ptCount val="30"/>
                <c:pt idx="0">
                  <c:v>4.6087764536</c:v>
                </c:pt>
                <c:pt idx="1">
                  <c:v>4.5531486676000004</c:v>
                </c:pt>
                <c:pt idx="2">
                  <c:v>4.4638535796000003</c:v>
                </c:pt>
                <c:pt idx="3">
                  <c:v>4.3846208225999996</c:v>
                </c:pt>
                <c:pt idx="4">
                  <c:v>4.3658256912000004</c:v>
                </c:pt>
                <c:pt idx="5">
                  <c:v>4.3134328357999996</c:v>
                </c:pt>
                <c:pt idx="6">
                  <c:v>4.3116009740000001</c:v>
                </c:pt>
                <c:pt idx="7">
                  <c:v>4.2799482061000003</c:v>
                </c:pt>
                <c:pt idx="8">
                  <c:v>4.2635592730000003</c:v>
                </c:pt>
                <c:pt idx="9">
                  <c:v>4.2528290996000004</c:v>
                </c:pt>
                <c:pt idx="10">
                  <c:v>4.2356513762999999</c:v>
                </c:pt>
                <c:pt idx="11">
                  <c:v>4.2288605798000001</c:v>
                </c:pt>
                <c:pt idx="12">
                  <c:v>4.2213210775999999</c:v>
                </c:pt>
                <c:pt idx="13">
                  <c:v>4.2185170557999996</c:v>
                </c:pt>
                <c:pt idx="14">
                  <c:v>4.2165365639000001</c:v>
                </c:pt>
                <c:pt idx="15">
                  <c:v>4.2145962378000004</c:v>
                </c:pt>
                <c:pt idx="16">
                  <c:v>4.2063550526000002</c:v>
                </c:pt>
                <c:pt idx="17">
                  <c:v>4.1775739741000004</c:v>
                </c:pt>
                <c:pt idx="18">
                  <c:v>4.1736701486000003</c:v>
                </c:pt>
                <c:pt idx="19">
                  <c:v>4.1510160911999998</c:v>
                </c:pt>
                <c:pt idx="20">
                  <c:v>4.1507344394999999</c:v>
                </c:pt>
                <c:pt idx="21">
                  <c:v>4.1391815466999997</c:v>
                </c:pt>
                <c:pt idx="22">
                  <c:v>4.1327642126999997</c:v>
                </c:pt>
                <c:pt idx="23">
                  <c:v>4.0975547940999997</c:v>
                </c:pt>
                <c:pt idx="24">
                  <c:v>4.0894561345999998</c:v>
                </c:pt>
                <c:pt idx="25">
                  <c:v>4.0778932915999997</c:v>
                </c:pt>
                <c:pt idx="26">
                  <c:v>4.0771081963000002</c:v>
                </c:pt>
                <c:pt idx="27">
                  <c:v>4.0709185870000004</c:v>
                </c:pt>
                <c:pt idx="28">
                  <c:v>4.0701641373999999</c:v>
                </c:pt>
                <c:pt idx="29">
                  <c:v>4.0551007036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F019-3748-9507-BF89955CAAB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B2A-854D-8B66-711D59402040}"/>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B2A-854D-8B66-711D5940204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B2A-854D-8B66-711D59402040}"/>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B2A-854D-8B66-711D5940204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0EA-DD4F-A984-F735D797620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0EA-DD4F-A984-F735D797620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0EA-DD4F-A984-F735D797620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918-1A41-BBA1-6256877D2C82}"/>
              </c:ext>
            </c:extLst>
          </c:dPt>
          <c:dPt>
            <c:idx val="1"/>
            <c:invertIfNegative val="0"/>
            <c:bubble3D val="0"/>
            <c:spPr>
              <a:solidFill>
                <a:srgbClr val="666666"/>
              </a:solidFill>
            </c:spPr>
            <c:extLst>
              <c:ext xmlns:c16="http://schemas.microsoft.com/office/drawing/2014/chart" uri="{C3380CC4-5D6E-409C-BE32-E72D297353CC}">
                <c16:uniqueId val="{00000003-0406-4ED2-BFC2-E28E832FE67E}"/>
              </c:ext>
            </c:extLst>
          </c:dPt>
          <c:dPt>
            <c:idx val="2"/>
            <c:invertIfNegative val="0"/>
            <c:bubble3D val="0"/>
            <c:spPr>
              <a:solidFill>
                <a:srgbClr val="666666"/>
              </a:solidFill>
            </c:spPr>
            <c:extLst>
              <c:ext xmlns:c16="http://schemas.microsoft.com/office/drawing/2014/chart" uri="{C3380CC4-5D6E-409C-BE32-E72D297353CC}">
                <c16:uniqueId val="{00000005-0406-4ED2-BFC2-E28E832FE67E}"/>
              </c:ext>
            </c:extLst>
          </c:dPt>
          <c:dPt>
            <c:idx val="3"/>
            <c:invertIfNegative val="0"/>
            <c:bubble3D val="0"/>
            <c:spPr>
              <a:solidFill>
                <a:srgbClr val="666666"/>
              </a:solidFill>
            </c:spPr>
            <c:extLst>
              <c:ext xmlns:c16="http://schemas.microsoft.com/office/drawing/2014/chart" uri="{C3380CC4-5D6E-409C-BE32-E72D297353CC}">
                <c16:uniqueId val="{00000007-0406-4ED2-BFC2-E28E832FE67E}"/>
              </c:ext>
            </c:extLst>
          </c:dPt>
          <c:dPt>
            <c:idx val="4"/>
            <c:invertIfNegative val="0"/>
            <c:bubble3D val="0"/>
            <c:spPr>
              <a:solidFill>
                <a:srgbClr val="666666"/>
              </a:solidFill>
            </c:spPr>
            <c:extLst>
              <c:ext xmlns:c16="http://schemas.microsoft.com/office/drawing/2014/chart" uri="{C3380CC4-5D6E-409C-BE32-E72D297353CC}">
                <c16:uniqueId val="{00000009-0406-4ED2-BFC2-E28E832FE67E}"/>
              </c:ext>
            </c:extLst>
          </c:dPt>
          <c:dPt>
            <c:idx val="5"/>
            <c:invertIfNegative val="0"/>
            <c:bubble3D val="0"/>
            <c:spPr>
              <a:solidFill>
                <a:srgbClr val="C00000"/>
              </a:solidFill>
            </c:spPr>
            <c:extLst>
              <c:ext xmlns:c16="http://schemas.microsoft.com/office/drawing/2014/chart" uri="{C3380CC4-5D6E-409C-BE32-E72D297353CC}">
                <c16:uniqueId val="{0000000B-0406-4ED2-BFC2-E28E832FE67E}"/>
              </c:ext>
            </c:extLst>
          </c:dPt>
          <c:dPt>
            <c:idx val="6"/>
            <c:invertIfNegative val="0"/>
            <c:bubble3D val="0"/>
            <c:spPr>
              <a:solidFill>
                <a:srgbClr val="666666"/>
              </a:solidFill>
            </c:spPr>
            <c:extLst>
              <c:ext xmlns:c16="http://schemas.microsoft.com/office/drawing/2014/chart" uri="{C3380CC4-5D6E-409C-BE32-E72D297353CC}">
                <c16:uniqueId val="{0000000D-0406-4ED2-BFC2-E28E832FE67E}"/>
              </c:ext>
            </c:extLst>
          </c:dPt>
          <c:dPt>
            <c:idx val="7"/>
            <c:invertIfNegative val="0"/>
            <c:bubble3D val="0"/>
            <c:spPr>
              <a:solidFill>
                <a:srgbClr val="666666"/>
              </a:solidFill>
            </c:spPr>
            <c:extLst>
              <c:ext xmlns:c16="http://schemas.microsoft.com/office/drawing/2014/chart" uri="{C3380CC4-5D6E-409C-BE32-E72D297353CC}">
                <c16:uniqueId val="{0000000F-0406-4ED2-BFC2-E28E832FE67E}"/>
              </c:ext>
            </c:extLst>
          </c:dPt>
          <c:dPt>
            <c:idx val="8"/>
            <c:invertIfNegative val="0"/>
            <c:bubble3D val="0"/>
            <c:spPr>
              <a:solidFill>
                <a:srgbClr val="666666"/>
              </a:solidFill>
            </c:spPr>
            <c:extLst>
              <c:ext xmlns:c16="http://schemas.microsoft.com/office/drawing/2014/chart" uri="{C3380CC4-5D6E-409C-BE32-E72D297353CC}">
                <c16:uniqueId val="{00000011-0406-4ED2-BFC2-E28E832FE67E}"/>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918-1A41-BBA1-6256877D2C82}"/>
              </c:ext>
            </c:extLst>
          </c:dPt>
          <c:dPt>
            <c:idx val="10"/>
            <c:invertIfNegative val="0"/>
            <c:bubble3D val="0"/>
            <c:spPr>
              <a:solidFill>
                <a:srgbClr val="666666"/>
              </a:solidFill>
            </c:spPr>
            <c:extLst>
              <c:ext xmlns:c16="http://schemas.microsoft.com/office/drawing/2014/chart" uri="{C3380CC4-5D6E-409C-BE32-E72D297353CC}">
                <c16:uniqueId val="{00000015-0406-4ED2-BFC2-E28E832FE67E}"/>
              </c:ext>
            </c:extLst>
          </c:dPt>
          <c:dPt>
            <c:idx val="11"/>
            <c:invertIfNegative val="0"/>
            <c:bubble3D val="0"/>
            <c:spPr>
              <a:solidFill>
                <a:srgbClr val="666666"/>
              </a:solidFill>
            </c:spPr>
            <c:extLst>
              <c:ext xmlns:c16="http://schemas.microsoft.com/office/drawing/2014/chart" uri="{C3380CC4-5D6E-409C-BE32-E72D297353CC}">
                <c16:uniqueId val="{00000017-0406-4ED2-BFC2-E28E832FE67E}"/>
              </c:ext>
            </c:extLst>
          </c:dPt>
          <c:dPt>
            <c:idx val="12"/>
            <c:invertIfNegative val="0"/>
            <c:bubble3D val="0"/>
            <c:spPr>
              <a:solidFill>
                <a:srgbClr val="666666"/>
              </a:solidFill>
            </c:spPr>
            <c:extLst>
              <c:ext xmlns:c16="http://schemas.microsoft.com/office/drawing/2014/chart" uri="{C3380CC4-5D6E-409C-BE32-E72D297353CC}">
                <c16:uniqueId val="{00000019-0406-4ED2-BFC2-E28E832FE67E}"/>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918-1A41-BBA1-6256877D2C82}"/>
              </c:ext>
            </c:extLst>
          </c:dPt>
          <c:dPt>
            <c:idx val="14"/>
            <c:invertIfNegative val="0"/>
            <c:bubble3D val="0"/>
            <c:spPr>
              <a:solidFill>
                <a:srgbClr val="666666"/>
              </a:solidFill>
            </c:spPr>
            <c:extLst>
              <c:ext xmlns:c16="http://schemas.microsoft.com/office/drawing/2014/chart" uri="{C3380CC4-5D6E-409C-BE32-E72D297353CC}">
                <c16:uniqueId val="{0000001D-0406-4ED2-BFC2-E28E832FE67E}"/>
              </c:ext>
            </c:extLst>
          </c:dPt>
          <c:dPt>
            <c:idx val="15"/>
            <c:invertIfNegative val="0"/>
            <c:bubble3D val="0"/>
            <c:spPr>
              <a:solidFill>
                <a:srgbClr val="666666"/>
              </a:solidFill>
            </c:spPr>
            <c:extLst>
              <c:ext xmlns:c16="http://schemas.microsoft.com/office/drawing/2014/chart" uri="{C3380CC4-5D6E-409C-BE32-E72D297353CC}">
                <c16:uniqueId val="{0000001F-0406-4ED2-BFC2-E28E832FE67E}"/>
              </c:ext>
            </c:extLst>
          </c:dPt>
          <c:dPt>
            <c:idx val="16"/>
            <c:invertIfNegative val="0"/>
            <c:bubble3D val="0"/>
            <c:spPr>
              <a:solidFill>
                <a:srgbClr val="666666"/>
              </a:solidFill>
            </c:spPr>
            <c:extLst>
              <c:ext xmlns:c16="http://schemas.microsoft.com/office/drawing/2014/chart" uri="{C3380CC4-5D6E-409C-BE32-E72D297353CC}">
                <c16:uniqueId val="{00000021-0406-4ED2-BFC2-E28E832FE67E}"/>
              </c:ext>
            </c:extLst>
          </c:dPt>
          <c:dPt>
            <c:idx val="17"/>
            <c:invertIfNegative val="0"/>
            <c:bubble3D val="0"/>
            <c:spPr>
              <a:solidFill>
                <a:srgbClr val="666666"/>
              </a:solidFill>
            </c:spPr>
            <c:extLst>
              <c:ext xmlns:c16="http://schemas.microsoft.com/office/drawing/2014/chart" uri="{C3380CC4-5D6E-409C-BE32-E72D297353CC}">
                <c16:uniqueId val="{00000023-0406-4ED2-BFC2-E28E832FE67E}"/>
              </c:ext>
            </c:extLst>
          </c:dPt>
          <c:dPt>
            <c:idx val="18"/>
            <c:invertIfNegative val="0"/>
            <c:bubble3D val="0"/>
            <c:spPr>
              <a:solidFill>
                <a:srgbClr val="666666"/>
              </a:solidFill>
            </c:spPr>
            <c:extLst>
              <c:ext xmlns:c16="http://schemas.microsoft.com/office/drawing/2014/chart" uri="{C3380CC4-5D6E-409C-BE32-E72D297353CC}">
                <c16:uniqueId val="{00000025-0406-4ED2-BFC2-E28E832FE67E}"/>
              </c:ext>
            </c:extLst>
          </c:dPt>
          <c:dPt>
            <c:idx val="19"/>
            <c:invertIfNegative val="0"/>
            <c:bubble3D val="0"/>
            <c:spPr>
              <a:solidFill>
                <a:srgbClr val="666666"/>
              </a:solidFill>
            </c:spPr>
            <c:extLst>
              <c:ext xmlns:c16="http://schemas.microsoft.com/office/drawing/2014/chart" uri="{C3380CC4-5D6E-409C-BE32-E72D297353CC}">
                <c16:uniqueId val="{00000027-0406-4ED2-BFC2-E28E832FE67E}"/>
              </c:ext>
            </c:extLst>
          </c:dPt>
          <c:dPt>
            <c:idx val="20"/>
            <c:invertIfNegative val="0"/>
            <c:bubble3D val="0"/>
            <c:spPr>
              <a:solidFill>
                <a:srgbClr val="FFFFFF">
                  <a:alpha val="0"/>
                </a:srgbClr>
              </a:solidFill>
            </c:spPr>
            <c:extLst>
              <c:ext xmlns:c16="http://schemas.microsoft.com/office/drawing/2014/chart" uri="{C3380CC4-5D6E-409C-BE32-E72D297353CC}">
                <c16:uniqueId val="{00000029-0406-4ED2-BFC2-E28E832FE67E}"/>
              </c:ext>
            </c:extLst>
          </c:dPt>
          <c:dPt>
            <c:idx val="21"/>
            <c:invertIfNegative val="0"/>
            <c:bubble3D val="0"/>
            <c:spPr>
              <a:solidFill>
                <a:srgbClr val="FFFFFF">
                  <a:alpha val="0"/>
                </a:srgbClr>
              </a:solidFill>
            </c:spPr>
            <c:extLst>
              <c:ext xmlns:c16="http://schemas.microsoft.com/office/drawing/2014/chart" uri="{C3380CC4-5D6E-409C-BE32-E72D297353CC}">
                <c16:uniqueId val="{0000002B-0406-4ED2-BFC2-E28E832FE67E}"/>
              </c:ext>
            </c:extLst>
          </c:dPt>
          <c:dPt>
            <c:idx val="22"/>
            <c:invertIfNegative val="0"/>
            <c:bubble3D val="0"/>
            <c:spPr>
              <a:solidFill>
                <a:srgbClr val="FFFFFF">
                  <a:alpha val="0"/>
                </a:srgbClr>
              </a:solidFill>
            </c:spPr>
            <c:extLst>
              <c:ext xmlns:c16="http://schemas.microsoft.com/office/drawing/2014/chart" uri="{C3380CC4-5D6E-409C-BE32-E72D297353CC}">
                <c16:uniqueId val="{0000002D-0406-4ED2-BFC2-E28E832FE67E}"/>
              </c:ext>
            </c:extLst>
          </c:dPt>
          <c:dPt>
            <c:idx val="23"/>
            <c:invertIfNegative val="0"/>
            <c:bubble3D val="0"/>
            <c:spPr>
              <a:solidFill>
                <a:srgbClr val="FFFFFF">
                  <a:alpha val="0"/>
                </a:srgbClr>
              </a:solidFill>
            </c:spPr>
            <c:extLst>
              <c:ext xmlns:c16="http://schemas.microsoft.com/office/drawing/2014/chart" uri="{C3380CC4-5D6E-409C-BE32-E72D297353CC}">
                <c16:uniqueId val="{0000002F-0406-4ED2-BFC2-E28E832FE67E}"/>
              </c:ext>
            </c:extLst>
          </c:dPt>
          <c:dPt>
            <c:idx val="24"/>
            <c:invertIfNegative val="0"/>
            <c:bubble3D val="0"/>
            <c:spPr>
              <a:solidFill>
                <a:srgbClr val="FFFFFF">
                  <a:alpha val="0"/>
                </a:srgbClr>
              </a:solidFill>
            </c:spPr>
            <c:extLst>
              <c:ext xmlns:c16="http://schemas.microsoft.com/office/drawing/2014/chart" uri="{C3380CC4-5D6E-409C-BE32-E72D297353CC}">
                <c16:uniqueId val="{00000031-0406-4ED2-BFC2-E28E832FE67E}"/>
              </c:ext>
            </c:extLst>
          </c:dPt>
          <c:dPt>
            <c:idx val="25"/>
            <c:invertIfNegative val="0"/>
            <c:bubble3D val="0"/>
            <c:spPr>
              <a:solidFill>
                <a:srgbClr val="FFFFFF">
                  <a:alpha val="0"/>
                </a:srgbClr>
              </a:solidFill>
            </c:spPr>
            <c:extLst>
              <c:ext xmlns:c16="http://schemas.microsoft.com/office/drawing/2014/chart" uri="{C3380CC4-5D6E-409C-BE32-E72D297353CC}">
                <c16:uniqueId val="{00000033-0406-4ED2-BFC2-E28E832FE67E}"/>
              </c:ext>
            </c:extLst>
          </c:dPt>
          <c:dPt>
            <c:idx val="26"/>
            <c:invertIfNegative val="0"/>
            <c:bubble3D val="0"/>
            <c:spPr>
              <a:solidFill>
                <a:srgbClr val="FFFFFF">
                  <a:alpha val="0"/>
                </a:srgbClr>
              </a:solidFill>
            </c:spPr>
            <c:extLst>
              <c:ext xmlns:c16="http://schemas.microsoft.com/office/drawing/2014/chart" uri="{C3380CC4-5D6E-409C-BE32-E72D297353CC}">
                <c16:uniqueId val="{00000035-0406-4ED2-BFC2-E28E832FE67E}"/>
              </c:ext>
            </c:extLst>
          </c:dPt>
          <c:dPt>
            <c:idx val="27"/>
            <c:invertIfNegative val="0"/>
            <c:bubble3D val="0"/>
            <c:spPr>
              <a:solidFill>
                <a:srgbClr val="FFFFFF">
                  <a:alpha val="0"/>
                </a:srgbClr>
              </a:solidFill>
            </c:spPr>
            <c:extLst>
              <c:ext xmlns:c16="http://schemas.microsoft.com/office/drawing/2014/chart" uri="{C3380CC4-5D6E-409C-BE32-E72D297353CC}">
                <c16:uniqueId val="{00000037-0406-4ED2-BFC2-E28E832FE67E}"/>
              </c:ext>
            </c:extLst>
          </c:dPt>
          <c:dPt>
            <c:idx val="28"/>
            <c:invertIfNegative val="0"/>
            <c:bubble3D val="0"/>
            <c:spPr>
              <a:solidFill>
                <a:srgbClr val="FFFFFF">
                  <a:alpha val="0"/>
                </a:srgbClr>
              </a:solidFill>
            </c:spPr>
            <c:extLst>
              <c:ext xmlns:c16="http://schemas.microsoft.com/office/drawing/2014/chart" uri="{C3380CC4-5D6E-409C-BE32-E72D297353CC}">
                <c16:uniqueId val="{00000039-0406-4ED2-BFC2-E28E832FE67E}"/>
              </c:ext>
            </c:extLst>
          </c:dPt>
          <c:dPt>
            <c:idx val="29"/>
            <c:invertIfNegative val="0"/>
            <c:bubble3D val="0"/>
            <c:spPr>
              <a:solidFill>
                <a:srgbClr val="FFFFFF">
                  <a:alpha val="0"/>
                </a:srgbClr>
              </a:solidFill>
            </c:spPr>
            <c:extLst>
              <c:ext xmlns:c16="http://schemas.microsoft.com/office/drawing/2014/chart" uri="{C3380CC4-5D6E-409C-BE32-E72D297353CC}">
                <c16:uniqueId val="{0000003B-0406-4ED2-BFC2-E28E832FE67E}"/>
              </c:ext>
            </c:extLst>
          </c:dPt>
          <c:dLbls>
            <c:dLbl>
              <c:idx val="0"/>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918-1A41-BBA1-6256877D2C82}"/>
                </c:ext>
              </c:extLst>
            </c:dLbl>
            <c:dLbl>
              <c:idx val="1"/>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406-4ED2-BFC2-E28E832FE67E}"/>
                </c:ext>
              </c:extLst>
            </c:dLbl>
            <c:dLbl>
              <c:idx val="2"/>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406-4ED2-BFC2-E28E832FE67E}"/>
                </c:ext>
              </c:extLst>
            </c:dLbl>
            <c:dLbl>
              <c:idx val="3"/>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406-4ED2-BFC2-E28E832FE67E}"/>
                </c:ext>
              </c:extLst>
            </c:dLbl>
            <c:dLbl>
              <c:idx val="4"/>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406-4ED2-BFC2-E28E832FE67E}"/>
                </c:ext>
              </c:extLst>
            </c:dLbl>
            <c:dLbl>
              <c:idx val="5"/>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406-4ED2-BFC2-E28E832FE67E}"/>
                </c:ext>
              </c:extLst>
            </c:dLbl>
            <c:dLbl>
              <c:idx val="6"/>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406-4ED2-BFC2-E28E832FE67E}"/>
                </c:ext>
              </c:extLst>
            </c:dLbl>
            <c:dLbl>
              <c:idx val="7"/>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406-4ED2-BFC2-E28E832FE67E}"/>
                </c:ext>
              </c:extLst>
            </c:dLbl>
            <c:dLbl>
              <c:idx val="8"/>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406-4ED2-BFC2-E28E832FE67E}"/>
                </c:ext>
              </c:extLst>
            </c:dLbl>
            <c:dLbl>
              <c:idx val="9"/>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918-1A41-BBA1-6256877D2C82}"/>
                </c:ext>
              </c:extLst>
            </c:dLbl>
            <c:dLbl>
              <c:idx val="10"/>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406-4ED2-BFC2-E28E832FE67E}"/>
                </c:ext>
              </c:extLst>
            </c:dLbl>
            <c:dLbl>
              <c:idx val="11"/>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406-4ED2-BFC2-E28E832FE67E}"/>
                </c:ext>
              </c:extLst>
            </c:dLbl>
            <c:dLbl>
              <c:idx val="12"/>
              <c:tx>
                <c:rich>
                  <a:bodyPr/>
                  <a:lstStyle/>
                  <a:p>
                    <a:r>
                      <a:t>3.79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406-4ED2-BFC2-E28E832FE67E}"/>
                </c:ext>
              </c:extLst>
            </c:dLbl>
            <c:dLbl>
              <c:idx val="13"/>
              <c:tx>
                <c:rich>
                  <a:bodyPr/>
                  <a:lstStyle/>
                  <a:p>
                    <a:r>
                      <a:t>3.73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918-1A41-BBA1-6256877D2C82}"/>
                </c:ext>
              </c:extLst>
            </c:dLbl>
            <c:dLbl>
              <c:idx val="14"/>
              <c:tx>
                <c:rich>
                  <a:bodyPr/>
                  <a:lstStyle/>
                  <a:p>
                    <a:r>
                      <a:t>3.72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406-4ED2-BFC2-E28E832FE67E}"/>
                </c:ext>
              </c:extLst>
            </c:dLbl>
            <c:dLbl>
              <c:idx val="15"/>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406-4ED2-BFC2-E28E832FE67E}"/>
                </c:ext>
              </c:extLst>
            </c:dLbl>
            <c:dLbl>
              <c:idx val="16"/>
              <c:tx>
                <c:rich>
                  <a:bodyPr/>
                  <a:lstStyle/>
                  <a:p>
                    <a:r>
                      <a:t>3.68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0406-4ED2-BFC2-E28E832FE67E}"/>
                </c:ext>
              </c:extLst>
            </c:dLbl>
            <c:dLbl>
              <c:idx val="17"/>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0406-4ED2-BFC2-E28E832FE67E}"/>
                </c:ext>
              </c:extLst>
            </c:dLbl>
            <c:dLbl>
              <c:idx val="18"/>
              <c:tx>
                <c:rich>
                  <a:bodyPr/>
                  <a:lstStyle/>
                  <a:p>
                    <a:r>
                      <a:t>3.03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0406-4ED2-BFC2-E28E832FE67E}"/>
                </c:ext>
              </c:extLst>
            </c:dLbl>
            <c:dLbl>
              <c:idx val="19"/>
              <c:tx>
                <c:rich>
                  <a:bodyPr/>
                  <a:lstStyle/>
                  <a:p>
                    <a:r>
                      <a:t>2.69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0406-4ED2-BFC2-E28E832FE67E}"/>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0406-4ED2-BFC2-E28E832FE67E}"/>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0406-4ED2-BFC2-E28E832FE67E}"/>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0406-4ED2-BFC2-E28E832FE67E}"/>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0406-4ED2-BFC2-E28E832FE67E}"/>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0406-4ED2-BFC2-E28E832FE67E}"/>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0406-4ED2-BFC2-E28E832FE67E}"/>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0406-4ED2-BFC2-E28E832FE67E}"/>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0406-4ED2-BFC2-E28E832FE67E}"/>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0406-4ED2-BFC2-E28E832FE67E}"/>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0406-4ED2-BFC2-E28E832FE67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YVR</c:v>
                </c:pt>
                <c:pt idx="1">
                  <c:v>MKE</c:v>
                </c:pt>
                <c:pt idx="2">
                  <c:v>YYC</c:v>
                </c:pt>
                <c:pt idx="3">
                  <c:v>YLW</c:v>
                </c:pt>
                <c:pt idx="4">
                  <c:v>SFO</c:v>
                </c:pt>
                <c:pt idx="5">
                  <c:v>BWI</c:v>
                </c:pt>
                <c:pt idx="6">
                  <c:v>DTW</c:v>
                </c:pt>
                <c:pt idx="7">
                  <c:v>YYZ</c:v>
                </c:pt>
                <c:pt idx="8">
                  <c:v>DAL</c:v>
                </c:pt>
                <c:pt idx="9">
                  <c:v>EWR</c:v>
                </c:pt>
                <c:pt idx="10">
                  <c:v>AUS</c:v>
                </c:pt>
                <c:pt idx="11">
                  <c:v>DFW</c:v>
                </c:pt>
                <c:pt idx="12">
                  <c:v>SEA</c:v>
                </c:pt>
                <c:pt idx="13">
                  <c:v>YUL</c:v>
                </c:pt>
                <c:pt idx="14">
                  <c:v>DEN</c:v>
                </c:pt>
                <c:pt idx="15">
                  <c:v>LAX</c:v>
                </c:pt>
                <c:pt idx="16">
                  <c:v>BUR</c:v>
                </c:pt>
                <c:pt idx="17">
                  <c:v>JFK</c:v>
                </c:pt>
                <c:pt idx="18">
                  <c:v>HOU</c:v>
                </c:pt>
                <c:pt idx="19">
                  <c:v>IAH</c:v>
                </c:pt>
              </c:strCache>
            </c:strRef>
          </c:cat>
          <c:val>
            <c:numRef>
              <c:f>Sheet1!$B$2:$B$31</c:f>
              <c:numCache>
                <c:formatCode>0.00000000</c:formatCode>
                <c:ptCount val="30"/>
                <c:pt idx="0">
                  <c:v>4.0493834290999997</c:v>
                </c:pt>
                <c:pt idx="1">
                  <c:v>4.0343226308000002</c:v>
                </c:pt>
                <c:pt idx="2">
                  <c:v>4.0222362710999997</c:v>
                </c:pt>
                <c:pt idx="3">
                  <c:v>3.8900334044</c:v>
                </c:pt>
                <c:pt idx="4">
                  <c:v>3.8850651492999999</c:v>
                </c:pt>
                <c:pt idx="5">
                  <c:v>3.875880993</c:v>
                </c:pt>
                <c:pt idx="6">
                  <c:v>3.8482667988000001</c:v>
                </c:pt>
                <c:pt idx="7">
                  <c:v>3.8452159891000002</c:v>
                </c:pt>
                <c:pt idx="8">
                  <c:v>3.8450440051000001</c:v>
                </c:pt>
                <c:pt idx="9">
                  <c:v>3.8427387374999999</c:v>
                </c:pt>
                <c:pt idx="10">
                  <c:v>3.8266344053000001</c:v>
                </c:pt>
                <c:pt idx="11">
                  <c:v>3.8193352963999998</c:v>
                </c:pt>
                <c:pt idx="12">
                  <c:v>3.7940245491</c:v>
                </c:pt>
                <c:pt idx="13">
                  <c:v>3.7315746565999999</c:v>
                </c:pt>
                <c:pt idx="14">
                  <c:v>3.7238051575000002</c:v>
                </c:pt>
                <c:pt idx="15">
                  <c:v>3.7119000100999999</c:v>
                </c:pt>
                <c:pt idx="16">
                  <c:v>3.6779446325</c:v>
                </c:pt>
                <c:pt idx="17">
                  <c:v>3.6646858145999999</c:v>
                </c:pt>
                <c:pt idx="18">
                  <c:v>3.0288743344000002</c:v>
                </c:pt>
                <c:pt idx="19">
                  <c:v>2.6899009120000001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918-1A41-BBA1-6256877D2C8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267-9848-8951-5697D84470F0}"/>
              </c:ext>
            </c:extLst>
          </c:dPt>
          <c:dPt>
            <c:idx val="1"/>
            <c:invertIfNegative val="0"/>
            <c:bubble3D val="0"/>
            <c:spPr>
              <a:solidFill>
                <a:srgbClr val="003A8C"/>
              </a:solidFill>
            </c:spPr>
            <c:extLst>
              <c:ext xmlns:c16="http://schemas.microsoft.com/office/drawing/2014/chart" uri="{C3380CC4-5D6E-409C-BE32-E72D297353CC}">
                <c16:uniqueId val="{00000003-69A1-4F36-99C3-CCA21E9F5E27}"/>
              </c:ext>
            </c:extLst>
          </c:dPt>
          <c:dPt>
            <c:idx val="2"/>
            <c:invertIfNegative val="0"/>
            <c:bubble3D val="0"/>
            <c:spPr>
              <a:solidFill>
                <a:srgbClr val="003A8C"/>
              </a:solidFill>
            </c:spPr>
            <c:extLst>
              <c:ext xmlns:c16="http://schemas.microsoft.com/office/drawing/2014/chart" uri="{C3380CC4-5D6E-409C-BE32-E72D297353CC}">
                <c16:uniqueId val="{00000005-69A1-4F36-99C3-CCA21E9F5E27}"/>
              </c:ext>
            </c:extLst>
          </c:dPt>
          <c:dPt>
            <c:idx val="3"/>
            <c:invertIfNegative val="0"/>
            <c:bubble3D val="0"/>
            <c:spPr>
              <a:solidFill>
                <a:srgbClr val="003A8C"/>
              </a:solidFill>
            </c:spPr>
            <c:extLst>
              <c:ext xmlns:c16="http://schemas.microsoft.com/office/drawing/2014/chart" uri="{C3380CC4-5D6E-409C-BE32-E72D297353CC}">
                <c16:uniqueId val="{00000007-69A1-4F36-99C3-CCA21E9F5E27}"/>
              </c:ext>
            </c:extLst>
          </c:dPt>
          <c:dPt>
            <c:idx val="4"/>
            <c:invertIfNegative val="0"/>
            <c:bubble3D val="0"/>
            <c:spPr>
              <a:solidFill>
                <a:srgbClr val="003A8C"/>
              </a:solidFill>
            </c:spPr>
            <c:extLst>
              <c:ext xmlns:c16="http://schemas.microsoft.com/office/drawing/2014/chart" uri="{C3380CC4-5D6E-409C-BE32-E72D297353CC}">
                <c16:uniqueId val="{00000009-69A1-4F36-99C3-CCA21E9F5E27}"/>
              </c:ext>
            </c:extLst>
          </c:dPt>
          <c:dPt>
            <c:idx val="5"/>
            <c:invertIfNegative val="0"/>
            <c:bubble3D val="0"/>
            <c:spPr>
              <a:solidFill>
                <a:srgbClr val="003A8C"/>
              </a:solidFill>
            </c:spPr>
            <c:extLst>
              <c:ext xmlns:c16="http://schemas.microsoft.com/office/drawing/2014/chart" uri="{C3380CC4-5D6E-409C-BE32-E72D297353CC}">
                <c16:uniqueId val="{0000000B-69A1-4F36-99C3-CCA21E9F5E27}"/>
              </c:ext>
            </c:extLst>
          </c:dPt>
          <c:dPt>
            <c:idx val="6"/>
            <c:invertIfNegative val="0"/>
            <c:bubble3D val="0"/>
            <c:spPr>
              <a:solidFill>
                <a:srgbClr val="003A8C"/>
              </a:solidFill>
            </c:spPr>
            <c:extLst>
              <c:ext xmlns:c16="http://schemas.microsoft.com/office/drawing/2014/chart" uri="{C3380CC4-5D6E-409C-BE32-E72D297353CC}">
                <c16:uniqueId val="{0000000D-69A1-4F36-99C3-CCA21E9F5E27}"/>
              </c:ext>
            </c:extLst>
          </c:dPt>
          <c:dPt>
            <c:idx val="7"/>
            <c:invertIfNegative val="0"/>
            <c:bubble3D val="0"/>
            <c:spPr>
              <a:solidFill>
                <a:srgbClr val="003A8C"/>
              </a:solidFill>
            </c:spPr>
            <c:extLst>
              <c:ext xmlns:c16="http://schemas.microsoft.com/office/drawing/2014/chart" uri="{C3380CC4-5D6E-409C-BE32-E72D297353CC}">
                <c16:uniqueId val="{0000000F-69A1-4F36-99C3-CCA21E9F5E27}"/>
              </c:ext>
            </c:extLst>
          </c:dPt>
          <c:dPt>
            <c:idx val="8"/>
            <c:invertIfNegative val="0"/>
            <c:bubble3D val="0"/>
            <c:spPr>
              <a:solidFill>
                <a:srgbClr val="003A8C"/>
              </a:solidFill>
            </c:spPr>
            <c:extLst>
              <c:ext xmlns:c16="http://schemas.microsoft.com/office/drawing/2014/chart" uri="{C3380CC4-5D6E-409C-BE32-E72D297353CC}">
                <c16:uniqueId val="{00000011-69A1-4F36-99C3-CCA21E9F5E27}"/>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267-9848-8951-5697D84470F0}"/>
              </c:ext>
            </c:extLst>
          </c:dPt>
          <c:dPt>
            <c:idx val="10"/>
            <c:invertIfNegative val="0"/>
            <c:bubble3D val="0"/>
            <c:spPr>
              <a:solidFill>
                <a:srgbClr val="003A8C"/>
              </a:solidFill>
            </c:spPr>
            <c:extLst>
              <c:ext xmlns:c16="http://schemas.microsoft.com/office/drawing/2014/chart" uri="{C3380CC4-5D6E-409C-BE32-E72D297353CC}">
                <c16:uniqueId val="{00000015-69A1-4F36-99C3-CCA21E9F5E27}"/>
              </c:ext>
            </c:extLst>
          </c:dPt>
          <c:dPt>
            <c:idx val="11"/>
            <c:invertIfNegative val="0"/>
            <c:bubble3D val="0"/>
            <c:spPr>
              <a:solidFill>
                <a:srgbClr val="FFC000"/>
              </a:solidFill>
            </c:spPr>
            <c:extLst>
              <c:ext xmlns:c16="http://schemas.microsoft.com/office/drawing/2014/chart" uri="{C3380CC4-5D6E-409C-BE32-E72D297353CC}">
                <c16:uniqueId val="{00000017-69A1-4F36-99C3-CCA21E9F5E27}"/>
              </c:ext>
            </c:extLst>
          </c:dPt>
          <c:dPt>
            <c:idx val="12"/>
            <c:invertIfNegative val="0"/>
            <c:bubble3D val="0"/>
            <c:spPr>
              <a:solidFill>
                <a:srgbClr val="003A8C"/>
              </a:solidFill>
            </c:spPr>
            <c:extLst>
              <c:ext xmlns:c16="http://schemas.microsoft.com/office/drawing/2014/chart" uri="{C3380CC4-5D6E-409C-BE32-E72D297353CC}">
                <c16:uniqueId val="{00000019-69A1-4F36-99C3-CCA21E9F5E27}"/>
              </c:ext>
            </c:extLst>
          </c:dPt>
          <c:dPt>
            <c:idx val="13"/>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267-9848-8951-5697D84470F0}"/>
              </c:ext>
            </c:extLst>
          </c:dPt>
          <c:dPt>
            <c:idx val="14"/>
            <c:invertIfNegative val="0"/>
            <c:bubble3D val="0"/>
            <c:spPr>
              <a:solidFill>
                <a:srgbClr val="003A8C"/>
              </a:solidFill>
            </c:spPr>
            <c:extLst>
              <c:ext xmlns:c16="http://schemas.microsoft.com/office/drawing/2014/chart" uri="{C3380CC4-5D6E-409C-BE32-E72D297353CC}">
                <c16:uniqueId val="{0000001D-69A1-4F36-99C3-CCA21E9F5E27}"/>
              </c:ext>
            </c:extLst>
          </c:dPt>
          <c:dPt>
            <c:idx val="15"/>
            <c:invertIfNegative val="0"/>
            <c:bubble3D val="0"/>
            <c:spPr>
              <a:solidFill>
                <a:srgbClr val="003A8C"/>
              </a:solidFill>
            </c:spPr>
            <c:extLst>
              <c:ext xmlns:c16="http://schemas.microsoft.com/office/drawing/2014/chart" uri="{C3380CC4-5D6E-409C-BE32-E72D297353CC}">
                <c16:uniqueId val="{0000001F-69A1-4F36-99C3-CCA21E9F5E27}"/>
              </c:ext>
            </c:extLst>
          </c:dPt>
          <c:dPt>
            <c:idx val="16"/>
            <c:invertIfNegative val="0"/>
            <c:bubble3D val="0"/>
            <c:spPr>
              <a:solidFill>
                <a:srgbClr val="003A8C"/>
              </a:solidFill>
            </c:spPr>
            <c:extLst>
              <c:ext xmlns:c16="http://schemas.microsoft.com/office/drawing/2014/chart" uri="{C3380CC4-5D6E-409C-BE32-E72D297353CC}">
                <c16:uniqueId val="{00000021-69A1-4F36-99C3-CCA21E9F5E27}"/>
              </c:ext>
            </c:extLst>
          </c:dPt>
          <c:dPt>
            <c:idx val="1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6267-9848-8951-5697D84470F0}"/>
              </c:ext>
            </c:extLst>
          </c:dPt>
          <c:dPt>
            <c:idx val="18"/>
            <c:invertIfNegative val="0"/>
            <c:bubble3D val="0"/>
            <c:spPr>
              <a:solidFill>
                <a:srgbClr val="C00000"/>
              </a:solidFill>
            </c:spPr>
            <c:extLst>
              <c:ext xmlns:c16="http://schemas.microsoft.com/office/drawing/2014/chart" uri="{C3380CC4-5D6E-409C-BE32-E72D297353CC}">
                <c16:uniqueId val="{00000025-69A1-4F36-99C3-CCA21E9F5E27}"/>
              </c:ext>
            </c:extLst>
          </c:dPt>
          <c:dPt>
            <c:idx val="19"/>
            <c:invertIfNegative val="0"/>
            <c:bubble3D val="0"/>
            <c:spPr>
              <a:solidFill>
                <a:srgbClr val="003A8C"/>
              </a:solidFill>
            </c:spPr>
            <c:extLst>
              <c:ext xmlns:c16="http://schemas.microsoft.com/office/drawing/2014/chart" uri="{C3380CC4-5D6E-409C-BE32-E72D297353CC}">
                <c16:uniqueId val="{00000027-69A1-4F36-99C3-CCA21E9F5E27}"/>
              </c:ext>
            </c:extLst>
          </c:dPt>
          <c:dPt>
            <c:idx val="20"/>
            <c:invertIfNegative val="0"/>
            <c:bubble3D val="0"/>
            <c:spPr>
              <a:solidFill>
                <a:srgbClr val="003A8C"/>
              </a:solidFill>
            </c:spPr>
            <c:extLst>
              <c:ext xmlns:c16="http://schemas.microsoft.com/office/drawing/2014/chart" uri="{C3380CC4-5D6E-409C-BE32-E72D297353CC}">
                <c16:uniqueId val="{00000029-69A1-4F36-99C3-CCA21E9F5E27}"/>
              </c:ext>
            </c:extLst>
          </c:dPt>
          <c:dPt>
            <c:idx val="21"/>
            <c:invertIfNegative val="0"/>
            <c:bubble3D val="0"/>
            <c:spPr>
              <a:solidFill>
                <a:srgbClr val="003A8C"/>
              </a:solidFill>
            </c:spPr>
            <c:extLst>
              <c:ext xmlns:c16="http://schemas.microsoft.com/office/drawing/2014/chart" uri="{C3380CC4-5D6E-409C-BE32-E72D297353CC}">
                <c16:uniqueId val="{0000002B-69A1-4F36-99C3-CCA21E9F5E27}"/>
              </c:ext>
            </c:extLst>
          </c:dPt>
          <c:dPt>
            <c:idx val="22"/>
            <c:invertIfNegative val="0"/>
            <c:bubble3D val="0"/>
            <c:spPr>
              <a:solidFill>
                <a:srgbClr val="003A8C"/>
              </a:solidFill>
            </c:spPr>
            <c:extLst>
              <c:ext xmlns:c16="http://schemas.microsoft.com/office/drawing/2014/chart" uri="{C3380CC4-5D6E-409C-BE32-E72D297353CC}">
                <c16:uniqueId val="{0000002D-69A1-4F36-99C3-CCA21E9F5E27}"/>
              </c:ext>
            </c:extLst>
          </c:dPt>
          <c:dPt>
            <c:idx val="23"/>
            <c:invertIfNegative val="0"/>
            <c:bubble3D val="0"/>
            <c:spPr>
              <a:solidFill>
                <a:srgbClr val="003A8C"/>
              </a:solidFill>
            </c:spPr>
            <c:extLst>
              <c:ext xmlns:c16="http://schemas.microsoft.com/office/drawing/2014/chart" uri="{C3380CC4-5D6E-409C-BE32-E72D297353CC}">
                <c16:uniqueId val="{0000002F-69A1-4F36-99C3-CCA21E9F5E27}"/>
              </c:ext>
            </c:extLst>
          </c:dPt>
          <c:dPt>
            <c:idx val="24"/>
            <c:invertIfNegative val="0"/>
            <c:bubble3D val="0"/>
            <c:spPr>
              <a:solidFill>
                <a:srgbClr val="003A8C"/>
              </a:solidFill>
            </c:spPr>
            <c:extLst>
              <c:ext xmlns:c16="http://schemas.microsoft.com/office/drawing/2014/chart" uri="{C3380CC4-5D6E-409C-BE32-E72D297353CC}">
                <c16:uniqueId val="{00000031-69A1-4F36-99C3-CCA21E9F5E27}"/>
              </c:ext>
            </c:extLst>
          </c:dPt>
          <c:dLbls>
            <c:dLbl>
              <c:idx val="0"/>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267-9848-8951-5697D84470F0}"/>
                </c:ext>
              </c:extLst>
            </c:dLbl>
            <c:dLbl>
              <c:idx val="1"/>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9A1-4F36-99C3-CCA21E9F5E27}"/>
                </c:ext>
              </c:extLst>
            </c:dLbl>
            <c:dLbl>
              <c:idx val="2"/>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9A1-4F36-99C3-CCA21E9F5E27}"/>
                </c:ext>
              </c:extLst>
            </c:dLbl>
            <c:dLbl>
              <c:idx val="3"/>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9A1-4F36-99C3-CCA21E9F5E27}"/>
                </c:ext>
              </c:extLst>
            </c:dLbl>
            <c:dLbl>
              <c:idx val="4"/>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9A1-4F36-99C3-CCA21E9F5E27}"/>
                </c:ext>
              </c:extLst>
            </c:dLbl>
            <c:dLbl>
              <c:idx val="5"/>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9A1-4F36-99C3-CCA21E9F5E27}"/>
                </c:ext>
              </c:extLst>
            </c:dLbl>
            <c:dLbl>
              <c:idx val="6"/>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9A1-4F36-99C3-CCA21E9F5E27}"/>
                </c:ext>
              </c:extLst>
            </c:dLbl>
            <c:dLbl>
              <c:idx val="7"/>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9A1-4F36-99C3-CCA21E9F5E27}"/>
                </c:ext>
              </c:extLst>
            </c:dLbl>
            <c:dLbl>
              <c:idx val="8"/>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9A1-4F36-99C3-CCA21E9F5E27}"/>
                </c:ext>
              </c:extLst>
            </c:dLbl>
            <c:dLbl>
              <c:idx val="9"/>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267-9848-8951-5697D84470F0}"/>
                </c:ext>
              </c:extLst>
            </c:dLbl>
            <c:dLbl>
              <c:idx val="10"/>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9A1-4F36-99C3-CCA21E9F5E27}"/>
                </c:ext>
              </c:extLst>
            </c:dLbl>
            <c:dLbl>
              <c:idx val="11"/>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9A1-4F36-99C3-CCA21E9F5E27}"/>
                </c:ext>
              </c:extLst>
            </c:dLbl>
            <c:dLbl>
              <c:idx val="12"/>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9A1-4F36-99C3-CCA21E9F5E27}"/>
                </c:ext>
              </c:extLst>
            </c:dLbl>
            <c:dLbl>
              <c:idx val="13"/>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267-9848-8951-5697D84470F0}"/>
                </c:ext>
              </c:extLst>
            </c:dLbl>
            <c:dLbl>
              <c:idx val="14"/>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9A1-4F36-99C3-CCA21E9F5E27}"/>
                </c:ext>
              </c:extLst>
            </c:dLbl>
            <c:dLbl>
              <c:idx val="15"/>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9A1-4F36-99C3-CCA21E9F5E27}"/>
                </c:ext>
              </c:extLst>
            </c:dLbl>
            <c:dLbl>
              <c:idx val="16"/>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9A1-4F36-99C3-CCA21E9F5E27}"/>
                </c:ext>
              </c:extLst>
            </c:dLbl>
            <c:dLbl>
              <c:idx val="17"/>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267-9848-8951-5697D84470F0}"/>
                </c:ext>
              </c:extLst>
            </c:dLbl>
            <c:dLbl>
              <c:idx val="18"/>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9A1-4F36-99C3-CCA21E9F5E27}"/>
                </c:ext>
              </c:extLst>
            </c:dLbl>
            <c:dLbl>
              <c:idx val="19"/>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9A1-4F36-99C3-CCA21E9F5E27}"/>
                </c:ext>
              </c:extLst>
            </c:dLbl>
            <c:dLbl>
              <c:idx val="20"/>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9A1-4F36-99C3-CCA21E9F5E27}"/>
                </c:ext>
              </c:extLst>
            </c:dLbl>
            <c:dLbl>
              <c:idx val="21"/>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9A1-4F36-99C3-CCA21E9F5E27}"/>
                </c:ext>
              </c:extLst>
            </c:dLbl>
            <c:dLbl>
              <c:idx val="22"/>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9A1-4F36-99C3-CCA21E9F5E27}"/>
                </c:ext>
              </c:extLst>
            </c:dLbl>
            <c:dLbl>
              <c:idx val="23"/>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9A1-4F36-99C3-CCA21E9F5E27}"/>
                </c:ext>
              </c:extLst>
            </c:dLbl>
            <c:dLbl>
              <c:idx val="24"/>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9A1-4F36-99C3-CCA21E9F5E2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BKK</c:v>
                </c:pt>
                <c:pt idx="1">
                  <c:v>ALC</c:v>
                </c:pt>
                <c:pt idx="2">
                  <c:v>CUR</c:v>
                </c:pt>
                <c:pt idx="3">
                  <c:v>LIN</c:v>
                </c:pt>
                <c:pt idx="4">
                  <c:v>RIX</c:v>
                </c:pt>
                <c:pt idx="5">
                  <c:v>BTH</c:v>
                </c:pt>
                <c:pt idx="6">
                  <c:v>EAS</c:v>
                </c:pt>
                <c:pt idx="7">
                  <c:v>GDL</c:v>
                </c:pt>
                <c:pt idx="8">
                  <c:v>YYZ</c:v>
                </c:pt>
                <c:pt idx="9">
                  <c:v>SDR</c:v>
                </c:pt>
                <c:pt idx="10">
                  <c:v>SVQ</c:v>
                </c:pt>
                <c:pt idx="11">
                  <c:v>DTW</c:v>
                </c:pt>
                <c:pt idx="12">
                  <c:v>YVR</c:v>
                </c:pt>
                <c:pt idx="13">
                  <c:v>UKB</c:v>
                </c:pt>
                <c:pt idx="14">
                  <c:v>CCF</c:v>
                </c:pt>
                <c:pt idx="15">
                  <c:v>VGO</c:v>
                </c:pt>
                <c:pt idx="16">
                  <c:v>SVG</c:v>
                </c:pt>
                <c:pt idx="17">
                  <c:v>CHC</c:v>
                </c:pt>
                <c:pt idx="18">
                  <c:v>BWI</c:v>
                </c:pt>
                <c:pt idx="19">
                  <c:v>JAX</c:v>
                </c:pt>
                <c:pt idx="20">
                  <c:v>ATL</c:v>
                </c:pt>
                <c:pt idx="21">
                  <c:v>ZRH</c:v>
                </c:pt>
                <c:pt idx="22">
                  <c:v>OLB</c:v>
                </c:pt>
                <c:pt idx="23">
                  <c:v>UTN</c:v>
                </c:pt>
                <c:pt idx="24">
                  <c:v>IBZ</c:v>
                </c:pt>
              </c:strCache>
            </c:strRef>
          </c:cat>
          <c:val>
            <c:numRef>
              <c:f>Sheet1!$B$2:$B$26</c:f>
              <c:numCache>
                <c:formatCode>0.00000000</c:formatCode>
                <c:ptCount val="25"/>
                <c:pt idx="0">
                  <c:v>4.1610157292999999</c:v>
                </c:pt>
                <c:pt idx="1">
                  <c:v>4.1607655321000001</c:v>
                </c:pt>
                <c:pt idx="2">
                  <c:v>4.1589556571999999</c:v>
                </c:pt>
                <c:pt idx="3">
                  <c:v>4.1567686858000004</c:v>
                </c:pt>
                <c:pt idx="4">
                  <c:v>4.1547585203999997</c:v>
                </c:pt>
                <c:pt idx="5">
                  <c:v>4.1544678138000002</c:v>
                </c:pt>
                <c:pt idx="6">
                  <c:v>4.1542765904000003</c:v>
                </c:pt>
                <c:pt idx="7">
                  <c:v>4.1532554465000002</c:v>
                </c:pt>
                <c:pt idx="8">
                  <c:v>4.1475481227</c:v>
                </c:pt>
                <c:pt idx="9">
                  <c:v>4.1439101780999996</c:v>
                </c:pt>
                <c:pt idx="10">
                  <c:v>4.1431189185999999</c:v>
                </c:pt>
                <c:pt idx="11">
                  <c:v>4.1423435979000001</c:v>
                </c:pt>
                <c:pt idx="12">
                  <c:v>4.1419840169000004</c:v>
                </c:pt>
                <c:pt idx="13">
                  <c:v>4.1406128646000004</c:v>
                </c:pt>
                <c:pt idx="14">
                  <c:v>4.1398918589999996</c:v>
                </c:pt>
                <c:pt idx="15">
                  <c:v>4.1376099370999997</c:v>
                </c:pt>
                <c:pt idx="16">
                  <c:v>4.1282239801999996</c:v>
                </c:pt>
                <c:pt idx="17">
                  <c:v>4.1243779866999999</c:v>
                </c:pt>
                <c:pt idx="18">
                  <c:v>4.1224496504000001</c:v>
                </c:pt>
                <c:pt idx="19">
                  <c:v>4.1200305475999999</c:v>
                </c:pt>
                <c:pt idx="20">
                  <c:v>4.1193385887999998</c:v>
                </c:pt>
                <c:pt idx="21">
                  <c:v>4.1164417075999999</c:v>
                </c:pt>
                <c:pt idx="22">
                  <c:v>4.1135011907000001</c:v>
                </c:pt>
                <c:pt idx="23">
                  <c:v>4.1133811086999996</c:v>
                </c:pt>
                <c:pt idx="24">
                  <c:v>4.1014978320999997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6267-9848-8951-5697D84470F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E6A-E245-9D7D-72F6ED3B272A}"/>
              </c:ext>
            </c:extLst>
          </c:dPt>
          <c:dPt>
            <c:idx val="1"/>
            <c:invertIfNegative val="0"/>
            <c:bubble3D val="0"/>
            <c:spPr>
              <a:solidFill>
                <a:srgbClr val="666666"/>
              </a:solidFill>
            </c:spPr>
            <c:extLst>
              <c:ext xmlns:c16="http://schemas.microsoft.com/office/drawing/2014/chart" uri="{C3380CC4-5D6E-409C-BE32-E72D297353CC}">
                <c16:uniqueId val="{00000003-FF14-45CF-8B24-C75BB77BFA1A}"/>
              </c:ext>
            </c:extLst>
          </c:dPt>
          <c:dPt>
            <c:idx val="2"/>
            <c:invertIfNegative val="0"/>
            <c:bubble3D val="0"/>
            <c:spPr>
              <a:solidFill>
                <a:srgbClr val="666666"/>
              </a:solidFill>
            </c:spPr>
            <c:extLst>
              <c:ext xmlns:c16="http://schemas.microsoft.com/office/drawing/2014/chart" uri="{C3380CC4-5D6E-409C-BE32-E72D297353CC}">
                <c16:uniqueId val="{00000005-FF14-45CF-8B24-C75BB77BFA1A}"/>
              </c:ext>
            </c:extLst>
          </c:dPt>
          <c:dPt>
            <c:idx val="3"/>
            <c:invertIfNegative val="0"/>
            <c:bubble3D val="0"/>
            <c:spPr>
              <a:solidFill>
                <a:srgbClr val="666666"/>
              </a:solidFill>
            </c:spPr>
            <c:extLst>
              <c:ext xmlns:c16="http://schemas.microsoft.com/office/drawing/2014/chart" uri="{C3380CC4-5D6E-409C-BE32-E72D297353CC}">
                <c16:uniqueId val="{00000007-FF14-45CF-8B24-C75BB77BFA1A}"/>
              </c:ext>
            </c:extLst>
          </c:dPt>
          <c:dPt>
            <c:idx val="4"/>
            <c:invertIfNegative val="0"/>
            <c:bubble3D val="0"/>
            <c:spPr>
              <a:solidFill>
                <a:srgbClr val="666666"/>
              </a:solidFill>
            </c:spPr>
            <c:extLst>
              <c:ext xmlns:c16="http://schemas.microsoft.com/office/drawing/2014/chart" uri="{C3380CC4-5D6E-409C-BE32-E72D297353CC}">
                <c16:uniqueId val="{00000009-FF14-45CF-8B24-C75BB77BFA1A}"/>
              </c:ext>
            </c:extLst>
          </c:dPt>
          <c:dPt>
            <c:idx val="5"/>
            <c:invertIfNegative val="0"/>
            <c:bubble3D val="0"/>
            <c:spPr>
              <a:solidFill>
                <a:srgbClr val="666666"/>
              </a:solidFill>
            </c:spPr>
            <c:extLst>
              <c:ext xmlns:c16="http://schemas.microsoft.com/office/drawing/2014/chart" uri="{C3380CC4-5D6E-409C-BE32-E72D297353CC}">
                <c16:uniqueId val="{0000000B-FF14-45CF-8B24-C75BB77BFA1A}"/>
              </c:ext>
            </c:extLst>
          </c:dPt>
          <c:dPt>
            <c:idx val="6"/>
            <c:invertIfNegative val="0"/>
            <c:bubble3D val="0"/>
            <c:spPr>
              <a:solidFill>
                <a:srgbClr val="666666"/>
              </a:solidFill>
            </c:spPr>
            <c:extLst>
              <c:ext xmlns:c16="http://schemas.microsoft.com/office/drawing/2014/chart" uri="{C3380CC4-5D6E-409C-BE32-E72D297353CC}">
                <c16:uniqueId val="{0000000D-FF14-45CF-8B24-C75BB77BFA1A}"/>
              </c:ext>
            </c:extLst>
          </c:dPt>
          <c:dPt>
            <c:idx val="7"/>
            <c:invertIfNegative val="0"/>
            <c:bubble3D val="0"/>
            <c:spPr>
              <a:solidFill>
                <a:srgbClr val="666666"/>
              </a:solidFill>
            </c:spPr>
            <c:extLst>
              <c:ext xmlns:c16="http://schemas.microsoft.com/office/drawing/2014/chart" uri="{C3380CC4-5D6E-409C-BE32-E72D297353CC}">
                <c16:uniqueId val="{0000000F-FF14-45CF-8B24-C75BB77BFA1A}"/>
              </c:ext>
            </c:extLst>
          </c:dPt>
          <c:dPt>
            <c:idx val="8"/>
            <c:invertIfNegative val="0"/>
            <c:bubble3D val="0"/>
            <c:spPr>
              <a:solidFill>
                <a:srgbClr val="666666"/>
              </a:solidFill>
            </c:spPr>
            <c:extLst>
              <c:ext xmlns:c16="http://schemas.microsoft.com/office/drawing/2014/chart" uri="{C3380CC4-5D6E-409C-BE32-E72D297353CC}">
                <c16:uniqueId val="{00000011-FF14-45CF-8B24-C75BB77BFA1A}"/>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E6A-E245-9D7D-72F6ED3B272A}"/>
              </c:ext>
            </c:extLst>
          </c:dPt>
          <c:dPt>
            <c:idx val="10"/>
            <c:invertIfNegative val="0"/>
            <c:bubble3D val="0"/>
            <c:spPr>
              <a:solidFill>
                <a:srgbClr val="666666"/>
              </a:solidFill>
            </c:spPr>
            <c:extLst>
              <c:ext xmlns:c16="http://schemas.microsoft.com/office/drawing/2014/chart" uri="{C3380CC4-5D6E-409C-BE32-E72D297353CC}">
                <c16:uniqueId val="{00000015-FF14-45CF-8B24-C75BB77BFA1A}"/>
              </c:ext>
            </c:extLst>
          </c:dPt>
          <c:dPt>
            <c:idx val="11"/>
            <c:invertIfNegative val="0"/>
            <c:bubble3D val="0"/>
            <c:spPr>
              <a:solidFill>
                <a:srgbClr val="666666"/>
              </a:solidFill>
            </c:spPr>
            <c:extLst>
              <c:ext xmlns:c16="http://schemas.microsoft.com/office/drawing/2014/chart" uri="{C3380CC4-5D6E-409C-BE32-E72D297353CC}">
                <c16:uniqueId val="{00000017-FF14-45CF-8B24-C75BB77BFA1A}"/>
              </c:ext>
            </c:extLst>
          </c:dPt>
          <c:dPt>
            <c:idx val="12"/>
            <c:invertIfNegative val="0"/>
            <c:bubble3D val="0"/>
            <c:spPr>
              <a:solidFill>
                <a:srgbClr val="666666"/>
              </a:solidFill>
            </c:spPr>
            <c:extLst>
              <c:ext xmlns:c16="http://schemas.microsoft.com/office/drawing/2014/chart" uri="{C3380CC4-5D6E-409C-BE32-E72D297353CC}">
                <c16:uniqueId val="{00000019-FF14-45CF-8B24-C75BB77BFA1A}"/>
              </c:ext>
            </c:extLst>
          </c:dPt>
          <c:dPt>
            <c:idx val="13"/>
            <c:invertIfNegative val="0"/>
            <c:bubble3D val="0"/>
            <c:spPr>
              <a:solidFill>
                <a:srgbClr val="666666"/>
              </a:solidFill>
            </c:spPr>
            <c:extLst>
              <c:ext xmlns:c16="http://schemas.microsoft.com/office/drawing/2014/chart" uri="{C3380CC4-5D6E-409C-BE32-E72D297353CC}">
                <c16:uniqueId val="{0000001B-FF14-45CF-8B24-C75BB77BFA1A}"/>
              </c:ext>
            </c:extLst>
          </c:dPt>
          <c:dPt>
            <c:idx val="14"/>
            <c:invertIfNegative val="0"/>
            <c:bubble3D val="0"/>
            <c:spPr>
              <a:solidFill>
                <a:srgbClr val="666666"/>
              </a:solidFill>
            </c:spPr>
            <c:extLst>
              <c:ext xmlns:c16="http://schemas.microsoft.com/office/drawing/2014/chart" uri="{C3380CC4-5D6E-409C-BE32-E72D297353CC}">
                <c16:uniqueId val="{0000001D-FF14-45CF-8B24-C75BB77BFA1A}"/>
              </c:ext>
            </c:extLst>
          </c:dPt>
          <c:dPt>
            <c:idx val="15"/>
            <c:invertIfNegative val="0"/>
            <c:bubble3D val="0"/>
            <c:spPr>
              <a:solidFill>
                <a:srgbClr val="666666"/>
              </a:solidFill>
            </c:spPr>
            <c:extLst>
              <c:ext xmlns:c16="http://schemas.microsoft.com/office/drawing/2014/chart" uri="{C3380CC4-5D6E-409C-BE32-E72D297353CC}">
                <c16:uniqueId val="{0000001F-FF14-45CF-8B24-C75BB77BFA1A}"/>
              </c:ext>
            </c:extLst>
          </c:dPt>
          <c:dPt>
            <c:idx val="16"/>
            <c:invertIfNegative val="0"/>
            <c:bubble3D val="0"/>
            <c:spPr>
              <a:solidFill>
                <a:srgbClr val="666666"/>
              </a:solidFill>
            </c:spPr>
            <c:extLst>
              <c:ext xmlns:c16="http://schemas.microsoft.com/office/drawing/2014/chart" uri="{C3380CC4-5D6E-409C-BE32-E72D297353CC}">
                <c16:uniqueId val="{00000021-FF14-45CF-8B24-C75BB77BFA1A}"/>
              </c:ext>
            </c:extLst>
          </c:dPt>
          <c:dPt>
            <c:idx val="17"/>
            <c:invertIfNegative val="0"/>
            <c:bubble3D val="0"/>
            <c:spPr>
              <a:solidFill>
                <a:srgbClr val="666666"/>
              </a:solidFill>
            </c:spPr>
            <c:extLst>
              <c:ext xmlns:c16="http://schemas.microsoft.com/office/drawing/2014/chart" uri="{C3380CC4-5D6E-409C-BE32-E72D297353CC}">
                <c16:uniqueId val="{00000023-FF14-45CF-8B24-C75BB77BFA1A}"/>
              </c:ext>
            </c:extLst>
          </c:dPt>
          <c:dPt>
            <c:idx val="18"/>
            <c:invertIfNegative val="0"/>
            <c:bubble3D val="0"/>
            <c:spPr>
              <a:solidFill>
                <a:srgbClr val="666666"/>
              </a:solidFill>
            </c:spPr>
            <c:extLst>
              <c:ext xmlns:c16="http://schemas.microsoft.com/office/drawing/2014/chart" uri="{C3380CC4-5D6E-409C-BE32-E72D297353CC}">
                <c16:uniqueId val="{00000025-FF14-45CF-8B24-C75BB77BFA1A}"/>
              </c:ext>
            </c:extLst>
          </c:dPt>
          <c:dPt>
            <c:idx val="19"/>
            <c:invertIfNegative val="0"/>
            <c:bubble3D val="0"/>
            <c:spPr>
              <a:solidFill>
                <a:srgbClr val="666666"/>
              </a:solidFill>
            </c:spPr>
            <c:extLst>
              <c:ext xmlns:c16="http://schemas.microsoft.com/office/drawing/2014/chart" uri="{C3380CC4-5D6E-409C-BE32-E72D297353CC}">
                <c16:uniqueId val="{00000027-FF14-45CF-8B24-C75BB77BFA1A}"/>
              </c:ext>
            </c:extLst>
          </c:dPt>
          <c:dPt>
            <c:idx val="20"/>
            <c:invertIfNegative val="0"/>
            <c:bubble3D val="0"/>
            <c:spPr>
              <a:solidFill>
                <a:srgbClr val="666666"/>
              </a:solidFill>
            </c:spPr>
            <c:extLst>
              <c:ext xmlns:c16="http://schemas.microsoft.com/office/drawing/2014/chart" uri="{C3380CC4-5D6E-409C-BE32-E72D297353CC}">
                <c16:uniqueId val="{00000029-FF14-45CF-8B24-C75BB77BFA1A}"/>
              </c:ext>
            </c:extLst>
          </c:dPt>
          <c:dPt>
            <c:idx val="21"/>
            <c:invertIfNegative val="0"/>
            <c:bubble3D val="0"/>
            <c:spPr>
              <a:solidFill>
                <a:srgbClr val="666666"/>
              </a:solidFill>
            </c:spPr>
            <c:extLst>
              <c:ext xmlns:c16="http://schemas.microsoft.com/office/drawing/2014/chart" uri="{C3380CC4-5D6E-409C-BE32-E72D297353CC}">
                <c16:uniqueId val="{0000002B-FF14-45CF-8B24-C75BB77BFA1A}"/>
              </c:ext>
            </c:extLst>
          </c:dPt>
          <c:dPt>
            <c:idx val="22"/>
            <c:invertIfNegative val="0"/>
            <c:bubble3D val="0"/>
            <c:spPr>
              <a:solidFill>
                <a:srgbClr val="666666"/>
              </a:solidFill>
            </c:spPr>
            <c:extLst>
              <c:ext xmlns:c16="http://schemas.microsoft.com/office/drawing/2014/chart" uri="{C3380CC4-5D6E-409C-BE32-E72D297353CC}">
                <c16:uniqueId val="{0000002D-FF14-45CF-8B24-C75BB77BFA1A}"/>
              </c:ext>
            </c:extLst>
          </c:dPt>
          <c:dPt>
            <c:idx val="23"/>
            <c:invertIfNegative val="0"/>
            <c:bubble3D val="0"/>
            <c:spPr>
              <a:solidFill>
                <a:srgbClr val="666666"/>
              </a:solidFill>
            </c:spPr>
            <c:extLst>
              <c:ext xmlns:c16="http://schemas.microsoft.com/office/drawing/2014/chart" uri="{C3380CC4-5D6E-409C-BE32-E72D297353CC}">
                <c16:uniqueId val="{0000002F-FF14-45CF-8B24-C75BB77BFA1A}"/>
              </c:ext>
            </c:extLst>
          </c:dPt>
          <c:dPt>
            <c:idx val="24"/>
            <c:invertIfNegative val="0"/>
            <c:bubble3D val="0"/>
            <c:spPr>
              <a:solidFill>
                <a:srgbClr val="666666"/>
              </a:solidFill>
            </c:spPr>
            <c:extLst>
              <c:ext xmlns:c16="http://schemas.microsoft.com/office/drawing/2014/chart" uri="{C3380CC4-5D6E-409C-BE32-E72D297353CC}">
                <c16:uniqueId val="{00000031-FF14-45CF-8B24-C75BB77BFA1A}"/>
              </c:ext>
            </c:extLst>
          </c:dPt>
          <c:dPt>
            <c:idx val="25"/>
            <c:invertIfNegative val="0"/>
            <c:bubble3D val="0"/>
            <c:spPr>
              <a:solidFill>
                <a:srgbClr val="666666"/>
              </a:solidFill>
            </c:spPr>
            <c:extLst>
              <c:ext xmlns:c16="http://schemas.microsoft.com/office/drawing/2014/chart" uri="{C3380CC4-5D6E-409C-BE32-E72D297353CC}">
                <c16:uniqueId val="{00000033-FF14-45CF-8B24-C75BB77BFA1A}"/>
              </c:ext>
            </c:extLst>
          </c:dPt>
          <c:dPt>
            <c:idx val="26"/>
            <c:invertIfNegative val="0"/>
            <c:bubble3D val="0"/>
            <c:spPr>
              <a:solidFill>
                <a:srgbClr val="666666"/>
              </a:solidFill>
            </c:spPr>
            <c:extLst>
              <c:ext xmlns:c16="http://schemas.microsoft.com/office/drawing/2014/chart" uri="{C3380CC4-5D6E-409C-BE32-E72D297353CC}">
                <c16:uniqueId val="{00000035-FF14-45CF-8B24-C75BB77BFA1A}"/>
              </c:ext>
            </c:extLst>
          </c:dPt>
          <c:dPt>
            <c:idx val="27"/>
            <c:invertIfNegative val="0"/>
            <c:bubble3D val="0"/>
            <c:spPr>
              <a:solidFill>
                <a:srgbClr val="666666"/>
              </a:solidFill>
            </c:spPr>
            <c:extLst>
              <c:ext xmlns:c16="http://schemas.microsoft.com/office/drawing/2014/chart" uri="{C3380CC4-5D6E-409C-BE32-E72D297353CC}">
                <c16:uniqueId val="{00000037-FF14-45CF-8B24-C75BB77BFA1A}"/>
              </c:ext>
            </c:extLst>
          </c:dPt>
          <c:dPt>
            <c:idx val="28"/>
            <c:invertIfNegative val="0"/>
            <c:bubble3D val="0"/>
            <c:spPr>
              <a:solidFill>
                <a:srgbClr val="666666"/>
              </a:solidFill>
            </c:spPr>
            <c:extLst>
              <c:ext xmlns:c16="http://schemas.microsoft.com/office/drawing/2014/chart" uri="{C3380CC4-5D6E-409C-BE32-E72D297353CC}">
                <c16:uniqueId val="{00000039-FF14-45CF-8B24-C75BB77BFA1A}"/>
              </c:ext>
            </c:extLst>
          </c:dPt>
          <c:dPt>
            <c:idx val="29"/>
            <c:invertIfNegative val="0"/>
            <c:bubble3D val="0"/>
            <c:spPr>
              <a:solidFill>
                <a:srgbClr val="666666"/>
              </a:solidFill>
            </c:spPr>
            <c:extLst>
              <c:ext xmlns:c16="http://schemas.microsoft.com/office/drawing/2014/chart" uri="{C3380CC4-5D6E-409C-BE32-E72D297353CC}">
                <c16:uniqueId val="{0000003B-FF14-45CF-8B24-C75BB77BFA1A}"/>
              </c:ext>
            </c:extLst>
          </c:dPt>
          <c:dLbls>
            <c:dLbl>
              <c:idx val="0"/>
              <c:tx>
                <c:rich>
                  <a:bodyPr/>
                  <a:lstStyle/>
                  <a:p>
                    <a:r>
                      <a:t>4.63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E6A-E245-9D7D-72F6ED3B272A}"/>
                </c:ext>
              </c:extLst>
            </c:dLbl>
            <c:dLbl>
              <c:idx val="1"/>
              <c:tx>
                <c:rich>
                  <a:bodyPr/>
                  <a:lstStyle/>
                  <a:p>
                    <a:r>
                      <a:t>4.56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F14-45CF-8B24-C75BB77BFA1A}"/>
                </c:ext>
              </c:extLst>
            </c:dLbl>
            <c:dLbl>
              <c:idx val="2"/>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F14-45CF-8B24-C75BB77BFA1A}"/>
                </c:ext>
              </c:extLst>
            </c:dLbl>
            <c:dLbl>
              <c:idx val="3"/>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F14-45CF-8B24-C75BB77BFA1A}"/>
                </c:ext>
              </c:extLst>
            </c:dLbl>
            <c:dLbl>
              <c:idx val="4"/>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F14-45CF-8B24-C75BB77BFA1A}"/>
                </c:ext>
              </c:extLst>
            </c:dLbl>
            <c:dLbl>
              <c:idx val="5"/>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F14-45CF-8B24-C75BB77BFA1A}"/>
                </c:ext>
              </c:extLst>
            </c:dLbl>
            <c:dLbl>
              <c:idx val="6"/>
              <c:tx>
                <c:rich>
                  <a:bodyPr/>
                  <a:lstStyle/>
                  <a:p>
                    <a:r>
                      <a:t>4.41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F14-45CF-8B24-C75BB77BFA1A}"/>
                </c:ext>
              </c:extLst>
            </c:dLbl>
            <c:dLbl>
              <c:idx val="7"/>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F14-45CF-8B24-C75BB77BFA1A}"/>
                </c:ext>
              </c:extLst>
            </c:dLbl>
            <c:dLbl>
              <c:idx val="8"/>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F14-45CF-8B24-C75BB77BFA1A}"/>
                </c:ext>
              </c:extLst>
            </c:dLbl>
            <c:dLbl>
              <c:idx val="9"/>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E6A-E245-9D7D-72F6ED3B272A}"/>
                </c:ext>
              </c:extLst>
            </c:dLbl>
            <c:dLbl>
              <c:idx val="10"/>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F14-45CF-8B24-C75BB77BFA1A}"/>
                </c:ext>
              </c:extLst>
            </c:dLbl>
            <c:dLbl>
              <c:idx val="11"/>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F14-45CF-8B24-C75BB77BFA1A}"/>
                </c:ext>
              </c:extLst>
            </c:dLbl>
            <c:dLbl>
              <c:idx val="12"/>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F14-45CF-8B24-C75BB77BFA1A}"/>
                </c:ext>
              </c:extLst>
            </c:dLbl>
            <c:dLbl>
              <c:idx val="13"/>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FF14-45CF-8B24-C75BB77BFA1A}"/>
                </c:ext>
              </c:extLst>
            </c:dLbl>
            <c:dLbl>
              <c:idx val="14"/>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F14-45CF-8B24-C75BB77BFA1A}"/>
                </c:ext>
              </c:extLst>
            </c:dLbl>
            <c:dLbl>
              <c:idx val="15"/>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F14-45CF-8B24-C75BB77BFA1A}"/>
                </c:ext>
              </c:extLst>
            </c:dLbl>
            <c:dLbl>
              <c:idx val="16"/>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FF14-45CF-8B24-C75BB77BFA1A}"/>
                </c:ext>
              </c:extLst>
            </c:dLbl>
            <c:dLbl>
              <c:idx val="17"/>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FF14-45CF-8B24-C75BB77BFA1A}"/>
                </c:ext>
              </c:extLst>
            </c:dLbl>
            <c:dLbl>
              <c:idx val="18"/>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FF14-45CF-8B24-C75BB77BFA1A}"/>
                </c:ext>
              </c:extLst>
            </c:dLbl>
            <c:dLbl>
              <c:idx val="19"/>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FF14-45CF-8B24-C75BB77BFA1A}"/>
                </c:ext>
              </c:extLst>
            </c:dLbl>
            <c:dLbl>
              <c:idx val="20"/>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FF14-45CF-8B24-C75BB77BFA1A}"/>
                </c:ext>
              </c:extLst>
            </c:dLbl>
            <c:dLbl>
              <c:idx val="21"/>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FF14-45CF-8B24-C75BB77BFA1A}"/>
                </c:ext>
              </c:extLst>
            </c:dLbl>
            <c:dLbl>
              <c:idx val="22"/>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FF14-45CF-8B24-C75BB77BFA1A}"/>
                </c:ext>
              </c:extLst>
            </c:dLbl>
            <c:dLbl>
              <c:idx val="23"/>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FF14-45CF-8B24-C75BB77BFA1A}"/>
                </c:ext>
              </c:extLst>
            </c:dLbl>
            <c:dLbl>
              <c:idx val="24"/>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FF14-45CF-8B24-C75BB77BFA1A}"/>
                </c:ext>
              </c:extLst>
            </c:dLbl>
            <c:dLbl>
              <c:idx val="25"/>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FF14-45CF-8B24-C75BB77BFA1A}"/>
                </c:ext>
              </c:extLst>
            </c:dLbl>
            <c:dLbl>
              <c:idx val="26"/>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FF14-45CF-8B24-C75BB77BFA1A}"/>
                </c:ext>
              </c:extLst>
            </c:dLbl>
            <c:dLbl>
              <c:idx val="27"/>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FF14-45CF-8B24-C75BB77BFA1A}"/>
                </c:ext>
              </c:extLst>
            </c:dLbl>
            <c:dLbl>
              <c:idx val="28"/>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FF14-45CF-8B24-C75BB77BFA1A}"/>
                </c:ext>
              </c:extLst>
            </c:dLbl>
            <c:dLbl>
              <c:idx val="29"/>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FF14-45CF-8B24-C75BB77BFA1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YMM</c:v>
                </c:pt>
                <c:pt idx="2">
                  <c:v>GRR</c:v>
                </c:pt>
                <c:pt idx="3">
                  <c:v>CRP</c:v>
                </c:pt>
                <c:pt idx="4">
                  <c:v>PWM</c:v>
                </c:pt>
                <c:pt idx="5">
                  <c:v>IND</c:v>
                </c:pt>
                <c:pt idx="6">
                  <c:v>OKC</c:v>
                </c:pt>
                <c:pt idx="7">
                  <c:v>SFB</c:v>
                </c:pt>
                <c:pt idx="8">
                  <c:v>YTZ</c:v>
                </c:pt>
                <c:pt idx="9">
                  <c:v>SJC</c:v>
                </c:pt>
                <c:pt idx="10">
                  <c:v>YYJ</c:v>
                </c:pt>
                <c:pt idx="11">
                  <c:v>BOI</c:v>
                </c:pt>
                <c:pt idx="12">
                  <c:v>ONT</c:v>
                </c:pt>
                <c:pt idx="13">
                  <c:v>YXE</c:v>
                </c:pt>
                <c:pt idx="14">
                  <c:v>YEG</c:v>
                </c:pt>
                <c:pt idx="15">
                  <c:v>MSP</c:v>
                </c:pt>
                <c:pt idx="16">
                  <c:v>YHZ</c:v>
                </c:pt>
                <c:pt idx="17">
                  <c:v>CVG</c:v>
                </c:pt>
                <c:pt idx="18">
                  <c:v>MSY</c:v>
                </c:pt>
                <c:pt idx="19">
                  <c:v>TPA</c:v>
                </c:pt>
                <c:pt idx="20">
                  <c:v>YQR</c:v>
                </c:pt>
                <c:pt idx="21">
                  <c:v>AUS</c:v>
                </c:pt>
                <c:pt idx="22">
                  <c:v>PIT</c:v>
                </c:pt>
                <c:pt idx="23">
                  <c:v>BDL</c:v>
                </c:pt>
                <c:pt idx="24">
                  <c:v>YYT</c:v>
                </c:pt>
                <c:pt idx="25">
                  <c:v>SAT</c:v>
                </c:pt>
                <c:pt idx="26">
                  <c:v>MKE</c:v>
                </c:pt>
                <c:pt idx="27">
                  <c:v>SLC</c:v>
                </c:pt>
                <c:pt idx="28">
                  <c:v>YVR</c:v>
                </c:pt>
                <c:pt idx="29">
                  <c:v>CMH</c:v>
                </c:pt>
              </c:strCache>
            </c:strRef>
          </c:cat>
          <c:val>
            <c:numRef>
              <c:f>Sheet1!$B$2:$B$31</c:f>
              <c:numCache>
                <c:formatCode>0.00000000</c:formatCode>
                <c:ptCount val="30"/>
                <c:pt idx="0">
                  <c:v>4.6265479009000003</c:v>
                </c:pt>
                <c:pt idx="1">
                  <c:v>4.5576878932999998</c:v>
                </c:pt>
                <c:pt idx="2">
                  <c:v>4.5079967125999998</c:v>
                </c:pt>
                <c:pt idx="3">
                  <c:v>4.4347838904000003</c:v>
                </c:pt>
                <c:pt idx="4">
                  <c:v>4.4344638849000004</c:v>
                </c:pt>
                <c:pt idx="5">
                  <c:v>4.4340286267</c:v>
                </c:pt>
                <c:pt idx="6">
                  <c:v>4.4108296013999997</c:v>
                </c:pt>
                <c:pt idx="7">
                  <c:v>4.3825290769</c:v>
                </c:pt>
                <c:pt idx="8">
                  <c:v>4.3766233765999996</c:v>
                </c:pt>
                <c:pt idx="9">
                  <c:v>4.3460479472999998</c:v>
                </c:pt>
                <c:pt idx="10">
                  <c:v>4.3455135148000004</c:v>
                </c:pt>
                <c:pt idx="11">
                  <c:v>4.3248674038999999</c:v>
                </c:pt>
                <c:pt idx="12">
                  <c:v>4.3185483314999997</c:v>
                </c:pt>
                <c:pt idx="13">
                  <c:v>4.3029662861000002</c:v>
                </c:pt>
                <c:pt idx="14">
                  <c:v>4.2971191254000001</c:v>
                </c:pt>
                <c:pt idx="15">
                  <c:v>4.2881896230000001</c:v>
                </c:pt>
                <c:pt idx="16">
                  <c:v>4.2828959845999997</c:v>
                </c:pt>
                <c:pt idx="17">
                  <c:v>4.2827118781999998</c:v>
                </c:pt>
                <c:pt idx="18">
                  <c:v>4.2819082939999999</c:v>
                </c:pt>
                <c:pt idx="19">
                  <c:v>4.2727674587999998</c:v>
                </c:pt>
                <c:pt idx="20">
                  <c:v>4.2563855498000001</c:v>
                </c:pt>
                <c:pt idx="21">
                  <c:v>4.2268483560999996</c:v>
                </c:pt>
                <c:pt idx="22">
                  <c:v>4.2221677874000001</c:v>
                </c:pt>
                <c:pt idx="23">
                  <c:v>4.2220907720999996</c:v>
                </c:pt>
                <c:pt idx="24">
                  <c:v>4.2144946895000004</c:v>
                </c:pt>
                <c:pt idx="25">
                  <c:v>4.1975190930000004</c:v>
                </c:pt>
                <c:pt idx="26">
                  <c:v>4.1955120627999998</c:v>
                </c:pt>
                <c:pt idx="27">
                  <c:v>4.1799933507000002</c:v>
                </c:pt>
                <c:pt idx="28">
                  <c:v>4.1609058951</c:v>
                </c:pt>
                <c:pt idx="29">
                  <c:v>4.1600890363999996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3E6A-E245-9D7D-72F6ED3B272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ABE-3A4C-89E2-5E308C440555}"/>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ABE-3A4C-89E2-5E308C44055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ABE-3A4C-89E2-5E308C440555}"/>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ABE-3A4C-89E2-5E308C44055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5EA-8E47-8B97-1422E288E39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5EA-8E47-8B97-1422E288E39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5EA-8E47-8B97-1422E288E39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EF9-3F42-AE4D-9FEB67A3FE2F}"/>
              </c:ext>
            </c:extLst>
          </c:dPt>
          <c:dPt>
            <c:idx val="1"/>
            <c:invertIfNegative val="0"/>
            <c:bubble3D val="0"/>
            <c:spPr>
              <a:solidFill>
                <a:srgbClr val="666666"/>
              </a:solidFill>
            </c:spPr>
            <c:extLst>
              <c:ext xmlns:c16="http://schemas.microsoft.com/office/drawing/2014/chart" uri="{C3380CC4-5D6E-409C-BE32-E72D297353CC}">
                <c16:uniqueId val="{00000003-AFF9-4600-97DB-D5C1D44E6DFB}"/>
              </c:ext>
            </c:extLst>
          </c:dPt>
          <c:dPt>
            <c:idx val="2"/>
            <c:invertIfNegative val="0"/>
            <c:bubble3D val="0"/>
            <c:spPr>
              <a:solidFill>
                <a:srgbClr val="666666"/>
              </a:solidFill>
            </c:spPr>
            <c:extLst>
              <c:ext xmlns:c16="http://schemas.microsoft.com/office/drawing/2014/chart" uri="{C3380CC4-5D6E-409C-BE32-E72D297353CC}">
                <c16:uniqueId val="{00000005-AFF9-4600-97DB-D5C1D44E6DFB}"/>
              </c:ext>
            </c:extLst>
          </c:dPt>
          <c:dPt>
            <c:idx val="3"/>
            <c:invertIfNegative val="0"/>
            <c:bubble3D val="0"/>
            <c:spPr>
              <a:solidFill>
                <a:srgbClr val="666666"/>
              </a:solidFill>
            </c:spPr>
            <c:extLst>
              <c:ext xmlns:c16="http://schemas.microsoft.com/office/drawing/2014/chart" uri="{C3380CC4-5D6E-409C-BE32-E72D297353CC}">
                <c16:uniqueId val="{00000007-AFF9-4600-97DB-D5C1D44E6DFB}"/>
              </c:ext>
            </c:extLst>
          </c:dPt>
          <c:dPt>
            <c:idx val="4"/>
            <c:invertIfNegative val="0"/>
            <c:bubble3D val="0"/>
            <c:spPr>
              <a:solidFill>
                <a:srgbClr val="C00000"/>
              </a:solidFill>
            </c:spPr>
            <c:extLst>
              <c:ext xmlns:c16="http://schemas.microsoft.com/office/drawing/2014/chart" uri="{C3380CC4-5D6E-409C-BE32-E72D297353CC}">
                <c16:uniqueId val="{00000009-AFF9-4600-97DB-D5C1D44E6DFB}"/>
              </c:ext>
            </c:extLst>
          </c:dPt>
          <c:dPt>
            <c:idx val="5"/>
            <c:invertIfNegative val="0"/>
            <c:bubble3D val="0"/>
            <c:spPr>
              <a:solidFill>
                <a:srgbClr val="666666"/>
              </a:solidFill>
            </c:spPr>
            <c:extLst>
              <c:ext xmlns:c16="http://schemas.microsoft.com/office/drawing/2014/chart" uri="{C3380CC4-5D6E-409C-BE32-E72D297353CC}">
                <c16:uniqueId val="{0000000B-AFF9-4600-97DB-D5C1D44E6DFB}"/>
              </c:ext>
            </c:extLst>
          </c:dPt>
          <c:dPt>
            <c:idx val="6"/>
            <c:invertIfNegative val="0"/>
            <c:bubble3D val="0"/>
            <c:spPr>
              <a:solidFill>
                <a:srgbClr val="666666"/>
              </a:solidFill>
            </c:spPr>
            <c:extLst>
              <c:ext xmlns:c16="http://schemas.microsoft.com/office/drawing/2014/chart" uri="{C3380CC4-5D6E-409C-BE32-E72D297353CC}">
                <c16:uniqueId val="{0000000D-AFF9-4600-97DB-D5C1D44E6DFB}"/>
              </c:ext>
            </c:extLst>
          </c:dPt>
          <c:dPt>
            <c:idx val="7"/>
            <c:invertIfNegative val="0"/>
            <c:bubble3D val="0"/>
            <c:spPr>
              <a:solidFill>
                <a:srgbClr val="666666"/>
              </a:solidFill>
            </c:spPr>
            <c:extLst>
              <c:ext xmlns:c16="http://schemas.microsoft.com/office/drawing/2014/chart" uri="{C3380CC4-5D6E-409C-BE32-E72D297353CC}">
                <c16:uniqueId val="{0000000F-AFF9-4600-97DB-D5C1D44E6DFB}"/>
              </c:ext>
            </c:extLst>
          </c:dPt>
          <c:dPt>
            <c:idx val="8"/>
            <c:invertIfNegative val="0"/>
            <c:bubble3D val="0"/>
            <c:spPr>
              <a:solidFill>
                <a:srgbClr val="666666"/>
              </a:solidFill>
            </c:spPr>
            <c:extLst>
              <c:ext xmlns:c16="http://schemas.microsoft.com/office/drawing/2014/chart" uri="{C3380CC4-5D6E-409C-BE32-E72D297353CC}">
                <c16:uniqueId val="{00000011-AFF9-4600-97DB-D5C1D44E6DFB}"/>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EF9-3F42-AE4D-9FEB67A3FE2F}"/>
              </c:ext>
            </c:extLst>
          </c:dPt>
          <c:dPt>
            <c:idx val="10"/>
            <c:invertIfNegative val="0"/>
            <c:bubble3D val="0"/>
            <c:spPr>
              <a:solidFill>
                <a:srgbClr val="666666"/>
              </a:solidFill>
            </c:spPr>
            <c:extLst>
              <c:ext xmlns:c16="http://schemas.microsoft.com/office/drawing/2014/chart" uri="{C3380CC4-5D6E-409C-BE32-E72D297353CC}">
                <c16:uniqueId val="{00000015-AFF9-4600-97DB-D5C1D44E6DFB}"/>
              </c:ext>
            </c:extLst>
          </c:dPt>
          <c:dPt>
            <c:idx val="11"/>
            <c:invertIfNegative val="0"/>
            <c:bubble3D val="0"/>
            <c:spPr>
              <a:solidFill>
                <a:srgbClr val="666666"/>
              </a:solidFill>
            </c:spPr>
            <c:extLst>
              <c:ext xmlns:c16="http://schemas.microsoft.com/office/drawing/2014/chart" uri="{C3380CC4-5D6E-409C-BE32-E72D297353CC}">
                <c16:uniqueId val="{00000017-AFF9-4600-97DB-D5C1D44E6DFB}"/>
              </c:ext>
            </c:extLst>
          </c:dPt>
          <c:dPt>
            <c:idx val="12"/>
            <c:invertIfNegative val="0"/>
            <c:bubble3D val="0"/>
            <c:spPr>
              <a:solidFill>
                <a:srgbClr val="666666"/>
              </a:solidFill>
            </c:spPr>
            <c:extLst>
              <c:ext xmlns:c16="http://schemas.microsoft.com/office/drawing/2014/chart" uri="{C3380CC4-5D6E-409C-BE32-E72D297353CC}">
                <c16:uniqueId val="{00000019-AFF9-4600-97DB-D5C1D44E6DFB}"/>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EF9-3F42-AE4D-9FEB67A3FE2F}"/>
              </c:ext>
            </c:extLst>
          </c:dPt>
          <c:dPt>
            <c:idx val="14"/>
            <c:invertIfNegative val="0"/>
            <c:bubble3D val="0"/>
            <c:spPr>
              <a:solidFill>
                <a:srgbClr val="666666"/>
              </a:solidFill>
            </c:spPr>
            <c:extLst>
              <c:ext xmlns:c16="http://schemas.microsoft.com/office/drawing/2014/chart" uri="{C3380CC4-5D6E-409C-BE32-E72D297353CC}">
                <c16:uniqueId val="{0000001D-AFF9-4600-97DB-D5C1D44E6DFB}"/>
              </c:ext>
            </c:extLst>
          </c:dPt>
          <c:dPt>
            <c:idx val="15"/>
            <c:invertIfNegative val="0"/>
            <c:bubble3D val="0"/>
            <c:spPr>
              <a:solidFill>
                <a:srgbClr val="666666"/>
              </a:solidFill>
            </c:spPr>
            <c:extLst>
              <c:ext xmlns:c16="http://schemas.microsoft.com/office/drawing/2014/chart" uri="{C3380CC4-5D6E-409C-BE32-E72D297353CC}">
                <c16:uniqueId val="{0000001F-AFF9-4600-97DB-D5C1D44E6DFB}"/>
              </c:ext>
            </c:extLst>
          </c:dPt>
          <c:dPt>
            <c:idx val="16"/>
            <c:invertIfNegative val="0"/>
            <c:bubble3D val="0"/>
            <c:spPr>
              <a:solidFill>
                <a:srgbClr val="666666"/>
              </a:solidFill>
            </c:spPr>
            <c:extLst>
              <c:ext xmlns:c16="http://schemas.microsoft.com/office/drawing/2014/chart" uri="{C3380CC4-5D6E-409C-BE32-E72D297353CC}">
                <c16:uniqueId val="{00000021-AFF9-4600-97DB-D5C1D44E6DFB}"/>
              </c:ext>
            </c:extLst>
          </c:dPt>
          <c:dPt>
            <c:idx val="17"/>
            <c:invertIfNegative val="0"/>
            <c:bubble3D val="0"/>
            <c:spPr>
              <a:solidFill>
                <a:srgbClr val="666666"/>
              </a:solidFill>
            </c:spPr>
            <c:extLst>
              <c:ext xmlns:c16="http://schemas.microsoft.com/office/drawing/2014/chart" uri="{C3380CC4-5D6E-409C-BE32-E72D297353CC}">
                <c16:uniqueId val="{00000023-AFF9-4600-97DB-D5C1D44E6DFB}"/>
              </c:ext>
            </c:extLst>
          </c:dPt>
          <c:dPt>
            <c:idx val="18"/>
            <c:invertIfNegative val="0"/>
            <c:bubble3D val="0"/>
            <c:spPr>
              <a:solidFill>
                <a:srgbClr val="666666"/>
              </a:solidFill>
            </c:spPr>
            <c:extLst>
              <c:ext xmlns:c16="http://schemas.microsoft.com/office/drawing/2014/chart" uri="{C3380CC4-5D6E-409C-BE32-E72D297353CC}">
                <c16:uniqueId val="{00000025-AFF9-4600-97DB-D5C1D44E6DFB}"/>
              </c:ext>
            </c:extLst>
          </c:dPt>
          <c:dPt>
            <c:idx val="19"/>
            <c:invertIfNegative val="0"/>
            <c:bubble3D val="0"/>
            <c:spPr>
              <a:solidFill>
                <a:srgbClr val="666666"/>
              </a:solidFill>
            </c:spPr>
            <c:extLst>
              <c:ext xmlns:c16="http://schemas.microsoft.com/office/drawing/2014/chart" uri="{C3380CC4-5D6E-409C-BE32-E72D297353CC}">
                <c16:uniqueId val="{00000027-AFF9-4600-97DB-D5C1D44E6DFB}"/>
              </c:ext>
            </c:extLst>
          </c:dPt>
          <c:dPt>
            <c:idx val="20"/>
            <c:invertIfNegative val="0"/>
            <c:bubble3D val="0"/>
            <c:spPr>
              <a:solidFill>
                <a:srgbClr val="FFFFFF">
                  <a:alpha val="0"/>
                </a:srgbClr>
              </a:solidFill>
            </c:spPr>
            <c:extLst>
              <c:ext xmlns:c16="http://schemas.microsoft.com/office/drawing/2014/chart" uri="{C3380CC4-5D6E-409C-BE32-E72D297353CC}">
                <c16:uniqueId val="{00000029-AFF9-4600-97DB-D5C1D44E6DFB}"/>
              </c:ext>
            </c:extLst>
          </c:dPt>
          <c:dPt>
            <c:idx val="21"/>
            <c:invertIfNegative val="0"/>
            <c:bubble3D val="0"/>
            <c:spPr>
              <a:solidFill>
                <a:srgbClr val="FFFFFF">
                  <a:alpha val="0"/>
                </a:srgbClr>
              </a:solidFill>
            </c:spPr>
            <c:extLst>
              <c:ext xmlns:c16="http://schemas.microsoft.com/office/drawing/2014/chart" uri="{C3380CC4-5D6E-409C-BE32-E72D297353CC}">
                <c16:uniqueId val="{0000002B-AFF9-4600-97DB-D5C1D44E6DFB}"/>
              </c:ext>
            </c:extLst>
          </c:dPt>
          <c:dPt>
            <c:idx val="22"/>
            <c:invertIfNegative val="0"/>
            <c:bubble3D val="0"/>
            <c:spPr>
              <a:solidFill>
                <a:srgbClr val="FFFFFF">
                  <a:alpha val="0"/>
                </a:srgbClr>
              </a:solidFill>
            </c:spPr>
            <c:extLst>
              <c:ext xmlns:c16="http://schemas.microsoft.com/office/drawing/2014/chart" uri="{C3380CC4-5D6E-409C-BE32-E72D297353CC}">
                <c16:uniqueId val="{0000002D-AFF9-4600-97DB-D5C1D44E6DFB}"/>
              </c:ext>
            </c:extLst>
          </c:dPt>
          <c:dPt>
            <c:idx val="23"/>
            <c:invertIfNegative val="0"/>
            <c:bubble3D val="0"/>
            <c:spPr>
              <a:solidFill>
                <a:srgbClr val="FFFFFF">
                  <a:alpha val="0"/>
                </a:srgbClr>
              </a:solidFill>
            </c:spPr>
            <c:extLst>
              <c:ext xmlns:c16="http://schemas.microsoft.com/office/drawing/2014/chart" uri="{C3380CC4-5D6E-409C-BE32-E72D297353CC}">
                <c16:uniqueId val="{0000002F-AFF9-4600-97DB-D5C1D44E6DFB}"/>
              </c:ext>
            </c:extLst>
          </c:dPt>
          <c:dPt>
            <c:idx val="24"/>
            <c:invertIfNegative val="0"/>
            <c:bubble3D val="0"/>
            <c:spPr>
              <a:solidFill>
                <a:srgbClr val="FFFFFF">
                  <a:alpha val="0"/>
                </a:srgbClr>
              </a:solidFill>
            </c:spPr>
            <c:extLst>
              <c:ext xmlns:c16="http://schemas.microsoft.com/office/drawing/2014/chart" uri="{C3380CC4-5D6E-409C-BE32-E72D297353CC}">
                <c16:uniqueId val="{00000031-AFF9-4600-97DB-D5C1D44E6DFB}"/>
              </c:ext>
            </c:extLst>
          </c:dPt>
          <c:dPt>
            <c:idx val="25"/>
            <c:invertIfNegative val="0"/>
            <c:bubble3D val="0"/>
            <c:spPr>
              <a:solidFill>
                <a:srgbClr val="FFFFFF">
                  <a:alpha val="0"/>
                </a:srgbClr>
              </a:solidFill>
            </c:spPr>
            <c:extLst>
              <c:ext xmlns:c16="http://schemas.microsoft.com/office/drawing/2014/chart" uri="{C3380CC4-5D6E-409C-BE32-E72D297353CC}">
                <c16:uniqueId val="{00000033-AFF9-4600-97DB-D5C1D44E6DFB}"/>
              </c:ext>
            </c:extLst>
          </c:dPt>
          <c:dPt>
            <c:idx val="26"/>
            <c:invertIfNegative val="0"/>
            <c:bubble3D val="0"/>
            <c:spPr>
              <a:solidFill>
                <a:srgbClr val="FFFFFF">
                  <a:alpha val="0"/>
                </a:srgbClr>
              </a:solidFill>
            </c:spPr>
            <c:extLst>
              <c:ext xmlns:c16="http://schemas.microsoft.com/office/drawing/2014/chart" uri="{C3380CC4-5D6E-409C-BE32-E72D297353CC}">
                <c16:uniqueId val="{00000035-AFF9-4600-97DB-D5C1D44E6DFB}"/>
              </c:ext>
            </c:extLst>
          </c:dPt>
          <c:dPt>
            <c:idx val="27"/>
            <c:invertIfNegative val="0"/>
            <c:bubble3D val="0"/>
            <c:spPr>
              <a:solidFill>
                <a:srgbClr val="FFFFFF">
                  <a:alpha val="0"/>
                </a:srgbClr>
              </a:solidFill>
            </c:spPr>
            <c:extLst>
              <c:ext xmlns:c16="http://schemas.microsoft.com/office/drawing/2014/chart" uri="{C3380CC4-5D6E-409C-BE32-E72D297353CC}">
                <c16:uniqueId val="{00000037-AFF9-4600-97DB-D5C1D44E6DFB}"/>
              </c:ext>
            </c:extLst>
          </c:dPt>
          <c:dPt>
            <c:idx val="28"/>
            <c:invertIfNegative val="0"/>
            <c:bubble3D val="0"/>
            <c:spPr>
              <a:solidFill>
                <a:srgbClr val="FFFFFF">
                  <a:alpha val="0"/>
                </a:srgbClr>
              </a:solidFill>
            </c:spPr>
            <c:extLst>
              <c:ext xmlns:c16="http://schemas.microsoft.com/office/drawing/2014/chart" uri="{C3380CC4-5D6E-409C-BE32-E72D297353CC}">
                <c16:uniqueId val="{00000039-AFF9-4600-97DB-D5C1D44E6DFB}"/>
              </c:ext>
            </c:extLst>
          </c:dPt>
          <c:dPt>
            <c:idx val="29"/>
            <c:invertIfNegative val="0"/>
            <c:bubble3D val="0"/>
            <c:spPr>
              <a:solidFill>
                <a:srgbClr val="FFFFFF">
                  <a:alpha val="0"/>
                </a:srgbClr>
              </a:solidFill>
            </c:spPr>
            <c:extLst>
              <c:ext xmlns:c16="http://schemas.microsoft.com/office/drawing/2014/chart" uri="{C3380CC4-5D6E-409C-BE32-E72D297353CC}">
                <c16:uniqueId val="{0000003B-AFF9-4600-97DB-D5C1D44E6DFB}"/>
              </c:ext>
            </c:extLst>
          </c:dPt>
          <c:dLbls>
            <c:dLbl>
              <c:idx val="0"/>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EF9-3F42-AE4D-9FEB67A3FE2F}"/>
                </c:ext>
              </c:extLst>
            </c:dLbl>
            <c:dLbl>
              <c:idx val="1"/>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FF9-4600-97DB-D5C1D44E6DFB}"/>
                </c:ext>
              </c:extLst>
            </c:dLbl>
            <c:dLbl>
              <c:idx val="2"/>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FF9-4600-97DB-D5C1D44E6DFB}"/>
                </c:ext>
              </c:extLst>
            </c:dLbl>
            <c:dLbl>
              <c:idx val="3"/>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FF9-4600-97DB-D5C1D44E6DFB}"/>
                </c:ext>
              </c:extLst>
            </c:dLbl>
            <c:dLbl>
              <c:idx val="4"/>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FF9-4600-97DB-D5C1D44E6DFB}"/>
                </c:ext>
              </c:extLst>
            </c:dLbl>
            <c:dLbl>
              <c:idx val="5"/>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FF9-4600-97DB-D5C1D44E6DFB}"/>
                </c:ext>
              </c:extLst>
            </c:dLbl>
            <c:dLbl>
              <c:idx val="6"/>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FF9-4600-97DB-D5C1D44E6DFB}"/>
                </c:ext>
              </c:extLst>
            </c:dLbl>
            <c:dLbl>
              <c:idx val="7"/>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FF9-4600-97DB-D5C1D44E6DFB}"/>
                </c:ext>
              </c:extLst>
            </c:dLbl>
            <c:dLbl>
              <c:idx val="8"/>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FF9-4600-97DB-D5C1D44E6DFB}"/>
                </c:ext>
              </c:extLst>
            </c:dLbl>
            <c:dLbl>
              <c:idx val="9"/>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EF9-3F42-AE4D-9FEB67A3FE2F}"/>
                </c:ext>
              </c:extLst>
            </c:dLbl>
            <c:dLbl>
              <c:idx val="10"/>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FF9-4600-97DB-D5C1D44E6DFB}"/>
                </c:ext>
              </c:extLst>
            </c:dLbl>
            <c:dLbl>
              <c:idx val="11"/>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FF9-4600-97DB-D5C1D44E6DFB}"/>
                </c:ext>
              </c:extLst>
            </c:dLbl>
            <c:dLbl>
              <c:idx val="12"/>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FF9-4600-97DB-D5C1D44E6DFB}"/>
                </c:ext>
              </c:extLst>
            </c:dLbl>
            <c:dLbl>
              <c:idx val="13"/>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EF9-3F42-AE4D-9FEB67A3FE2F}"/>
                </c:ext>
              </c:extLst>
            </c:dLbl>
            <c:dLbl>
              <c:idx val="14"/>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FF9-4600-97DB-D5C1D44E6DFB}"/>
                </c:ext>
              </c:extLst>
            </c:dLbl>
            <c:dLbl>
              <c:idx val="15"/>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FF9-4600-97DB-D5C1D44E6DFB}"/>
                </c:ext>
              </c:extLst>
            </c:dLbl>
            <c:dLbl>
              <c:idx val="16"/>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AFF9-4600-97DB-D5C1D44E6DFB}"/>
                </c:ext>
              </c:extLst>
            </c:dLbl>
            <c:dLbl>
              <c:idx val="17"/>
              <c:tx>
                <c:rich>
                  <a:bodyPr/>
                  <a:lstStyle/>
                  <a:p>
                    <a:r>
                      <a:t>3.76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AFF9-4600-97DB-D5C1D44E6DFB}"/>
                </c:ext>
              </c:extLst>
            </c:dLbl>
            <c:dLbl>
              <c:idx val="18"/>
              <c:tx>
                <c:rich>
                  <a:bodyPr/>
                  <a:lstStyle/>
                  <a:p>
                    <a:r>
                      <a:t>3.37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AFF9-4600-97DB-D5C1D44E6DFB}"/>
                </c:ext>
              </c:extLst>
            </c:dLbl>
            <c:dLbl>
              <c:idx val="19"/>
              <c:tx>
                <c:rich>
                  <a:bodyPr/>
                  <a:lstStyle/>
                  <a:p>
                    <a:r>
                      <a:t>3.22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AFF9-4600-97DB-D5C1D44E6DFB}"/>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AFF9-4600-97DB-D5C1D44E6DFB}"/>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AFF9-4600-97DB-D5C1D44E6DFB}"/>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AFF9-4600-97DB-D5C1D44E6DFB}"/>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AFF9-4600-97DB-D5C1D44E6DFB}"/>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AFF9-4600-97DB-D5C1D44E6DFB}"/>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AFF9-4600-97DB-D5C1D44E6DFB}"/>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AFF9-4600-97DB-D5C1D44E6DFB}"/>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AFF9-4600-97DB-D5C1D44E6DFB}"/>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AFF9-4600-97DB-D5C1D44E6DFB}"/>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AFF9-4600-97DB-D5C1D44E6DF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LGA</c:v>
                </c:pt>
                <c:pt idx="1">
                  <c:v>JAX</c:v>
                </c:pt>
                <c:pt idx="2">
                  <c:v>DAL</c:v>
                </c:pt>
                <c:pt idx="3">
                  <c:v>YYZ</c:v>
                </c:pt>
                <c:pt idx="4">
                  <c:v>BWI</c:v>
                </c:pt>
                <c:pt idx="5">
                  <c:v>DTW</c:v>
                </c:pt>
                <c:pt idx="6">
                  <c:v>ATL</c:v>
                </c:pt>
                <c:pt idx="7">
                  <c:v>YYC</c:v>
                </c:pt>
                <c:pt idx="8">
                  <c:v>SFO</c:v>
                </c:pt>
                <c:pt idx="9">
                  <c:v>YUL</c:v>
                </c:pt>
                <c:pt idx="10">
                  <c:v>DFW</c:v>
                </c:pt>
                <c:pt idx="11">
                  <c:v>BUR</c:v>
                </c:pt>
                <c:pt idx="12">
                  <c:v>DEN</c:v>
                </c:pt>
                <c:pt idx="13">
                  <c:v>EWR</c:v>
                </c:pt>
                <c:pt idx="14">
                  <c:v>YLW</c:v>
                </c:pt>
                <c:pt idx="15">
                  <c:v>SEA</c:v>
                </c:pt>
                <c:pt idx="16">
                  <c:v>LAX</c:v>
                </c:pt>
                <c:pt idx="17">
                  <c:v>JFK</c:v>
                </c:pt>
                <c:pt idx="18">
                  <c:v>HOU</c:v>
                </c:pt>
                <c:pt idx="19">
                  <c:v>IAH</c:v>
                </c:pt>
              </c:strCache>
            </c:strRef>
          </c:cat>
          <c:val>
            <c:numRef>
              <c:f>Sheet1!$B$2:$B$31</c:f>
              <c:numCache>
                <c:formatCode>0.00000000</c:formatCode>
                <c:ptCount val="30"/>
                <c:pt idx="0">
                  <c:v>4.1569682904</c:v>
                </c:pt>
                <c:pt idx="1">
                  <c:v>4.1519872712000003</c:v>
                </c:pt>
                <c:pt idx="2">
                  <c:v>4.1248280673000002</c:v>
                </c:pt>
                <c:pt idx="3">
                  <c:v>4.1235911479</c:v>
                </c:pt>
                <c:pt idx="4">
                  <c:v>4.1134303082999999</c:v>
                </c:pt>
                <c:pt idx="5">
                  <c:v>4.1000163118000001</c:v>
                </c:pt>
                <c:pt idx="6">
                  <c:v>4.0958328374999997</c:v>
                </c:pt>
                <c:pt idx="7">
                  <c:v>4.0823758467999998</c:v>
                </c:pt>
                <c:pt idx="8">
                  <c:v>4.0621476732000001</c:v>
                </c:pt>
                <c:pt idx="9">
                  <c:v>4.0543815558</c:v>
                </c:pt>
                <c:pt idx="10">
                  <c:v>4.0237135648000004</c:v>
                </c:pt>
                <c:pt idx="11">
                  <c:v>4.0168808274999996</c:v>
                </c:pt>
                <c:pt idx="12">
                  <c:v>3.9732608262000002</c:v>
                </c:pt>
                <c:pt idx="13">
                  <c:v>3.9539180900000002</c:v>
                </c:pt>
                <c:pt idx="14">
                  <c:v>3.9378206398</c:v>
                </c:pt>
                <c:pt idx="15">
                  <c:v>3.9364996976</c:v>
                </c:pt>
                <c:pt idx="16">
                  <c:v>3.8253797396000002</c:v>
                </c:pt>
                <c:pt idx="17">
                  <c:v>3.7606005871999999</c:v>
                </c:pt>
                <c:pt idx="18">
                  <c:v>3.3749373930000002</c:v>
                </c:pt>
                <c:pt idx="19">
                  <c:v>3.2171449248999999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EF9-3F42-AE4D-9FEB67A3FE2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756-A743-B29F-9DD3E28DB91D}"/>
              </c:ext>
            </c:extLst>
          </c:dPt>
          <c:dPt>
            <c:idx val="1"/>
            <c:invertIfNegative val="0"/>
            <c:bubble3D val="0"/>
            <c:spPr>
              <a:solidFill>
                <a:srgbClr val="666666"/>
              </a:solidFill>
            </c:spPr>
            <c:extLst>
              <c:ext xmlns:c16="http://schemas.microsoft.com/office/drawing/2014/chart" uri="{C3380CC4-5D6E-409C-BE32-E72D297353CC}">
                <c16:uniqueId val="{00000003-C166-4792-8907-09FC2DFDD42B}"/>
              </c:ext>
            </c:extLst>
          </c:dPt>
          <c:dPt>
            <c:idx val="2"/>
            <c:invertIfNegative val="0"/>
            <c:bubble3D val="0"/>
            <c:spPr>
              <a:solidFill>
                <a:srgbClr val="666666"/>
              </a:solidFill>
            </c:spPr>
            <c:extLst>
              <c:ext xmlns:c16="http://schemas.microsoft.com/office/drawing/2014/chart" uri="{C3380CC4-5D6E-409C-BE32-E72D297353CC}">
                <c16:uniqueId val="{00000005-C166-4792-8907-09FC2DFDD42B}"/>
              </c:ext>
            </c:extLst>
          </c:dPt>
          <c:dPt>
            <c:idx val="3"/>
            <c:invertIfNegative val="0"/>
            <c:bubble3D val="0"/>
            <c:spPr>
              <a:solidFill>
                <a:srgbClr val="666666"/>
              </a:solidFill>
            </c:spPr>
            <c:extLst>
              <c:ext xmlns:c16="http://schemas.microsoft.com/office/drawing/2014/chart" uri="{C3380CC4-5D6E-409C-BE32-E72D297353CC}">
                <c16:uniqueId val="{00000007-C166-4792-8907-09FC2DFDD42B}"/>
              </c:ext>
            </c:extLst>
          </c:dPt>
          <c:dPt>
            <c:idx val="4"/>
            <c:invertIfNegative val="0"/>
            <c:bubble3D val="0"/>
            <c:spPr>
              <a:solidFill>
                <a:srgbClr val="666666"/>
              </a:solidFill>
            </c:spPr>
            <c:extLst>
              <c:ext xmlns:c16="http://schemas.microsoft.com/office/drawing/2014/chart" uri="{C3380CC4-5D6E-409C-BE32-E72D297353CC}">
                <c16:uniqueId val="{00000009-C166-4792-8907-09FC2DFDD42B}"/>
              </c:ext>
            </c:extLst>
          </c:dPt>
          <c:dPt>
            <c:idx val="5"/>
            <c:invertIfNegative val="0"/>
            <c:bubble3D val="0"/>
            <c:spPr>
              <a:solidFill>
                <a:srgbClr val="666666"/>
              </a:solidFill>
            </c:spPr>
            <c:extLst>
              <c:ext xmlns:c16="http://schemas.microsoft.com/office/drawing/2014/chart" uri="{C3380CC4-5D6E-409C-BE32-E72D297353CC}">
                <c16:uniqueId val="{0000000B-C166-4792-8907-09FC2DFDD42B}"/>
              </c:ext>
            </c:extLst>
          </c:dPt>
          <c:dPt>
            <c:idx val="6"/>
            <c:invertIfNegative val="0"/>
            <c:bubble3D val="0"/>
            <c:spPr>
              <a:solidFill>
                <a:srgbClr val="666666"/>
              </a:solidFill>
            </c:spPr>
            <c:extLst>
              <c:ext xmlns:c16="http://schemas.microsoft.com/office/drawing/2014/chart" uri="{C3380CC4-5D6E-409C-BE32-E72D297353CC}">
                <c16:uniqueId val="{0000000D-C166-4792-8907-09FC2DFDD42B}"/>
              </c:ext>
            </c:extLst>
          </c:dPt>
          <c:dPt>
            <c:idx val="7"/>
            <c:invertIfNegative val="0"/>
            <c:bubble3D val="0"/>
            <c:spPr>
              <a:solidFill>
                <a:srgbClr val="666666"/>
              </a:solidFill>
            </c:spPr>
            <c:extLst>
              <c:ext xmlns:c16="http://schemas.microsoft.com/office/drawing/2014/chart" uri="{C3380CC4-5D6E-409C-BE32-E72D297353CC}">
                <c16:uniqueId val="{0000000F-C166-4792-8907-09FC2DFDD42B}"/>
              </c:ext>
            </c:extLst>
          </c:dPt>
          <c:dPt>
            <c:idx val="8"/>
            <c:invertIfNegative val="0"/>
            <c:bubble3D val="0"/>
            <c:spPr>
              <a:solidFill>
                <a:srgbClr val="666666"/>
              </a:solidFill>
            </c:spPr>
            <c:extLst>
              <c:ext xmlns:c16="http://schemas.microsoft.com/office/drawing/2014/chart" uri="{C3380CC4-5D6E-409C-BE32-E72D297353CC}">
                <c16:uniqueId val="{00000011-C166-4792-8907-09FC2DFDD42B}"/>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756-A743-B29F-9DD3E28DB91D}"/>
              </c:ext>
            </c:extLst>
          </c:dPt>
          <c:dPt>
            <c:idx val="10"/>
            <c:invertIfNegative val="0"/>
            <c:bubble3D val="0"/>
            <c:spPr>
              <a:solidFill>
                <a:srgbClr val="666666"/>
              </a:solidFill>
            </c:spPr>
            <c:extLst>
              <c:ext xmlns:c16="http://schemas.microsoft.com/office/drawing/2014/chart" uri="{C3380CC4-5D6E-409C-BE32-E72D297353CC}">
                <c16:uniqueId val="{00000015-C166-4792-8907-09FC2DFDD42B}"/>
              </c:ext>
            </c:extLst>
          </c:dPt>
          <c:dPt>
            <c:idx val="11"/>
            <c:invertIfNegative val="0"/>
            <c:bubble3D val="0"/>
            <c:spPr>
              <a:solidFill>
                <a:srgbClr val="666666"/>
              </a:solidFill>
            </c:spPr>
            <c:extLst>
              <c:ext xmlns:c16="http://schemas.microsoft.com/office/drawing/2014/chart" uri="{C3380CC4-5D6E-409C-BE32-E72D297353CC}">
                <c16:uniqueId val="{00000017-C166-4792-8907-09FC2DFDD42B}"/>
              </c:ext>
            </c:extLst>
          </c:dPt>
          <c:dPt>
            <c:idx val="12"/>
            <c:invertIfNegative val="0"/>
            <c:bubble3D val="0"/>
            <c:spPr>
              <a:solidFill>
                <a:srgbClr val="666666"/>
              </a:solidFill>
            </c:spPr>
            <c:extLst>
              <c:ext xmlns:c16="http://schemas.microsoft.com/office/drawing/2014/chart" uri="{C3380CC4-5D6E-409C-BE32-E72D297353CC}">
                <c16:uniqueId val="{00000019-C166-4792-8907-09FC2DFDD42B}"/>
              </c:ext>
            </c:extLst>
          </c:dPt>
          <c:dPt>
            <c:idx val="13"/>
            <c:invertIfNegative val="0"/>
            <c:bubble3D val="0"/>
            <c:spPr>
              <a:solidFill>
                <a:srgbClr val="666666"/>
              </a:solidFill>
            </c:spPr>
            <c:extLst>
              <c:ext xmlns:c16="http://schemas.microsoft.com/office/drawing/2014/chart" uri="{C3380CC4-5D6E-409C-BE32-E72D297353CC}">
                <c16:uniqueId val="{0000001B-C166-4792-8907-09FC2DFDD42B}"/>
              </c:ext>
            </c:extLst>
          </c:dPt>
          <c:dPt>
            <c:idx val="14"/>
            <c:invertIfNegative val="0"/>
            <c:bubble3D val="0"/>
            <c:spPr>
              <a:solidFill>
                <a:srgbClr val="666666"/>
              </a:solidFill>
            </c:spPr>
            <c:extLst>
              <c:ext xmlns:c16="http://schemas.microsoft.com/office/drawing/2014/chart" uri="{C3380CC4-5D6E-409C-BE32-E72D297353CC}">
                <c16:uniqueId val="{0000001D-C166-4792-8907-09FC2DFDD42B}"/>
              </c:ext>
            </c:extLst>
          </c:dPt>
          <c:dPt>
            <c:idx val="15"/>
            <c:invertIfNegative val="0"/>
            <c:bubble3D val="0"/>
            <c:spPr>
              <a:solidFill>
                <a:srgbClr val="666666"/>
              </a:solidFill>
            </c:spPr>
            <c:extLst>
              <c:ext xmlns:c16="http://schemas.microsoft.com/office/drawing/2014/chart" uri="{C3380CC4-5D6E-409C-BE32-E72D297353CC}">
                <c16:uniqueId val="{0000001F-C166-4792-8907-09FC2DFDD42B}"/>
              </c:ext>
            </c:extLst>
          </c:dPt>
          <c:dPt>
            <c:idx val="16"/>
            <c:invertIfNegative val="0"/>
            <c:bubble3D val="0"/>
            <c:spPr>
              <a:solidFill>
                <a:srgbClr val="666666"/>
              </a:solidFill>
            </c:spPr>
            <c:extLst>
              <c:ext xmlns:c16="http://schemas.microsoft.com/office/drawing/2014/chart" uri="{C3380CC4-5D6E-409C-BE32-E72D297353CC}">
                <c16:uniqueId val="{00000021-C166-4792-8907-09FC2DFDD42B}"/>
              </c:ext>
            </c:extLst>
          </c:dPt>
          <c:dPt>
            <c:idx val="17"/>
            <c:invertIfNegative val="0"/>
            <c:bubble3D val="0"/>
            <c:spPr>
              <a:solidFill>
                <a:srgbClr val="666666"/>
              </a:solidFill>
            </c:spPr>
            <c:extLst>
              <c:ext xmlns:c16="http://schemas.microsoft.com/office/drawing/2014/chart" uri="{C3380CC4-5D6E-409C-BE32-E72D297353CC}">
                <c16:uniqueId val="{00000023-C166-4792-8907-09FC2DFDD42B}"/>
              </c:ext>
            </c:extLst>
          </c:dPt>
          <c:dPt>
            <c:idx val="18"/>
            <c:invertIfNegative val="0"/>
            <c:bubble3D val="0"/>
            <c:spPr>
              <a:solidFill>
                <a:srgbClr val="666666"/>
              </a:solidFill>
            </c:spPr>
            <c:extLst>
              <c:ext xmlns:c16="http://schemas.microsoft.com/office/drawing/2014/chart" uri="{C3380CC4-5D6E-409C-BE32-E72D297353CC}">
                <c16:uniqueId val="{00000025-C166-4792-8907-09FC2DFDD42B}"/>
              </c:ext>
            </c:extLst>
          </c:dPt>
          <c:dPt>
            <c:idx val="19"/>
            <c:invertIfNegative val="0"/>
            <c:bubble3D val="0"/>
            <c:spPr>
              <a:solidFill>
                <a:srgbClr val="666666"/>
              </a:solidFill>
            </c:spPr>
            <c:extLst>
              <c:ext xmlns:c16="http://schemas.microsoft.com/office/drawing/2014/chart" uri="{C3380CC4-5D6E-409C-BE32-E72D297353CC}">
                <c16:uniqueId val="{00000027-C166-4792-8907-09FC2DFDD42B}"/>
              </c:ext>
            </c:extLst>
          </c:dPt>
          <c:dPt>
            <c:idx val="20"/>
            <c:invertIfNegative val="0"/>
            <c:bubble3D val="0"/>
            <c:spPr>
              <a:solidFill>
                <a:srgbClr val="666666"/>
              </a:solidFill>
            </c:spPr>
            <c:extLst>
              <c:ext xmlns:c16="http://schemas.microsoft.com/office/drawing/2014/chart" uri="{C3380CC4-5D6E-409C-BE32-E72D297353CC}">
                <c16:uniqueId val="{00000029-C166-4792-8907-09FC2DFDD42B}"/>
              </c:ext>
            </c:extLst>
          </c:dPt>
          <c:dPt>
            <c:idx val="21"/>
            <c:invertIfNegative val="0"/>
            <c:bubble3D val="0"/>
            <c:spPr>
              <a:solidFill>
                <a:srgbClr val="666666"/>
              </a:solidFill>
            </c:spPr>
            <c:extLst>
              <c:ext xmlns:c16="http://schemas.microsoft.com/office/drawing/2014/chart" uri="{C3380CC4-5D6E-409C-BE32-E72D297353CC}">
                <c16:uniqueId val="{0000002B-C166-4792-8907-09FC2DFDD42B}"/>
              </c:ext>
            </c:extLst>
          </c:dPt>
          <c:dPt>
            <c:idx val="22"/>
            <c:invertIfNegative val="0"/>
            <c:bubble3D val="0"/>
            <c:spPr>
              <a:solidFill>
                <a:srgbClr val="666666"/>
              </a:solidFill>
            </c:spPr>
            <c:extLst>
              <c:ext xmlns:c16="http://schemas.microsoft.com/office/drawing/2014/chart" uri="{C3380CC4-5D6E-409C-BE32-E72D297353CC}">
                <c16:uniqueId val="{0000002D-C166-4792-8907-09FC2DFDD42B}"/>
              </c:ext>
            </c:extLst>
          </c:dPt>
          <c:dPt>
            <c:idx val="23"/>
            <c:invertIfNegative val="0"/>
            <c:bubble3D val="0"/>
            <c:spPr>
              <a:solidFill>
                <a:srgbClr val="666666"/>
              </a:solidFill>
            </c:spPr>
            <c:extLst>
              <c:ext xmlns:c16="http://schemas.microsoft.com/office/drawing/2014/chart" uri="{C3380CC4-5D6E-409C-BE32-E72D297353CC}">
                <c16:uniqueId val="{0000002F-C166-4792-8907-09FC2DFDD42B}"/>
              </c:ext>
            </c:extLst>
          </c:dPt>
          <c:dPt>
            <c:idx val="24"/>
            <c:invertIfNegative val="0"/>
            <c:bubble3D val="0"/>
            <c:spPr>
              <a:solidFill>
                <a:srgbClr val="666666"/>
              </a:solidFill>
            </c:spPr>
            <c:extLst>
              <c:ext xmlns:c16="http://schemas.microsoft.com/office/drawing/2014/chart" uri="{C3380CC4-5D6E-409C-BE32-E72D297353CC}">
                <c16:uniqueId val="{00000031-C166-4792-8907-09FC2DFDD42B}"/>
              </c:ext>
            </c:extLst>
          </c:dPt>
          <c:dPt>
            <c:idx val="25"/>
            <c:invertIfNegative val="0"/>
            <c:bubble3D val="0"/>
            <c:spPr>
              <a:solidFill>
                <a:srgbClr val="666666"/>
              </a:solidFill>
            </c:spPr>
            <c:extLst>
              <c:ext xmlns:c16="http://schemas.microsoft.com/office/drawing/2014/chart" uri="{C3380CC4-5D6E-409C-BE32-E72D297353CC}">
                <c16:uniqueId val="{00000033-C166-4792-8907-09FC2DFDD42B}"/>
              </c:ext>
            </c:extLst>
          </c:dPt>
          <c:dPt>
            <c:idx val="26"/>
            <c:invertIfNegative val="0"/>
            <c:bubble3D val="0"/>
            <c:spPr>
              <a:solidFill>
                <a:srgbClr val="666666"/>
              </a:solidFill>
            </c:spPr>
            <c:extLst>
              <c:ext xmlns:c16="http://schemas.microsoft.com/office/drawing/2014/chart" uri="{C3380CC4-5D6E-409C-BE32-E72D297353CC}">
                <c16:uniqueId val="{00000035-C166-4792-8907-09FC2DFDD42B}"/>
              </c:ext>
            </c:extLst>
          </c:dPt>
          <c:dPt>
            <c:idx val="27"/>
            <c:invertIfNegative val="0"/>
            <c:bubble3D val="0"/>
            <c:spPr>
              <a:solidFill>
                <a:srgbClr val="666666"/>
              </a:solidFill>
            </c:spPr>
            <c:extLst>
              <c:ext xmlns:c16="http://schemas.microsoft.com/office/drawing/2014/chart" uri="{C3380CC4-5D6E-409C-BE32-E72D297353CC}">
                <c16:uniqueId val="{00000037-C166-4792-8907-09FC2DFDD42B}"/>
              </c:ext>
            </c:extLst>
          </c:dPt>
          <c:dPt>
            <c:idx val="28"/>
            <c:invertIfNegative val="0"/>
            <c:bubble3D val="0"/>
            <c:spPr>
              <a:solidFill>
                <a:srgbClr val="666666"/>
              </a:solidFill>
            </c:spPr>
            <c:extLst>
              <c:ext xmlns:c16="http://schemas.microsoft.com/office/drawing/2014/chart" uri="{C3380CC4-5D6E-409C-BE32-E72D297353CC}">
                <c16:uniqueId val="{00000039-C166-4792-8907-09FC2DFDD42B}"/>
              </c:ext>
            </c:extLst>
          </c:dPt>
          <c:dPt>
            <c:idx val="29"/>
            <c:invertIfNegative val="0"/>
            <c:bubble3D val="0"/>
            <c:spPr>
              <a:solidFill>
                <a:srgbClr val="666666"/>
              </a:solidFill>
            </c:spPr>
            <c:extLst>
              <c:ext xmlns:c16="http://schemas.microsoft.com/office/drawing/2014/chart" uri="{C3380CC4-5D6E-409C-BE32-E72D297353CC}">
                <c16:uniqueId val="{0000003B-C166-4792-8907-09FC2DFDD42B}"/>
              </c:ext>
            </c:extLst>
          </c:dPt>
          <c:dLbls>
            <c:dLbl>
              <c:idx val="0"/>
              <c:tx>
                <c:rich>
                  <a:bodyPr/>
                  <a:lstStyle/>
                  <a:p>
                    <a:r>
                      <a:t>4.77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C756-A743-B29F-9DD3E28DB91D}"/>
                </c:ext>
              </c:extLst>
            </c:dLbl>
            <c:dLbl>
              <c:idx val="1"/>
              <c:tx>
                <c:rich>
                  <a:bodyPr/>
                  <a:lstStyle/>
                  <a:p>
                    <a:r>
                      <a:t>4.69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166-4792-8907-09FC2DFDD42B}"/>
                </c:ext>
              </c:extLst>
            </c:dLbl>
            <c:dLbl>
              <c:idx val="2"/>
              <c:tx>
                <c:rich>
                  <a:bodyPr/>
                  <a:lstStyle/>
                  <a:p>
                    <a:r>
                      <a:t>4.60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166-4792-8907-09FC2DFDD42B}"/>
                </c:ext>
              </c:extLst>
            </c:dLbl>
            <c:dLbl>
              <c:idx val="3"/>
              <c:tx>
                <c:rich>
                  <a:bodyPr/>
                  <a:lstStyle/>
                  <a:p>
                    <a:r>
                      <a:t>4.55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166-4792-8907-09FC2DFDD42B}"/>
                </c:ext>
              </c:extLst>
            </c:dLbl>
            <c:dLbl>
              <c:idx val="4"/>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166-4792-8907-09FC2DFDD42B}"/>
                </c:ext>
              </c:extLst>
            </c:dLbl>
            <c:dLbl>
              <c:idx val="5"/>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166-4792-8907-09FC2DFDD42B}"/>
                </c:ext>
              </c:extLst>
            </c:dLbl>
            <c:dLbl>
              <c:idx val="6"/>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166-4792-8907-09FC2DFDD42B}"/>
                </c:ext>
              </c:extLst>
            </c:dLbl>
            <c:dLbl>
              <c:idx val="7"/>
              <c:tx>
                <c:rich>
                  <a:bodyPr/>
                  <a:lstStyle/>
                  <a:p>
                    <a:r>
                      <a:t>4.40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166-4792-8907-09FC2DFDD42B}"/>
                </c:ext>
              </c:extLst>
            </c:dLbl>
            <c:dLbl>
              <c:idx val="8"/>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166-4792-8907-09FC2DFDD42B}"/>
                </c:ext>
              </c:extLst>
            </c:dLbl>
            <c:dLbl>
              <c:idx val="9"/>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756-A743-B29F-9DD3E28DB91D}"/>
                </c:ext>
              </c:extLst>
            </c:dLbl>
            <c:dLbl>
              <c:idx val="10"/>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166-4792-8907-09FC2DFDD42B}"/>
                </c:ext>
              </c:extLst>
            </c:dLbl>
            <c:dLbl>
              <c:idx val="11"/>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166-4792-8907-09FC2DFDD42B}"/>
                </c:ext>
              </c:extLst>
            </c:dLbl>
            <c:dLbl>
              <c:idx val="12"/>
              <c:tx>
                <c:rich>
                  <a:bodyPr/>
                  <a:lstStyle/>
                  <a:p>
                    <a:r>
                      <a:t>4.31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166-4792-8907-09FC2DFDD42B}"/>
                </c:ext>
              </c:extLst>
            </c:dLbl>
            <c:dLbl>
              <c:idx val="13"/>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166-4792-8907-09FC2DFDD42B}"/>
                </c:ext>
              </c:extLst>
            </c:dLbl>
            <c:dLbl>
              <c:idx val="14"/>
              <c:tx>
                <c:rich>
                  <a:bodyPr/>
                  <a:lstStyle/>
                  <a:p>
                    <a:r>
                      <a:t>4.30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166-4792-8907-09FC2DFDD42B}"/>
                </c:ext>
              </c:extLst>
            </c:dLbl>
            <c:dLbl>
              <c:idx val="15"/>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166-4792-8907-09FC2DFDD42B}"/>
                </c:ext>
              </c:extLst>
            </c:dLbl>
            <c:dLbl>
              <c:idx val="16"/>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C166-4792-8907-09FC2DFDD42B}"/>
                </c:ext>
              </c:extLst>
            </c:dLbl>
            <c:dLbl>
              <c:idx val="17"/>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C166-4792-8907-09FC2DFDD42B}"/>
                </c:ext>
              </c:extLst>
            </c:dLbl>
            <c:dLbl>
              <c:idx val="18"/>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C166-4792-8907-09FC2DFDD42B}"/>
                </c:ext>
              </c:extLst>
            </c:dLbl>
            <c:dLbl>
              <c:idx val="19"/>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C166-4792-8907-09FC2DFDD42B}"/>
                </c:ext>
              </c:extLst>
            </c:dLbl>
            <c:dLbl>
              <c:idx val="20"/>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C166-4792-8907-09FC2DFDD42B}"/>
                </c:ext>
              </c:extLst>
            </c:dLbl>
            <c:dLbl>
              <c:idx val="21"/>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C166-4792-8907-09FC2DFDD42B}"/>
                </c:ext>
              </c:extLst>
            </c:dLbl>
            <c:dLbl>
              <c:idx val="22"/>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C166-4792-8907-09FC2DFDD42B}"/>
                </c:ext>
              </c:extLst>
            </c:dLbl>
            <c:dLbl>
              <c:idx val="23"/>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C166-4792-8907-09FC2DFDD42B}"/>
                </c:ext>
              </c:extLst>
            </c:dLbl>
            <c:dLbl>
              <c:idx val="24"/>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C166-4792-8907-09FC2DFDD42B}"/>
                </c:ext>
              </c:extLst>
            </c:dLbl>
            <c:dLbl>
              <c:idx val="25"/>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C166-4792-8907-09FC2DFDD42B}"/>
                </c:ext>
              </c:extLst>
            </c:dLbl>
            <c:dLbl>
              <c:idx val="26"/>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C166-4792-8907-09FC2DFDD42B}"/>
                </c:ext>
              </c:extLst>
            </c:dLbl>
            <c:dLbl>
              <c:idx val="27"/>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C166-4792-8907-09FC2DFDD42B}"/>
                </c:ext>
              </c:extLst>
            </c:dLbl>
            <c:dLbl>
              <c:idx val="28"/>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C166-4792-8907-09FC2DFDD42B}"/>
                </c:ext>
              </c:extLst>
            </c:dLbl>
            <c:dLbl>
              <c:idx val="29"/>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C166-4792-8907-09FC2DFDD42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CRP</c:v>
                </c:pt>
                <c:pt idx="1">
                  <c:v>GSP</c:v>
                </c:pt>
                <c:pt idx="2">
                  <c:v>YMM</c:v>
                </c:pt>
                <c:pt idx="3">
                  <c:v>GRR</c:v>
                </c:pt>
                <c:pt idx="4">
                  <c:v>IND</c:v>
                </c:pt>
                <c:pt idx="5">
                  <c:v>PWM</c:v>
                </c:pt>
                <c:pt idx="6">
                  <c:v>YTZ</c:v>
                </c:pt>
                <c:pt idx="7">
                  <c:v>SFB</c:v>
                </c:pt>
                <c:pt idx="8">
                  <c:v>OKC</c:v>
                </c:pt>
                <c:pt idx="9">
                  <c:v>YYJ</c:v>
                </c:pt>
                <c:pt idx="10">
                  <c:v>YXE</c:v>
                </c:pt>
                <c:pt idx="11">
                  <c:v>MSY</c:v>
                </c:pt>
                <c:pt idx="12">
                  <c:v>CVG</c:v>
                </c:pt>
                <c:pt idx="13">
                  <c:v>MSP</c:v>
                </c:pt>
                <c:pt idx="14">
                  <c:v>SJC</c:v>
                </c:pt>
                <c:pt idx="15">
                  <c:v>YHZ</c:v>
                </c:pt>
                <c:pt idx="16">
                  <c:v>ONT</c:v>
                </c:pt>
                <c:pt idx="17">
                  <c:v>YEG</c:v>
                </c:pt>
                <c:pt idx="18">
                  <c:v>LGA</c:v>
                </c:pt>
                <c:pt idx="19">
                  <c:v>BOI</c:v>
                </c:pt>
                <c:pt idx="20">
                  <c:v>TPA</c:v>
                </c:pt>
                <c:pt idx="21">
                  <c:v>SLC</c:v>
                </c:pt>
                <c:pt idx="22">
                  <c:v>YQR</c:v>
                </c:pt>
                <c:pt idx="23">
                  <c:v>YYT</c:v>
                </c:pt>
                <c:pt idx="24">
                  <c:v>PIT</c:v>
                </c:pt>
                <c:pt idx="25">
                  <c:v>YVR</c:v>
                </c:pt>
                <c:pt idx="26">
                  <c:v>BDL</c:v>
                </c:pt>
                <c:pt idx="27">
                  <c:v>SAT</c:v>
                </c:pt>
                <c:pt idx="28">
                  <c:v>MKE</c:v>
                </c:pt>
                <c:pt idx="29">
                  <c:v>CMH</c:v>
                </c:pt>
              </c:strCache>
            </c:strRef>
          </c:cat>
          <c:val>
            <c:numRef>
              <c:f>Sheet1!$B$2:$B$31</c:f>
              <c:numCache>
                <c:formatCode>0.00000000</c:formatCode>
                <c:ptCount val="30"/>
                <c:pt idx="0">
                  <c:v>4.7658464691000004</c:v>
                </c:pt>
                <c:pt idx="1">
                  <c:v>4.6939308599</c:v>
                </c:pt>
                <c:pt idx="2">
                  <c:v>4.5957883641999997</c:v>
                </c:pt>
                <c:pt idx="3">
                  <c:v>4.5475450594</c:v>
                </c:pt>
                <c:pt idx="4">
                  <c:v>4.4632196222999996</c:v>
                </c:pt>
                <c:pt idx="5">
                  <c:v>4.4571666049000003</c:v>
                </c:pt>
                <c:pt idx="6">
                  <c:v>4.4487179486999997</c:v>
                </c:pt>
                <c:pt idx="7">
                  <c:v>4.4014578165999998</c:v>
                </c:pt>
                <c:pt idx="8">
                  <c:v>4.3840443873000003</c:v>
                </c:pt>
                <c:pt idx="9">
                  <c:v>4.3772679089000004</c:v>
                </c:pt>
                <c:pt idx="10">
                  <c:v>4.3684548723000001</c:v>
                </c:pt>
                <c:pt idx="11">
                  <c:v>4.3485317904</c:v>
                </c:pt>
                <c:pt idx="12">
                  <c:v>4.3066087312999999</c:v>
                </c:pt>
                <c:pt idx="13">
                  <c:v>4.2967762020000002</c:v>
                </c:pt>
                <c:pt idx="14">
                  <c:v>4.2963834825999996</c:v>
                </c:pt>
                <c:pt idx="15">
                  <c:v>4.2931487989999999</c:v>
                </c:pt>
                <c:pt idx="16">
                  <c:v>4.2839949105999997</c:v>
                </c:pt>
                <c:pt idx="17">
                  <c:v>4.2752923962000002</c:v>
                </c:pt>
                <c:pt idx="18">
                  <c:v>4.2721953604999996</c:v>
                </c:pt>
                <c:pt idx="19">
                  <c:v>4.2663323280999998</c:v>
                </c:pt>
                <c:pt idx="20">
                  <c:v>4.2600555679000003</c:v>
                </c:pt>
                <c:pt idx="21">
                  <c:v>4.2292811877999998</c:v>
                </c:pt>
                <c:pt idx="22">
                  <c:v>4.2231539027</c:v>
                </c:pt>
                <c:pt idx="23">
                  <c:v>4.2110471882000002</c:v>
                </c:pt>
                <c:pt idx="24">
                  <c:v>4.1855198104999998</c:v>
                </c:pt>
                <c:pt idx="25">
                  <c:v>4.1742497474000002</c:v>
                </c:pt>
                <c:pt idx="26">
                  <c:v>4.1718466179</c:v>
                </c:pt>
                <c:pt idx="27">
                  <c:v>4.1502211596</c:v>
                </c:pt>
                <c:pt idx="28">
                  <c:v>4.1476571760000001</c:v>
                </c:pt>
                <c:pt idx="29">
                  <c:v>4.1281398218999996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C756-A743-B29F-9DD3E28DB91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A1B-2B46-97FE-2199913D106D}"/>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A1B-2B46-97FE-2199913D106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A1B-2B46-97FE-2199913D106D}"/>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A1B-2B46-97FE-2199913D106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079-C341-8F50-55645B96804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079-C341-8F50-55645B96804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5079-C341-8F50-55645B96804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269-9C41-8460-13EE4497880D}"/>
              </c:ext>
            </c:extLst>
          </c:dPt>
          <c:dPt>
            <c:idx val="1"/>
            <c:invertIfNegative val="0"/>
            <c:bubble3D val="0"/>
            <c:spPr>
              <a:solidFill>
                <a:srgbClr val="666666"/>
              </a:solidFill>
            </c:spPr>
            <c:extLst>
              <c:ext xmlns:c16="http://schemas.microsoft.com/office/drawing/2014/chart" uri="{C3380CC4-5D6E-409C-BE32-E72D297353CC}">
                <c16:uniqueId val="{00000003-5F6E-4AEA-A614-1288F386560D}"/>
              </c:ext>
            </c:extLst>
          </c:dPt>
          <c:dPt>
            <c:idx val="2"/>
            <c:invertIfNegative val="0"/>
            <c:bubble3D val="0"/>
            <c:spPr>
              <a:solidFill>
                <a:srgbClr val="666666"/>
              </a:solidFill>
            </c:spPr>
            <c:extLst>
              <c:ext xmlns:c16="http://schemas.microsoft.com/office/drawing/2014/chart" uri="{C3380CC4-5D6E-409C-BE32-E72D297353CC}">
                <c16:uniqueId val="{00000005-5F6E-4AEA-A614-1288F386560D}"/>
              </c:ext>
            </c:extLst>
          </c:dPt>
          <c:dPt>
            <c:idx val="3"/>
            <c:invertIfNegative val="0"/>
            <c:bubble3D val="0"/>
            <c:spPr>
              <a:solidFill>
                <a:srgbClr val="666666"/>
              </a:solidFill>
            </c:spPr>
            <c:extLst>
              <c:ext xmlns:c16="http://schemas.microsoft.com/office/drawing/2014/chart" uri="{C3380CC4-5D6E-409C-BE32-E72D297353CC}">
                <c16:uniqueId val="{00000007-5F6E-4AEA-A614-1288F386560D}"/>
              </c:ext>
            </c:extLst>
          </c:dPt>
          <c:dPt>
            <c:idx val="4"/>
            <c:invertIfNegative val="0"/>
            <c:bubble3D val="0"/>
            <c:spPr>
              <a:solidFill>
                <a:srgbClr val="666666"/>
              </a:solidFill>
            </c:spPr>
            <c:extLst>
              <c:ext xmlns:c16="http://schemas.microsoft.com/office/drawing/2014/chart" uri="{C3380CC4-5D6E-409C-BE32-E72D297353CC}">
                <c16:uniqueId val="{00000009-5F6E-4AEA-A614-1288F386560D}"/>
              </c:ext>
            </c:extLst>
          </c:dPt>
          <c:dPt>
            <c:idx val="5"/>
            <c:invertIfNegative val="0"/>
            <c:bubble3D val="0"/>
            <c:spPr>
              <a:solidFill>
                <a:srgbClr val="666666"/>
              </a:solidFill>
            </c:spPr>
            <c:extLst>
              <c:ext xmlns:c16="http://schemas.microsoft.com/office/drawing/2014/chart" uri="{C3380CC4-5D6E-409C-BE32-E72D297353CC}">
                <c16:uniqueId val="{0000000B-5F6E-4AEA-A614-1288F386560D}"/>
              </c:ext>
            </c:extLst>
          </c:dPt>
          <c:dPt>
            <c:idx val="6"/>
            <c:invertIfNegative val="0"/>
            <c:bubble3D val="0"/>
            <c:spPr>
              <a:solidFill>
                <a:srgbClr val="666666"/>
              </a:solidFill>
            </c:spPr>
            <c:extLst>
              <c:ext xmlns:c16="http://schemas.microsoft.com/office/drawing/2014/chart" uri="{C3380CC4-5D6E-409C-BE32-E72D297353CC}">
                <c16:uniqueId val="{0000000D-5F6E-4AEA-A614-1288F386560D}"/>
              </c:ext>
            </c:extLst>
          </c:dPt>
          <c:dPt>
            <c:idx val="7"/>
            <c:invertIfNegative val="0"/>
            <c:bubble3D val="0"/>
            <c:spPr>
              <a:solidFill>
                <a:srgbClr val="666666"/>
              </a:solidFill>
            </c:spPr>
            <c:extLst>
              <c:ext xmlns:c16="http://schemas.microsoft.com/office/drawing/2014/chart" uri="{C3380CC4-5D6E-409C-BE32-E72D297353CC}">
                <c16:uniqueId val="{0000000F-5F6E-4AEA-A614-1288F386560D}"/>
              </c:ext>
            </c:extLst>
          </c:dPt>
          <c:dPt>
            <c:idx val="8"/>
            <c:invertIfNegative val="0"/>
            <c:bubble3D val="0"/>
            <c:spPr>
              <a:solidFill>
                <a:srgbClr val="C00000"/>
              </a:solidFill>
            </c:spPr>
            <c:extLst>
              <c:ext xmlns:c16="http://schemas.microsoft.com/office/drawing/2014/chart" uri="{C3380CC4-5D6E-409C-BE32-E72D297353CC}">
                <c16:uniqueId val="{00000011-5F6E-4AEA-A614-1288F386560D}"/>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269-9C41-8460-13EE4497880D}"/>
              </c:ext>
            </c:extLst>
          </c:dPt>
          <c:dPt>
            <c:idx val="10"/>
            <c:invertIfNegative val="0"/>
            <c:bubble3D val="0"/>
            <c:spPr>
              <a:solidFill>
                <a:srgbClr val="666666"/>
              </a:solidFill>
            </c:spPr>
            <c:extLst>
              <c:ext xmlns:c16="http://schemas.microsoft.com/office/drawing/2014/chart" uri="{C3380CC4-5D6E-409C-BE32-E72D297353CC}">
                <c16:uniqueId val="{00000015-5F6E-4AEA-A614-1288F386560D}"/>
              </c:ext>
            </c:extLst>
          </c:dPt>
          <c:dPt>
            <c:idx val="11"/>
            <c:invertIfNegative val="0"/>
            <c:bubble3D val="0"/>
            <c:spPr>
              <a:solidFill>
                <a:srgbClr val="666666"/>
              </a:solidFill>
            </c:spPr>
            <c:extLst>
              <c:ext xmlns:c16="http://schemas.microsoft.com/office/drawing/2014/chart" uri="{C3380CC4-5D6E-409C-BE32-E72D297353CC}">
                <c16:uniqueId val="{00000017-5F6E-4AEA-A614-1288F386560D}"/>
              </c:ext>
            </c:extLst>
          </c:dPt>
          <c:dPt>
            <c:idx val="12"/>
            <c:invertIfNegative val="0"/>
            <c:bubble3D val="0"/>
            <c:spPr>
              <a:solidFill>
                <a:srgbClr val="666666"/>
              </a:solidFill>
            </c:spPr>
            <c:extLst>
              <c:ext xmlns:c16="http://schemas.microsoft.com/office/drawing/2014/chart" uri="{C3380CC4-5D6E-409C-BE32-E72D297353CC}">
                <c16:uniqueId val="{00000019-5F6E-4AEA-A614-1288F386560D}"/>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269-9C41-8460-13EE4497880D}"/>
              </c:ext>
            </c:extLst>
          </c:dPt>
          <c:dPt>
            <c:idx val="14"/>
            <c:invertIfNegative val="0"/>
            <c:bubble3D val="0"/>
            <c:spPr>
              <a:solidFill>
                <a:srgbClr val="666666"/>
              </a:solidFill>
            </c:spPr>
            <c:extLst>
              <c:ext xmlns:c16="http://schemas.microsoft.com/office/drawing/2014/chart" uri="{C3380CC4-5D6E-409C-BE32-E72D297353CC}">
                <c16:uniqueId val="{0000001D-5F6E-4AEA-A614-1288F386560D}"/>
              </c:ext>
            </c:extLst>
          </c:dPt>
          <c:dPt>
            <c:idx val="15"/>
            <c:invertIfNegative val="0"/>
            <c:bubble3D val="0"/>
            <c:spPr>
              <a:solidFill>
                <a:srgbClr val="666666"/>
              </a:solidFill>
            </c:spPr>
            <c:extLst>
              <c:ext xmlns:c16="http://schemas.microsoft.com/office/drawing/2014/chart" uri="{C3380CC4-5D6E-409C-BE32-E72D297353CC}">
                <c16:uniqueId val="{0000001F-5F6E-4AEA-A614-1288F386560D}"/>
              </c:ext>
            </c:extLst>
          </c:dPt>
          <c:dPt>
            <c:idx val="16"/>
            <c:invertIfNegative val="0"/>
            <c:bubble3D val="0"/>
            <c:spPr>
              <a:solidFill>
                <a:srgbClr val="666666"/>
              </a:solidFill>
            </c:spPr>
            <c:extLst>
              <c:ext xmlns:c16="http://schemas.microsoft.com/office/drawing/2014/chart" uri="{C3380CC4-5D6E-409C-BE32-E72D297353CC}">
                <c16:uniqueId val="{00000021-5F6E-4AEA-A614-1288F386560D}"/>
              </c:ext>
            </c:extLst>
          </c:dPt>
          <c:dPt>
            <c:idx val="17"/>
            <c:invertIfNegative val="0"/>
            <c:bubble3D val="0"/>
            <c:spPr>
              <a:solidFill>
                <a:srgbClr val="666666"/>
              </a:solidFill>
            </c:spPr>
            <c:extLst>
              <c:ext xmlns:c16="http://schemas.microsoft.com/office/drawing/2014/chart" uri="{C3380CC4-5D6E-409C-BE32-E72D297353CC}">
                <c16:uniqueId val="{00000023-5F6E-4AEA-A614-1288F386560D}"/>
              </c:ext>
            </c:extLst>
          </c:dPt>
          <c:dPt>
            <c:idx val="18"/>
            <c:invertIfNegative val="0"/>
            <c:bubble3D val="0"/>
            <c:spPr>
              <a:solidFill>
                <a:srgbClr val="666666"/>
              </a:solidFill>
            </c:spPr>
            <c:extLst>
              <c:ext xmlns:c16="http://schemas.microsoft.com/office/drawing/2014/chart" uri="{C3380CC4-5D6E-409C-BE32-E72D297353CC}">
                <c16:uniqueId val="{00000025-5F6E-4AEA-A614-1288F386560D}"/>
              </c:ext>
            </c:extLst>
          </c:dPt>
          <c:dPt>
            <c:idx val="19"/>
            <c:invertIfNegative val="0"/>
            <c:bubble3D val="0"/>
            <c:spPr>
              <a:solidFill>
                <a:srgbClr val="666666"/>
              </a:solidFill>
            </c:spPr>
            <c:extLst>
              <c:ext xmlns:c16="http://schemas.microsoft.com/office/drawing/2014/chart" uri="{C3380CC4-5D6E-409C-BE32-E72D297353CC}">
                <c16:uniqueId val="{00000027-5F6E-4AEA-A614-1288F386560D}"/>
              </c:ext>
            </c:extLst>
          </c:dPt>
          <c:dPt>
            <c:idx val="20"/>
            <c:invertIfNegative val="0"/>
            <c:bubble3D val="0"/>
            <c:spPr>
              <a:solidFill>
                <a:srgbClr val="FFFFFF">
                  <a:alpha val="0"/>
                </a:srgbClr>
              </a:solidFill>
            </c:spPr>
            <c:extLst>
              <c:ext xmlns:c16="http://schemas.microsoft.com/office/drawing/2014/chart" uri="{C3380CC4-5D6E-409C-BE32-E72D297353CC}">
                <c16:uniqueId val="{00000029-5F6E-4AEA-A614-1288F386560D}"/>
              </c:ext>
            </c:extLst>
          </c:dPt>
          <c:dPt>
            <c:idx val="21"/>
            <c:invertIfNegative val="0"/>
            <c:bubble3D val="0"/>
            <c:spPr>
              <a:solidFill>
                <a:srgbClr val="FFFFFF">
                  <a:alpha val="0"/>
                </a:srgbClr>
              </a:solidFill>
            </c:spPr>
            <c:extLst>
              <c:ext xmlns:c16="http://schemas.microsoft.com/office/drawing/2014/chart" uri="{C3380CC4-5D6E-409C-BE32-E72D297353CC}">
                <c16:uniqueId val="{0000002B-5F6E-4AEA-A614-1288F386560D}"/>
              </c:ext>
            </c:extLst>
          </c:dPt>
          <c:dPt>
            <c:idx val="22"/>
            <c:invertIfNegative val="0"/>
            <c:bubble3D val="0"/>
            <c:spPr>
              <a:solidFill>
                <a:srgbClr val="FFFFFF">
                  <a:alpha val="0"/>
                </a:srgbClr>
              </a:solidFill>
            </c:spPr>
            <c:extLst>
              <c:ext xmlns:c16="http://schemas.microsoft.com/office/drawing/2014/chart" uri="{C3380CC4-5D6E-409C-BE32-E72D297353CC}">
                <c16:uniqueId val="{0000002D-5F6E-4AEA-A614-1288F386560D}"/>
              </c:ext>
            </c:extLst>
          </c:dPt>
          <c:dPt>
            <c:idx val="23"/>
            <c:invertIfNegative val="0"/>
            <c:bubble3D val="0"/>
            <c:spPr>
              <a:solidFill>
                <a:srgbClr val="FFFFFF">
                  <a:alpha val="0"/>
                </a:srgbClr>
              </a:solidFill>
            </c:spPr>
            <c:extLst>
              <c:ext xmlns:c16="http://schemas.microsoft.com/office/drawing/2014/chart" uri="{C3380CC4-5D6E-409C-BE32-E72D297353CC}">
                <c16:uniqueId val="{0000002F-5F6E-4AEA-A614-1288F386560D}"/>
              </c:ext>
            </c:extLst>
          </c:dPt>
          <c:dPt>
            <c:idx val="24"/>
            <c:invertIfNegative val="0"/>
            <c:bubble3D val="0"/>
            <c:spPr>
              <a:solidFill>
                <a:srgbClr val="FFFFFF">
                  <a:alpha val="0"/>
                </a:srgbClr>
              </a:solidFill>
            </c:spPr>
            <c:extLst>
              <c:ext xmlns:c16="http://schemas.microsoft.com/office/drawing/2014/chart" uri="{C3380CC4-5D6E-409C-BE32-E72D297353CC}">
                <c16:uniqueId val="{00000031-5F6E-4AEA-A614-1288F386560D}"/>
              </c:ext>
            </c:extLst>
          </c:dPt>
          <c:dPt>
            <c:idx val="25"/>
            <c:invertIfNegative val="0"/>
            <c:bubble3D val="0"/>
            <c:spPr>
              <a:solidFill>
                <a:srgbClr val="FFFFFF">
                  <a:alpha val="0"/>
                </a:srgbClr>
              </a:solidFill>
            </c:spPr>
            <c:extLst>
              <c:ext xmlns:c16="http://schemas.microsoft.com/office/drawing/2014/chart" uri="{C3380CC4-5D6E-409C-BE32-E72D297353CC}">
                <c16:uniqueId val="{00000033-5F6E-4AEA-A614-1288F386560D}"/>
              </c:ext>
            </c:extLst>
          </c:dPt>
          <c:dPt>
            <c:idx val="26"/>
            <c:invertIfNegative val="0"/>
            <c:bubble3D val="0"/>
            <c:spPr>
              <a:solidFill>
                <a:srgbClr val="FFFFFF">
                  <a:alpha val="0"/>
                </a:srgbClr>
              </a:solidFill>
            </c:spPr>
            <c:extLst>
              <c:ext xmlns:c16="http://schemas.microsoft.com/office/drawing/2014/chart" uri="{C3380CC4-5D6E-409C-BE32-E72D297353CC}">
                <c16:uniqueId val="{00000035-5F6E-4AEA-A614-1288F386560D}"/>
              </c:ext>
            </c:extLst>
          </c:dPt>
          <c:dPt>
            <c:idx val="27"/>
            <c:invertIfNegative val="0"/>
            <c:bubble3D val="0"/>
            <c:spPr>
              <a:solidFill>
                <a:srgbClr val="FFFFFF">
                  <a:alpha val="0"/>
                </a:srgbClr>
              </a:solidFill>
            </c:spPr>
            <c:extLst>
              <c:ext xmlns:c16="http://schemas.microsoft.com/office/drawing/2014/chart" uri="{C3380CC4-5D6E-409C-BE32-E72D297353CC}">
                <c16:uniqueId val="{00000037-5F6E-4AEA-A614-1288F386560D}"/>
              </c:ext>
            </c:extLst>
          </c:dPt>
          <c:dPt>
            <c:idx val="28"/>
            <c:invertIfNegative val="0"/>
            <c:bubble3D val="0"/>
            <c:spPr>
              <a:solidFill>
                <a:srgbClr val="FFFFFF">
                  <a:alpha val="0"/>
                </a:srgbClr>
              </a:solidFill>
            </c:spPr>
            <c:extLst>
              <c:ext xmlns:c16="http://schemas.microsoft.com/office/drawing/2014/chart" uri="{C3380CC4-5D6E-409C-BE32-E72D297353CC}">
                <c16:uniqueId val="{00000039-5F6E-4AEA-A614-1288F386560D}"/>
              </c:ext>
            </c:extLst>
          </c:dPt>
          <c:dPt>
            <c:idx val="29"/>
            <c:invertIfNegative val="0"/>
            <c:bubble3D val="0"/>
            <c:spPr>
              <a:solidFill>
                <a:srgbClr val="FFFFFF">
                  <a:alpha val="0"/>
                </a:srgbClr>
              </a:solidFill>
            </c:spPr>
            <c:extLst>
              <c:ext xmlns:c16="http://schemas.microsoft.com/office/drawing/2014/chart" uri="{C3380CC4-5D6E-409C-BE32-E72D297353CC}">
                <c16:uniqueId val="{0000003B-5F6E-4AEA-A614-1288F386560D}"/>
              </c:ext>
            </c:extLst>
          </c:dPt>
          <c:dLbls>
            <c:dLbl>
              <c:idx val="0"/>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C269-9C41-8460-13EE4497880D}"/>
                </c:ext>
              </c:extLst>
            </c:dLbl>
            <c:dLbl>
              <c:idx val="1"/>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F6E-4AEA-A614-1288F386560D}"/>
                </c:ext>
              </c:extLst>
            </c:dLbl>
            <c:dLbl>
              <c:idx val="2"/>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F6E-4AEA-A614-1288F386560D}"/>
                </c:ext>
              </c:extLst>
            </c:dLbl>
            <c:dLbl>
              <c:idx val="3"/>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F6E-4AEA-A614-1288F386560D}"/>
                </c:ext>
              </c:extLst>
            </c:dLbl>
            <c:dLbl>
              <c:idx val="4"/>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F6E-4AEA-A614-1288F386560D}"/>
                </c:ext>
              </c:extLst>
            </c:dLbl>
            <c:dLbl>
              <c:idx val="5"/>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F6E-4AEA-A614-1288F386560D}"/>
                </c:ext>
              </c:extLst>
            </c:dLbl>
            <c:dLbl>
              <c:idx val="6"/>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F6E-4AEA-A614-1288F386560D}"/>
                </c:ext>
              </c:extLst>
            </c:dLbl>
            <c:dLbl>
              <c:idx val="7"/>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F6E-4AEA-A614-1288F386560D}"/>
                </c:ext>
              </c:extLst>
            </c:dLbl>
            <c:dLbl>
              <c:idx val="8"/>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F6E-4AEA-A614-1288F386560D}"/>
                </c:ext>
              </c:extLst>
            </c:dLbl>
            <c:dLbl>
              <c:idx val="9"/>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269-9C41-8460-13EE4497880D}"/>
                </c:ext>
              </c:extLst>
            </c:dLbl>
            <c:dLbl>
              <c:idx val="10"/>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F6E-4AEA-A614-1288F386560D}"/>
                </c:ext>
              </c:extLst>
            </c:dLbl>
            <c:dLbl>
              <c:idx val="11"/>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F6E-4AEA-A614-1288F386560D}"/>
                </c:ext>
              </c:extLst>
            </c:dLbl>
            <c:dLbl>
              <c:idx val="12"/>
              <c:tx>
                <c:rich>
                  <a:bodyPr/>
                  <a:lstStyle/>
                  <a:p>
                    <a:r>
                      <a:t>3.90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F6E-4AEA-A614-1288F386560D}"/>
                </c:ext>
              </c:extLst>
            </c:dLbl>
            <c:dLbl>
              <c:idx val="13"/>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269-9C41-8460-13EE4497880D}"/>
                </c:ext>
              </c:extLst>
            </c:dLbl>
            <c:dLbl>
              <c:idx val="14"/>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F6E-4AEA-A614-1288F386560D}"/>
                </c:ext>
              </c:extLst>
            </c:dLbl>
            <c:dLbl>
              <c:idx val="15"/>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F6E-4AEA-A614-1288F386560D}"/>
                </c:ext>
              </c:extLst>
            </c:dLbl>
            <c:dLbl>
              <c:idx val="16"/>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5F6E-4AEA-A614-1288F386560D}"/>
                </c:ext>
              </c:extLst>
            </c:dLbl>
            <c:dLbl>
              <c:idx val="17"/>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5F6E-4AEA-A614-1288F386560D}"/>
                </c:ext>
              </c:extLst>
            </c:dLbl>
            <c:dLbl>
              <c:idx val="18"/>
              <c:tx>
                <c:rich>
                  <a:bodyPr/>
                  <a:lstStyle/>
                  <a:p>
                    <a:r>
                      <a:t>3.29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5F6E-4AEA-A614-1288F386560D}"/>
                </c:ext>
              </c:extLst>
            </c:dLbl>
            <c:dLbl>
              <c:idx val="19"/>
              <c:tx>
                <c:rich>
                  <a:bodyPr/>
                  <a:lstStyle/>
                  <a:p>
                    <a:r>
                      <a:t>3.02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5F6E-4AEA-A614-1288F386560D}"/>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5F6E-4AEA-A614-1288F386560D}"/>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5F6E-4AEA-A614-1288F386560D}"/>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5F6E-4AEA-A614-1288F386560D}"/>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5F6E-4AEA-A614-1288F386560D}"/>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5F6E-4AEA-A614-1288F386560D}"/>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5F6E-4AEA-A614-1288F386560D}"/>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5F6E-4AEA-A614-1288F386560D}"/>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5F6E-4AEA-A614-1288F386560D}"/>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5F6E-4AEA-A614-1288F386560D}"/>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5F6E-4AEA-A614-1288F386560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JAX</c:v>
                </c:pt>
                <c:pt idx="1">
                  <c:v>YYC</c:v>
                </c:pt>
                <c:pt idx="2">
                  <c:v>AUS</c:v>
                </c:pt>
                <c:pt idx="3">
                  <c:v>DAL</c:v>
                </c:pt>
                <c:pt idx="4">
                  <c:v>ATL</c:v>
                </c:pt>
                <c:pt idx="5">
                  <c:v>YYZ</c:v>
                </c:pt>
                <c:pt idx="6">
                  <c:v>DTW</c:v>
                </c:pt>
                <c:pt idx="7">
                  <c:v>SFO</c:v>
                </c:pt>
                <c:pt idx="8">
                  <c:v>BWI</c:v>
                </c:pt>
                <c:pt idx="9">
                  <c:v>YUL</c:v>
                </c:pt>
                <c:pt idx="10">
                  <c:v>DFW</c:v>
                </c:pt>
                <c:pt idx="11">
                  <c:v>YLW</c:v>
                </c:pt>
                <c:pt idx="12">
                  <c:v>DEN</c:v>
                </c:pt>
                <c:pt idx="13">
                  <c:v>EWR</c:v>
                </c:pt>
                <c:pt idx="14">
                  <c:v>BUR</c:v>
                </c:pt>
                <c:pt idx="15">
                  <c:v>SEA</c:v>
                </c:pt>
                <c:pt idx="16">
                  <c:v>LAX</c:v>
                </c:pt>
                <c:pt idx="17">
                  <c:v>JFK</c:v>
                </c:pt>
                <c:pt idx="18">
                  <c:v>HOU</c:v>
                </c:pt>
                <c:pt idx="19">
                  <c:v>IAH</c:v>
                </c:pt>
              </c:strCache>
            </c:strRef>
          </c:cat>
          <c:val>
            <c:numRef>
              <c:f>Sheet1!$B$2:$B$31</c:f>
              <c:numCache>
                <c:formatCode>0.00000000</c:formatCode>
                <c:ptCount val="30"/>
                <c:pt idx="0">
                  <c:v>4.1140935339000002</c:v>
                </c:pt>
                <c:pt idx="1">
                  <c:v>4.1077497688999998</c:v>
                </c:pt>
                <c:pt idx="2">
                  <c:v>4.0773725717999998</c:v>
                </c:pt>
                <c:pt idx="3">
                  <c:v>4.0628050168999996</c:v>
                </c:pt>
                <c:pt idx="4">
                  <c:v>4.0610464440999996</c:v>
                </c:pt>
                <c:pt idx="5">
                  <c:v>4.0556573939999998</c:v>
                </c:pt>
                <c:pt idx="6">
                  <c:v>4.0523001219000001</c:v>
                </c:pt>
                <c:pt idx="7">
                  <c:v>4.0369746007999998</c:v>
                </c:pt>
                <c:pt idx="8">
                  <c:v>3.9914560056999999</c:v>
                </c:pt>
                <c:pt idx="9">
                  <c:v>3.9897350972000001</c:v>
                </c:pt>
                <c:pt idx="10">
                  <c:v>3.9319550186000001</c:v>
                </c:pt>
                <c:pt idx="11">
                  <c:v>3.906472242</c:v>
                </c:pt>
                <c:pt idx="12">
                  <c:v>3.8988124273000002</c:v>
                </c:pt>
                <c:pt idx="13">
                  <c:v>3.8781036474000001</c:v>
                </c:pt>
                <c:pt idx="14">
                  <c:v>3.8628117786999998</c:v>
                </c:pt>
                <c:pt idx="15">
                  <c:v>3.8291913365000001</c:v>
                </c:pt>
                <c:pt idx="16">
                  <c:v>3.7705037721000001</c:v>
                </c:pt>
                <c:pt idx="17">
                  <c:v>3.7079231143000002</c:v>
                </c:pt>
                <c:pt idx="18">
                  <c:v>3.2903367029999999</c:v>
                </c:pt>
                <c:pt idx="19">
                  <c:v>3.0157485753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269-9C41-8460-13EE4497880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C1C-7649-8D09-4EC644ADD142}"/>
              </c:ext>
            </c:extLst>
          </c:dPt>
          <c:dPt>
            <c:idx val="1"/>
            <c:invertIfNegative val="0"/>
            <c:bubble3D val="0"/>
            <c:spPr>
              <a:solidFill>
                <a:srgbClr val="666666"/>
              </a:solidFill>
            </c:spPr>
            <c:extLst>
              <c:ext xmlns:c16="http://schemas.microsoft.com/office/drawing/2014/chart" uri="{C3380CC4-5D6E-409C-BE32-E72D297353CC}">
                <c16:uniqueId val="{00000003-E1F6-48E3-B3A6-66DE77CCAB70}"/>
              </c:ext>
            </c:extLst>
          </c:dPt>
          <c:dPt>
            <c:idx val="2"/>
            <c:invertIfNegative val="0"/>
            <c:bubble3D val="0"/>
            <c:spPr>
              <a:solidFill>
                <a:srgbClr val="666666"/>
              </a:solidFill>
            </c:spPr>
            <c:extLst>
              <c:ext xmlns:c16="http://schemas.microsoft.com/office/drawing/2014/chart" uri="{C3380CC4-5D6E-409C-BE32-E72D297353CC}">
                <c16:uniqueId val="{00000005-E1F6-48E3-B3A6-66DE77CCAB70}"/>
              </c:ext>
            </c:extLst>
          </c:dPt>
          <c:dPt>
            <c:idx val="3"/>
            <c:invertIfNegative val="0"/>
            <c:bubble3D val="0"/>
            <c:spPr>
              <a:solidFill>
                <a:srgbClr val="666666"/>
              </a:solidFill>
            </c:spPr>
            <c:extLst>
              <c:ext xmlns:c16="http://schemas.microsoft.com/office/drawing/2014/chart" uri="{C3380CC4-5D6E-409C-BE32-E72D297353CC}">
                <c16:uniqueId val="{00000007-E1F6-48E3-B3A6-66DE77CCAB70}"/>
              </c:ext>
            </c:extLst>
          </c:dPt>
          <c:dPt>
            <c:idx val="4"/>
            <c:invertIfNegative val="0"/>
            <c:bubble3D val="0"/>
            <c:spPr>
              <a:solidFill>
                <a:srgbClr val="666666"/>
              </a:solidFill>
            </c:spPr>
            <c:extLst>
              <c:ext xmlns:c16="http://schemas.microsoft.com/office/drawing/2014/chart" uri="{C3380CC4-5D6E-409C-BE32-E72D297353CC}">
                <c16:uniqueId val="{00000009-E1F6-48E3-B3A6-66DE77CCAB70}"/>
              </c:ext>
            </c:extLst>
          </c:dPt>
          <c:dPt>
            <c:idx val="5"/>
            <c:invertIfNegative val="0"/>
            <c:bubble3D val="0"/>
            <c:spPr>
              <a:solidFill>
                <a:srgbClr val="666666"/>
              </a:solidFill>
            </c:spPr>
            <c:extLst>
              <c:ext xmlns:c16="http://schemas.microsoft.com/office/drawing/2014/chart" uri="{C3380CC4-5D6E-409C-BE32-E72D297353CC}">
                <c16:uniqueId val="{0000000B-E1F6-48E3-B3A6-66DE77CCAB70}"/>
              </c:ext>
            </c:extLst>
          </c:dPt>
          <c:dPt>
            <c:idx val="6"/>
            <c:invertIfNegative val="0"/>
            <c:bubble3D val="0"/>
            <c:spPr>
              <a:solidFill>
                <a:srgbClr val="666666"/>
              </a:solidFill>
            </c:spPr>
            <c:extLst>
              <c:ext xmlns:c16="http://schemas.microsoft.com/office/drawing/2014/chart" uri="{C3380CC4-5D6E-409C-BE32-E72D297353CC}">
                <c16:uniqueId val="{0000000D-E1F6-48E3-B3A6-66DE77CCAB70}"/>
              </c:ext>
            </c:extLst>
          </c:dPt>
          <c:dPt>
            <c:idx val="7"/>
            <c:invertIfNegative val="0"/>
            <c:bubble3D val="0"/>
            <c:spPr>
              <a:solidFill>
                <a:srgbClr val="666666"/>
              </a:solidFill>
            </c:spPr>
            <c:extLst>
              <c:ext xmlns:c16="http://schemas.microsoft.com/office/drawing/2014/chart" uri="{C3380CC4-5D6E-409C-BE32-E72D297353CC}">
                <c16:uniqueId val="{0000000F-E1F6-48E3-B3A6-66DE77CCAB70}"/>
              </c:ext>
            </c:extLst>
          </c:dPt>
          <c:dPt>
            <c:idx val="8"/>
            <c:invertIfNegative val="0"/>
            <c:bubble3D val="0"/>
            <c:spPr>
              <a:solidFill>
                <a:srgbClr val="666666"/>
              </a:solidFill>
            </c:spPr>
            <c:extLst>
              <c:ext xmlns:c16="http://schemas.microsoft.com/office/drawing/2014/chart" uri="{C3380CC4-5D6E-409C-BE32-E72D297353CC}">
                <c16:uniqueId val="{00000011-E1F6-48E3-B3A6-66DE77CCAB70}"/>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C1C-7649-8D09-4EC644ADD142}"/>
              </c:ext>
            </c:extLst>
          </c:dPt>
          <c:dPt>
            <c:idx val="10"/>
            <c:invertIfNegative val="0"/>
            <c:bubble3D val="0"/>
            <c:spPr>
              <a:solidFill>
                <a:srgbClr val="666666"/>
              </a:solidFill>
            </c:spPr>
            <c:extLst>
              <c:ext xmlns:c16="http://schemas.microsoft.com/office/drawing/2014/chart" uri="{C3380CC4-5D6E-409C-BE32-E72D297353CC}">
                <c16:uniqueId val="{00000015-E1F6-48E3-B3A6-66DE77CCAB70}"/>
              </c:ext>
            </c:extLst>
          </c:dPt>
          <c:dPt>
            <c:idx val="11"/>
            <c:invertIfNegative val="0"/>
            <c:bubble3D val="0"/>
            <c:spPr>
              <a:solidFill>
                <a:srgbClr val="666666"/>
              </a:solidFill>
            </c:spPr>
            <c:extLst>
              <c:ext xmlns:c16="http://schemas.microsoft.com/office/drawing/2014/chart" uri="{C3380CC4-5D6E-409C-BE32-E72D297353CC}">
                <c16:uniqueId val="{00000017-E1F6-48E3-B3A6-66DE77CCAB70}"/>
              </c:ext>
            </c:extLst>
          </c:dPt>
          <c:dPt>
            <c:idx val="12"/>
            <c:invertIfNegative val="0"/>
            <c:bubble3D val="0"/>
            <c:spPr>
              <a:solidFill>
                <a:srgbClr val="666666"/>
              </a:solidFill>
            </c:spPr>
            <c:extLst>
              <c:ext xmlns:c16="http://schemas.microsoft.com/office/drawing/2014/chart" uri="{C3380CC4-5D6E-409C-BE32-E72D297353CC}">
                <c16:uniqueId val="{00000019-E1F6-48E3-B3A6-66DE77CCAB70}"/>
              </c:ext>
            </c:extLst>
          </c:dPt>
          <c:dPt>
            <c:idx val="13"/>
            <c:invertIfNegative val="0"/>
            <c:bubble3D val="0"/>
            <c:spPr>
              <a:solidFill>
                <a:srgbClr val="666666"/>
              </a:solidFill>
            </c:spPr>
            <c:extLst>
              <c:ext xmlns:c16="http://schemas.microsoft.com/office/drawing/2014/chart" uri="{C3380CC4-5D6E-409C-BE32-E72D297353CC}">
                <c16:uniqueId val="{0000001B-E1F6-48E3-B3A6-66DE77CCAB70}"/>
              </c:ext>
            </c:extLst>
          </c:dPt>
          <c:dPt>
            <c:idx val="14"/>
            <c:invertIfNegative val="0"/>
            <c:bubble3D val="0"/>
            <c:spPr>
              <a:solidFill>
                <a:srgbClr val="666666"/>
              </a:solidFill>
            </c:spPr>
            <c:extLst>
              <c:ext xmlns:c16="http://schemas.microsoft.com/office/drawing/2014/chart" uri="{C3380CC4-5D6E-409C-BE32-E72D297353CC}">
                <c16:uniqueId val="{0000001D-E1F6-48E3-B3A6-66DE77CCAB70}"/>
              </c:ext>
            </c:extLst>
          </c:dPt>
          <c:dPt>
            <c:idx val="15"/>
            <c:invertIfNegative val="0"/>
            <c:bubble3D val="0"/>
            <c:spPr>
              <a:solidFill>
                <a:srgbClr val="666666"/>
              </a:solidFill>
            </c:spPr>
            <c:extLst>
              <c:ext xmlns:c16="http://schemas.microsoft.com/office/drawing/2014/chart" uri="{C3380CC4-5D6E-409C-BE32-E72D297353CC}">
                <c16:uniqueId val="{0000001F-E1F6-48E3-B3A6-66DE77CCAB70}"/>
              </c:ext>
            </c:extLst>
          </c:dPt>
          <c:dPt>
            <c:idx val="16"/>
            <c:invertIfNegative val="0"/>
            <c:bubble3D val="0"/>
            <c:spPr>
              <a:solidFill>
                <a:srgbClr val="666666"/>
              </a:solidFill>
            </c:spPr>
            <c:extLst>
              <c:ext xmlns:c16="http://schemas.microsoft.com/office/drawing/2014/chart" uri="{C3380CC4-5D6E-409C-BE32-E72D297353CC}">
                <c16:uniqueId val="{00000021-E1F6-48E3-B3A6-66DE77CCAB70}"/>
              </c:ext>
            </c:extLst>
          </c:dPt>
          <c:dPt>
            <c:idx val="17"/>
            <c:invertIfNegative val="0"/>
            <c:bubble3D val="0"/>
            <c:spPr>
              <a:solidFill>
                <a:srgbClr val="666666"/>
              </a:solidFill>
            </c:spPr>
            <c:extLst>
              <c:ext xmlns:c16="http://schemas.microsoft.com/office/drawing/2014/chart" uri="{C3380CC4-5D6E-409C-BE32-E72D297353CC}">
                <c16:uniqueId val="{00000023-E1F6-48E3-B3A6-66DE77CCAB70}"/>
              </c:ext>
            </c:extLst>
          </c:dPt>
          <c:dPt>
            <c:idx val="18"/>
            <c:invertIfNegative val="0"/>
            <c:bubble3D val="0"/>
            <c:spPr>
              <a:solidFill>
                <a:srgbClr val="666666"/>
              </a:solidFill>
            </c:spPr>
            <c:extLst>
              <c:ext xmlns:c16="http://schemas.microsoft.com/office/drawing/2014/chart" uri="{C3380CC4-5D6E-409C-BE32-E72D297353CC}">
                <c16:uniqueId val="{00000025-E1F6-48E3-B3A6-66DE77CCAB70}"/>
              </c:ext>
            </c:extLst>
          </c:dPt>
          <c:dPt>
            <c:idx val="19"/>
            <c:invertIfNegative val="0"/>
            <c:bubble3D val="0"/>
            <c:spPr>
              <a:solidFill>
                <a:srgbClr val="666666"/>
              </a:solidFill>
            </c:spPr>
            <c:extLst>
              <c:ext xmlns:c16="http://schemas.microsoft.com/office/drawing/2014/chart" uri="{C3380CC4-5D6E-409C-BE32-E72D297353CC}">
                <c16:uniqueId val="{00000027-E1F6-48E3-B3A6-66DE77CCAB70}"/>
              </c:ext>
            </c:extLst>
          </c:dPt>
          <c:dPt>
            <c:idx val="20"/>
            <c:invertIfNegative val="0"/>
            <c:bubble3D val="0"/>
            <c:spPr>
              <a:solidFill>
                <a:srgbClr val="666666"/>
              </a:solidFill>
            </c:spPr>
            <c:extLst>
              <c:ext xmlns:c16="http://schemas.microsoft.com/office/drawing/2014/chart" uri="{C3380CC4-5D6E-409C-BE32-E72D297353CC}">
                <c16:uniqueId val="{00000029-E1F6-48E3-B3A6-66DE77CCAB70}"/>
              </c:ext>
            </c:extLst>
          </c:dPt>
          <c:dPt>
            <c:idx val="21"/>
            <c:invertIfNegative val="0"/>
            <c:bubble3D val="0"/>
            <c:spPr>
              <a:solidFill>
                <a:srgbClr val="666666"/>
              </a:solidFill>
            </c:spPr>
            <c:extLst>
              <c:ext xmlns:c16="http://schemas.microsoft.com/office/drawing/2014/chart" uri="{C3380CC4-5D6E-409C-BE32-E72D297353CC}">
                <c16:uniqueId val="{0000002B-E1F6-48E3-B3A6-66DE77CCAB70}"/>
              </c:ext>
            </c:extLst>
          </c:dPt>
          <c:dPt>
            <c:idx val="22"/>
            <c:invertIfNegative val="0"/>
            <c:bubble3D val="0"/>
            <c:spPr>
              <a:solidFill>
                <a:srgbClr val="666666"/>
              </a:solidFill>
            </c:spPr>
            <c:extLst>
              <c:ext xmlns:c16="http://schemas.microsoft.com/office/drawing/2014/chart" uri="{C3380CC4-5D6E-409C-BE32-E72D297353CC}">
                <c16:uniqueId val="{0000002D-E1F6-48E3-B3A6-66DE77CCAB70}"/>
              </c:ext>
            </c:extLst>
          </c:dPt>
          <c:dPt>
            <c:idx val="23"/>
            <c:invertIfNegative val="0"/>
            <c:bubble3D val="0"/>
            <c:spPr>
              <a:solidFill>
                <a:srgbClr val="666666"/>
              </a:solidFill>
            </c:spPr>
            <c:extLst>
              <c:ext xmlns:c16="http://schemas.microsoft.com/office/drawing/2014/chart" uri="{C3380CC4-5D6E-409C-BE32-E72D297353CC}">
                <c16:uniqueId val="{0000002F-E1F6-48E3-B3A6-66DE77CCAB70}"/>
              </c:ext>
            </c:extLst>
          </c:dPt>
          <c:dPt>
            <c:idx val="24"/>
            <c:invertIfNegative val="0"/>
            <c:bubble3D val="0"/>
            <c:spPr>
              <a:solidFill>
                <a:srgbClr val="666666"/>
              </a:solidFill>
            </c:spPr>
            <c:extLst>
              <c:ext xmlns:c16="http://schemas.microsoft.com/office/drawing/2014/chart" uri="{C3380CC4-5D6E-409C-BE32-E72D297353CC}">
                <c16:uniqueId val="{00000031-E1F6-48E3-B3A6-66DE77CCAB70}"/>
              </c:ext>
            </c:extLst>
          </c:dPt>
          <c:dPt>
            <c:idx val="25"/>
            <c:invertIfNegative val="0"/>
            <c:bubble3D val="0"/>
            <c:spPr>
              <a:solidFill>
                <a:srgbClr val="666666"/>
              </a:solidFill>
            </c:spPr>
            <c:extLst>
              <c:ext xmlns:c16="http://schemas.microsoft.com/office/drawing/2014/chart" uri="{C3380CC4-5D6E-409C-BE32-E72D297353CC}">
                <c16:uniqueId val="{00000033-E1F6-48E3-B3A6-66DE77CCAB70}"/>
              </c:ext>
            </c:extLst>
          </c:dPt>
          <c:dPt>
            <c:idx val="26"/>
            <c:invertIfNegative val="0"/>
            <c:bubble3D val="0"/>
            <c:spPr>
              <a:solidFill>
                <a:srgbClr val="666666"/>
              </a:solidFill>
            </c:spPr>
            <c:extLst>
              <c:ext xmlns:c16="http://schemas.microsoft.com/office/drawing/2014/chart" uri="{C3380CC4-5D6E-409C-BE32-E72D297353CC}">
                <c16:uniqueId val="{00000035-E1F6-48E3-B3A6-66DE77CCAB70}"/>
              </c:ext>
            </c:extLst>
          </c:dPt>
          <c:dPt>
            <c:idx val="27"/>
            <c:invertIfNegative val="0"/>
            <c:bubble3D val="0"/>
            <c:spPr>
              <a:solidFill>
                <a:srgbClr val="666666"/>
              </a:solidFill>
            </c:spPr>
            <c:extLst>
              <c:ext xmlns:c16="http://schemas.microsoft.com/office/drawing/2014/chart" uri="{C3380CC4-5D6E-409C-BE32-E72D297353CC}">
                <c16:uniqueId val="{00000037-E1F6-48E3-B3A6-66DE77CCAB70}"/>
              </c:ext>
            </c:extLst>
          </c:dPt>
          <c:dPt>
            <c:idx val="28"/>
            <c:invertIfNegative val="0"/>
            <c:bubble3D val="0"/>
            <c:spPr>
              <a:solidFill>
                <a:srgbClr val="666666"/>
              </a:solidFill>
            </c:spPr>
            <c:extLst>
              <c:ext xmlns:c16="http://schemas.microsoft.com/office/drawing/2014/chart" uri="{C3380CC4-5D6E-409C-BE32-E72D297353CC}">
                <c16:uniqueId val="{00000039-E1F6-48E3-B3A6-66DE77CCAB70}"/>
              </c:ext>
            </c:extLst>
          </c:dPt>
          <c:dPt>
            <c:idx val="29"/>
            <c:invertIfNegative val="0"/>
            <c:bubble3D val="0"/>
            <c:spPr>
              <a:solidFill>
                <a:srgbClr val="666666"/>
              </a:solidFill>
            </c:spPr>
            <c:extLst>
              <c:ext xmlns:c16="http://schemas.microsoft.com/office/drawing/2014/chart" uri="{C3380CC4-5D6E-409C-BE32-E72D297353CC}">
                <c16:uniqueId val="{0000003B-E1F6-48E3-B3A6-66DE77CCAB70}"/>
              </c:ext>
            </c:extLst>
          </c:dPt>
          <c:dLbls>
            <c:dLbl>
              <c:idx val="0"/>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C1C-7649-8D09-4EC644ADD142}"/>
                </c:ext>
              </c:extLst>
            </c:dLbl>
            <c:dLbl>
              <c:idx val="1"/>
              <c:tx>
                <c:rich>
                  <a:bodyPr/>
                  <a:lstStyle/>
                  <a:p>
                    <a:r>
                      <a:t>4.54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1F6-48E3-B3A6-66DE77CCAB70}"/>
                </c:ext>
              </c:extLst>
            </c:dLbl>
            <c:dLbl>
              <c:idx val="2"/>
              <c:tx>
                <c:rich>
                  <a:bodyPr/>
                  <a:lstStyle/>
                  <a:p>
                    <a:r>
                      <a:t>4.51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1F6-48E3-B3A6-66DE77CCAB70}"/>
                </c:ext>
              </c:extLst>
            </c:dLbl>
            <c:dLbl>
              <c:idx val="3"/>
              <c:tx>
                <c:rich>
                  <a:bodyPr/>
                  <a:lstStyle/>
                  <a:p>
                    <a:r>
                      <a:t>4.37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1F6-48E3-B3A6-66DE77CCAB70}"/>
                </c:ext>
              </c:extLst>
            </c:dLbl>
            <c:dLbl>
              <c:idx val="4"/>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1F6-48E3-B3A6-66DE77CCAB70}"/>
                </c:ext>
              </c:extLst>
            </c:dLbl>
            <c:dLbl>
              <c:idx val="5"/>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1F6-48E3-B3A6-66DE77CCAB70}"/>
                </c:ext>
              </c:extLst>
            </c:dLbl>
            <c:dLbl>
              <c:idx val="6"/>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1F6-48E3-B3A6-66DE77CCAB70}"/>
                </c:ext>
              </c:extLst>
            </c:dLbl>
            <c:dLbl>
              <c:idx val="7"/>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1F6-48E3-B3A6-66DE77CCAB70}"/>
                </c:ext>
              </c:extLst>
            </c:dLbl>
            <c:dLbl>
              <c:idx val="8"/>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1F6-48E3-B3A6-66DE77CCAB70}"/>
                </c:ext>
              </c:extLst>
            </c:dLbl>
            <c:dLbl>
              <c:idx val="9"/>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C1C-7649-8D09-4EC644ADD142}"/>
                </c:ext>
              </c:extLst>
            </c:dLbl>
            <c:dLbl>
              <c:idx val="10"/>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1F6-48E3-B3A6-66DE77CCAB70}"/>
                </c:ext>
              </c:extLst>
            </c:dLbl>
            <c:dLbl>
              <c:idx val="11"/>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1F6-48E3-B3A6-66DE77CCAB70}"/>
                </c:ext>
              </c:extLst>
            </c:dLbl>
            <c:dLbl>
              <c:idx val="12"/>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1F6-48E3-B3A6-66DE77CCAB70}"/>
                </c:ext>
              </c:extLst>
            </c:dLbl>
            <c:dLbl>
              <c:idx val="13"/>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1F6-48E3-B3A6-66DE77CCAB70}"/>
                </c:ext>
              </c:extLst>
            </c:dLbl>
            <c:dLbl>
              <c:idx val="14"/>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1F6-48E3-B3A6-66DE77CCAB70}"/>
                </c:ext>
              </c:extLst>
            </c:dLbl>
            <c:dLbl>
              <c:idx val="15"/>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1F6-48E3-B3A6-66DE77CCAB70}"/>
                </c:ext>
              </c:extLst>
            </c:dLbl>
            <c:dLbl>
              <c:idx val="16"/>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E1F6-48E3-B3A6-66DE77CCAB70}"/>
                </c:ext>
              </c:extLst>
            </c:dLbl>
            <c:dLbl>
              <c:idx val="17"/>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E1F6-48E3-B3A6-66DE77CCAB70}"/>
                </c:ext>
              </c:extLst>
            </c:dLbl>
            <c:dLbl>
              <c:idx val="18"/>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E1F6-48E3-B3A6-66DE77CCAB70}"/>
                </c:ext>
              </c:extLst>
            </c:dLbl>
            <c:dLbl>
              <c:idx val="19"/>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E1F6-48E3-B3A6-66DE77CCAB70}"/>
                </c:ext>
              </c:extLst>
            </c:dLbl>
            <c:dLbl>
              <c:idx val="20"/>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E1F6-48E3-B3A6-66DE77CCAB70}"/>
                </c:ext>
              </c:extLst>
            </c:dLbl>
            <c:dLbl>
              <c:idx val="21"/>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E1F6-48E3-B3A6-66DE77CCAB70}"/>
                </c:ext>
              </c:extLst>
            </c:dLbl>
            <c:dLbl>
              <c:idx val="22"/>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E1F6-48E3-B3A6-66DE77CCAB70}"/>
                </c:ext>
              </c:extLst>
            </c:dLbl>
            <c:dLbl>
              <c:idx val="23"/>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E1F6-48E3-B3A6-66DE77CCAB70}"/>
                </c:ext>
              </c:extLst>
            </c:dLbl>
            <c:dLbl>
              <c:idx val="24"/>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E1F6-48E3-B3A6-66DE77CCAB70}"/>
                </c:ext>
              </c:extLst>
            </c:dLbl>
            <c:dLbl>
              <c:idx val="25"/>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E1F6-48E3-B3A6-66DE77CCAB70}"/>
                </c:ext>
              </c:extLst>
            </c:dLbl>
            <c:dLbl>
              <c:idx val="26"/>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E1F6-48E3-B3A6-66DE77CCAB70}"/>
                </c:ext>
              </c:extLst>
            </c:dLbl>
            <c:dLbl>
              <c:idx val="27"/>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E1F6-48E3-B3A6-66DE77CCAB70}"/>
                </c:ext>
              </c:extLst>
            </c:dLbl>
            <c:dLbl>
              <c:idx val="28"/>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E1F6-48E3-B3A6-66DE77CCAB70}"/>
                </c:ext>
              </c:extLst>
            </c:dLbl>
            <c:dLbl>
              <c:idx val="29"/>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E1F6-48E3-B3A6-66DE77CCAB7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30"/>
                <c:pt idx="0">
                  <c:v>GSP</c:v>
                </c:pt>
                <c:pt idx="1">
                  <c:v>CRP</c:v>
                </c:pt>
                <c:pt idx="2">
                  <c:v>YMM</c:v>
                </c:pt>
                <c:pt idx="3">
                  <c:v>IND</c:v>
                </c:pt>
                <c:pt idx="4">
                  <c:v>GRR</c:v>
                </c:pt>
                <c:pt idx="5">
                  <c:v>OKC</c:v>
                </c:pt>
                <c:pt idx="6">
                  <c:v>PWM</c:v>
                </c:pt>
                <c:pt idx="7">
                  <c:v>YTZ</c:v>
                </c:pt>
                <c:pt idx="8">
                  <c:v>MSY</c:v>
                </c:pt>
                <c:pt idx="9">
                  <c:v>YYJ</c:v>
                </c:pt>
                <c:pt idx="10">
                  <c:v>TPA</c:v>
                </c:pt>
                <c:pt idx="11">
                  <c:v>AUS</c:v>
                </c:pt>
                <c:pt idx="12">
                  <c:v>SFB</c:v>
                </c:pt>
                <c:pt idx="13">
                  <c:v>MSP</c:v>
                </c:pt>
                <c:pt idx="14">
                  <c:v>CVG</c:v>
                </c:pt>
                <c:pt idx="15">
                  <c:v>SLC</c:v>
                </c:pt>
                <c:pt idx="16">
                  <c:v>YXE</c:v>
                </c:pt>
                <c:pt idx="17">
                  <c:v>ONT</c:v>
                </c:pt>
                <c:pt idx="18">
                  <c:v>LGA</c:v>
                </c:pt>
                <c:pt idx="19">
                  <c:v>YEG</c:v>
                </c:pt>
                <c:pt idx="20">
                  <c:v>SJC</c:v>
                </c:pt>
                <c:pt idx="21">
                  <c:v>BOI</c:v>
                </c:pt>
                <c:pt idx="22">
                  <c:v>YHZ</c:v>
                </c:pt>
                <c:pt idx="23">
                  <c:v>JAX</c:v>
                </c:pt>
                <c:pt idx="24">
                  <c:v>YYT</c:v>
                </c:pt>
                <c:pt idx="25">
                  <c:v>YVR</c:v>
                </c:pt>
                <c:pt idx="26">
                  <c:v>SAT</c:v>
                </c:pt>
                <c:pt idx="27">
                  <c:v>DAL</c:v>
                </c:pt>
                <c:pt idx="28">
                  <c:v>YQR</c:v>
                </c:pt>
                <c:pt idx="29">
                  <c:v>BDL</c:v>
                </c:pt>
              </c:strCache>
            </c:strRef>
          </c:cat>
          <c:val>
            <c:numRef>
              <c:f>Sheet1!$B$2:$B$31</c:f>
              <c:numCache>
                <c:formatCode>0.00000000</c:formatCode>
                <c:ptCount val="30"/>
                <c:pt idx="0">
                  <c:v>4.5854840524</c:v>
                </c:pt>
                <c:pt idx="1">
                  <c:v>4.5375633298000002</c:v>
                </c:pt>
                <c:pt idx="2">
                  <c:v>4.5112174022999998</c:v>
                </c:pt>
                <c:pt idx="3">
                  <c:v>4.3702060028999998</c:v>
                </c:pt>
                <c:pt idx="4">
                  <c:v>4.3514715807000002</c:v>
                </c:pt>
                <c:pt idx="5">
                  <c:v>4.3219968328</c:v>
                </c:pt>
                <c:pt idx="6">
                  <c:v>4.2915184098000001</c:v>
                </c:pt>
                <c:pt idx="7">
                  <c:v>4.2857142857000001</c:v>
                </c:pt>
                <c:pt idx="8">
                  <c:v>4.2801810404999996</c:v>
                </c:pt>
                <c:pt idx="9">
                  <c:v>4.2463097350999996</c:v>
                </c:pt>
                <c:pt idx="10">
                  <c:v>4.2299493050999999</c:v>
                </c:pt>
                <c:pt idx="11">
                  <c:v>4.2056569392999998</c:v>
                </c:pt>
                <c:pt idx="12">
                  <c:v>4.2010245152000003</c:v>
                </c:pt>
                <c:pt idx="13">
                  <c:v>4.1623984605000004</c:v>
                </c:pt>
                <c:pt idx="14">
                  <c:v>4.1499831255000004</c:v>
                </c:pt>
                <c:pt idx="15">
                  <c:v>4.1483811173999996</c:v>
                </c:pt>
                <c:pt idx="16">
                  <c:v>4.1442423688999996</c:v>
                </c:pt>
                <c:pt idx="17">
                  <c:v>4.1436291133000003</c:v>
                </c:pt>
                <c:pt idx="18">
                  <c:v>4.1352962951999999</c:v>
                </c:pt>
                <c:pt idx="19">
                  <c:v>4.1333533096000004</c:v>
                </c:pt>
                <c:pt idx="20">
                  <c:v>4.1313592270999999</c:v>
                </c:pt>
                <c:pt idx="21">
                  <c:v>4.1254671852999998</c:v>
                </c:pt>
                <c:pt idx="22">
                  <c:v>4.0959711462000001</c:v>
                </c:pt>
                <c:pt idx="23">
                  <c:v>4.0848955498999997</c:v>
                </c:pt>
                <c:pt idx="24">
                  <c:v>4.0566606858999998</c:v>
                </c:pt>
                <c:pt idx="25">
                  <c:v>4.0542371768000001</c:v>
                </c:pt>
                <c:pt idx="26">
                  <c:v>4.0361143338999996</c:v>
                </c:pt>
                <c:pt idx="27">
                  <c:v>4.0232640056999998</c:v>
                </c:pt>
                <c:pt idx="28">
                  <c:v>4.0122848757999998</c:v>
                </c:pt>
                <c:pt idx="29">
                  <c:v>4.0060872413000004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1C1C-7649-8D09-4EC644ADD14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822-C743-BEB7-E56347BA7BD2}"/>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822-C743-BEB7-E56347BA7BD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822-C743-BEB7-E56347BA7BD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822-C743-BEB7-E56347BA7BD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064095139503479"/>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C7A-C943-9386-56F9407B6FBE}"/>
              </c:ext>
            </c:extLst>
          </c:dPt>
          <c:dPt>
            <c:idx val="1"/>
            <c:invertIfNegative val="0"/>
            <c:bubble3D val="0"/>
            <c:spPr>
              <a:solidFill>
                <a:srgbClr val="003A8C"/>
              </a:solidFill>
            </c:spPr>
            <c:extLst>
              <c:ext xmlns:c16="http://schemas.microsoft.com/office/drawing/2014/chart" uri="{C3380CC4-5D6E-409C-BE32-E72D297353CC}">
                <c16:uniqueId val="{00000003-6316-4702-B0DB-CF4EF3F9915C}"/>
              </c:ext>
            </c:extLst>
          </c:dPt>
          <c:dPt>
            <c:idx val="2"/>
            <c:invertIfNegative val="0"/>
            <c:bubble3D val="0"/>
            <c:spPr>
              <a:solidFill>
                <a:srgbClr val="003A8C"/>
              </a:solidFill>
            </c:spPr>
            <c:extLst>
              <c:ext xmlns:c16="http://schemas.microsoft.com/office/drawing/2014/chart" uri="{C3380CC4-5D6E-409C-BE32-E72D297353CC}">
                <c16:uniqueId val="{00000005-6316-4702-B0DB-CF4EF3F9915C}"/>
              </c:ext>
            </c:extLst>
          </c:dPt>
          <c:dPt>
            <c:idx val="3"/>
            <c:invertIfNegative val="0"/>
            <c:bubble3D val="0"/>
            <c:spPr>
              <a:solidFill>
                <a:srgbClr val="003A8C"/>
              </a:solidFill>
            </c:spPr>
            <c:extLst>
              <c:ext xmlns:c16="http://schemas.microsoft.com/office/drawing/2014/chart" uri="{C3380CC4-5D6E-409C-BE32-E72D297353CC}">
                <c16:uniqueId val="{00000007-6316-4702-B0DB-CF4EF3F9915C}"/>
              </c:ext>
            </c:extLst>
          </c:dPt>
          <c:dPt>
            <c:idx val="4"/>
            <c:invertIfNegative val="0"/>
            <c:bubble3D val="0"/>
            <c:spPr>
              <a:solidFill>
                <a:srgbClr val="003A8C"/>
              </a:solidFill>
            </c:spPr>
            <c:extLst>
              <c:ext xmlns:c16="http://schemas.microsoft.com/office/drawing/2014/chart" uri="{C3380CC4-5D6E-409C-BE32-E72D297353CC}">
                <c16:uniqueId val="{00000009-6316-4702-B0DB-CF4EF3F9915C}"/>
              </c:ext>
            </c:extLst>
          </c:dPt>
          <c:dPt>
            <c:idx val="5"/>
            <c:invertIfNegative val="0"/>
            <c:bubble3D val="0"/>
            <c:spPr>
              <a:solidFill>
                <a:srgbClr val="003A8C"/>
              </a:solidFill>
            </c:spPr>
            <c:extLst>
              <c:ext xmlns:c16="http://schemas.microsoft.com/office/drawing/2014/chart" uri="{C3380CC4-5D6E-409C-BE32-E72D297353CC}">
                <c16:uniqueId val="{0000000B-6316-4702-B0DB-CF4EF3F9915C}"/>
              </c:ext>
            </c:extLst>
          </c:dPt>
          <c:dPt>
            <c:idx val="6"/>
            <c:invertIfNegative val="0"/>
            <c:bubble3D val="0"/>
            <c:spPr>
              <a:solidFill>
                <a:srgbClr val="003A8C"/>
              </a:solidFill>
            </c:spPr>
            <c:extLst>
              <c:ext xmlns:c16="http://schemas.microsoft.com/office/drawing/2014/chart" uri="{C3380CC4-5D6E-409C-BE32-E72D297353CC}">
                <c16:uniqueId val="{0000000D-6316-4702-B0DB-CF4EF3F9915C}"/>
              </c:ext>
            </c:extLst>
          </c:dPt>
          <c:dPt>
            <c:idx val="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C7A-C943-9386-56F9407B6FBE}"/>
              </c:ext>
            </c:extLst>
          </c:dPt>
          <c:dPt>
            <c:idx val="8"/>
            <c:invertIfNegative val="0"/>
            <c:bubble3D val="0"/>
            <c:spPr>
              <a:solidFill>
                <a:srgbClr val="003A8C"/>
              </a:solidFill>
            </c:spPr>
            <c:extLst>
              <c:ext xmlns:c16="http://schemas.microsoft.com/office/drawing/2014/chart" uri="{C3380CC4-5D6E-409C-BE32-E72D297353CC}">
                <c16:uniqueId val="{00000011-6316-4702-B0DB-CF4EF3F9915C}"/>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C7A-C943-9386-56F9407B6FBE}"/>
              </c:ext>
            </c:extLst>
          </c:dPt>
          <c:dPt>
            <c:idx val="10"/>
            <c:invertIfNegative val="0"/>
            <c:bubble3D val="0"/>
            <c:spPr>
              <a:solidFill>
                <a:srgbClr val="003A8C"/>
              </a:solidFill>
            </c:spPr>
            <c:extLst>
              <c:ext xmlns:c16="http://schemas.microsoft.com/office/drawing/2014/chart" uri="{C3380CC4-5D6E-409C-BE32-E72D297353CC}">
                <c16:uniqueId val="{00000015-6316-4702-B0DB-CF4EF3F9915C}"/>
              </c:ext>
            </c:extLst>
          </c:dPt>
          <c:dPt>
            <c:idx val="11"/>
            <c:invertIfNegative val="0"/>
            <c:bubble3D val="0"/>
            <c:spPr>
              <a:solidFill>
                <a:srgbClr val="003A8C"/>
              </a:solidFill>
            </c:spPr>
            <c:extLst>
              <c:ext xmlns:c16="http://schemas.microsoft.com/office/drawing/2014/chart" uri="{C3380CC4-5D6E-409C-BE32-E72D297353CC}">
                <c16:uniqueId val="{00000017-6316-4702-B0DB-CF4EF3F9915C}"/>
              </c:ext>
            </c:extLst>
          </c:dPt>
          <c:dPt>
            <c:idx val="12"/>
            <c:invertIfNegative val="0"/>
            <c:bubble3D val="0"/>
            <c:spPr>
              <a:solidFill>
                <a:srgbClr val="003A8C"/>
              </a:solidFill>
            </c:spPr>
            <c:extLst>
              <c:ext xmlns:c16="http://schemas.microsoft.com/office/drawing/2014/chart" uri="{C3380CC4-5D6E-409C-BE32-E72D297353CC}">
                <c16:uniqueId val="{00000019-6316-4702-B0DB-CF4EF3F9915C}"/>
              </c:ext>
            </c:extLst>
          </c:dPt>
          <c:dPt>
            <c:idx val="13"/>
            <c:invertIfNegative val="0"/>
            <c:bubble3D val="0"/>
            <c:spPr>
              <a:solidFill>
                <a:srgbClr val="003A8C"/>
              </a:solidFill>
            </c:spPr>
            <c:extLst>
              <c:ext xmlns:c16="http://schemas.microsoft.com/office/drawing/2014/chart" uri="{C3380CC4-5D6E-409C-BE32-E72D297353CC}">
                <c16:uniqueId val="{0000001B-6316-4702-B0DB-CF4EF3F9915C}"/>
              </c:ext>
            </c:extLst>
          </c:dPt>
          <c:dPt>
            <c:idx val="14"/>
            <c:invertIfNegative val="0"/>
            <c:bubble3D val="0"/>
            <c:spPr>
              <a:solidFill>
                <a:srgbClr val="003A8C"/>
              </a:solidFill>
            </c:spPr>
            <c:extLst>
              <c:ext xmlns:c16="http://schemas.microsoft.com/office/drawing/2014/chart" uri="{C3380CC4-5D6E-409C-BE32-E72D297353CC}">
                <c16:uniqueId val="{0000001D-6316-4702-B0DB-CF4EF3F9915C}"/>
              </c:ext>
            </c:extLst>
          </c:dPt>
          <c:dPt>
            <c:idx val="15"/>
            <c:invertIfNegative val="0"/>
            <c:bubble3D val="0"/>
            <c:spPr>
              <a:solidFill>
                <a:srgbClr val="003A8C"/>
              </a:solidFill>
            </c:spPr>
            <c:extLst>
              <c:ext xmlns:c16="http://schemas.microsoft.com/office/drawing/2014/chart" uri="{C3380CC4-5D6E-409C-BE32-E72D297353CC}">
                <c16:uniqueId val="{0000001F-6316-4702-B0DB-CF4EF3F9915C}"/>
              </c:ext>
            </c:extLst>
          </c:dPt>
          <c:dPt>
            <c:idx val="16"/>
            <c:invertIfNegative val="0"/>
            <c:bubble3D val="0"/>
            <c:spPr>
              <a:solidFill>
                <a:srgbClr val="003A8C"/>
              </a:solidFill>
            </c:spPr>
            <c:extLst>
              <c:ext xmlns:c16="http://schemas.microsoft.com/office/drawing/2014/chart" uri="{C3380CC4-5D6E-409C-BE32-E72D297353CC}">
                <c16:uniqueId val="{00000021-6316-4702-B0DB-CF4EF3F9915C}"/>
              </c:ext>
            </c:extLst>
          </c:dPt>
          <c:dPt>
            <c:idx val="17"/>
            <c:invertIfNegative val="0"/>
            <c:bubble3D val="0"/>
            <c:spPr>
              <a:solidFill>
                <a:srgbClr val="003A8C"/>
              </a:solidFill>
            </c:spPr>
            <c:extLst>
              <c:ext xmlns:c16="http://schemas.microsoft.com/office/drawing/2014/chart" uri="{C3380CC4-5D6E-409C-BE32-E72D297353CC}">
                <c16:uniqueId val="{00000023-6316-4702-B0DB-CF4EF3F9915C}"/>
              </c:ext>
            </c:extLst>
          </c:dPt>
          <c:dPt>
            <c:idx val="18"/>
            <c:invertIfNegative val="0"/>
            <c:bubble3D val="0"/>
            <c:spPr>
              <a:solidFill>
                <a:srgbClr val="003A8C"/>
              </a:solidFill>
            </c:spPr>
            <c:extLst>
              <c:ext xmlns:c16="http://schemas.microsoft.com/office/drawing/2014/chart" uri="{C3380CC4-5D6E-409C-BE32-E72D297353CC}">
                <c16:uniqueId val="{00000025-6316-4702-B0DB-CF4EF3F9915C}"/>
              </c:ext>
            </c:extLst>
          </c:dPt>
          <c:dPt>
            <c:idx val="19"/>
            <c:invertIfNegative val="0"/>
            <c:bubble3D val="0"/>
            <c:spPr>
              <a:solidFill>
                <a:srgbClr val="003A8C"/>
              </a:solidFill>
            </c:spPr>
            <c:extLst>
              <c:ext xmlns:c16="http://schemas.microsoft.com/office/drawing/2014/chart" uri="{C3380CC4-5D6E-409C-BE32-E72D297353CC}">
                <c16:uniqueId val="{00000027-6316-4702-B0DB-CF4EF3F9915C}"/>
              </c:ext>
            </c:extLst>
          </c:dPt>
          <c:dPt>
            <c:idx val="20"/>
            <c:invertIfNegative val="0"/>
            <c:bubble3D val="0"/>
            <c:spPr>
              <a:solidFill>
                <a:srgbClr val="003A8C"/>
              </a:solidFill>
            </c:spPr>
            <c:extLst>
              <c:ext xmlns:c16="http://schemas.microsoft.com/office/drawing/2014/chart" uri="{C3380CC4-5D6E-409C-BE32-E72D297353CC}">
                <c16:uniqueId val="{00000029-6316-4702-B0DB-CF4EF3F9915C}"/>
              </c:ext>
            </c:extLst>
          </c:dPt>
          <c:dPt>
            <c:idx val="21"/>
            <c:invertIfNegative val="0"/>
            <c:bubble3D val="0"/>
            <c:spPr>
              <a:solidFill>
                <a:srgbClr val="003A8C"/>
              </a:solidFill>
            </c:spPr>
            <c:extLst>
              <c:ext xmlns:c16="http://schemas.microsoft.com/office/drawing/2014/chart" uri="{C3380CC4-5D6E-409C-BE32-E72D297353CC}">
                <c16:uniqueId val="{0000002B-6316-4702-B0DB-CF4EF3F9915C}"/>
              </c:ext>
            </c:extLst>
          </c:dPt>
          <c:dPt>
            <c:idx val="22"/>
            <c:invertIfNegative val="0"/>
            <c:bubble3D val="0"/>
            <c:spPr>
              <a:solidFill>
                <a:srgbClr val="003A8C"/>
              </a:solidFill>
            </c:spPr>
            <c:extLst>
              <c:ext xmlns:c16="http://schemas.microsoft.com/office/drawing/2014/chart" uri="{C3380CC4-5D6E-409C-BE32-E72D297353CC}">
                <c16:uniqueId val="{0000002D-6316-4702-B0DB-CF4EF3F9915C}"/>
              </c:ext>
            </c:extLst>
          </c:dPt>
          <c:dPt>
            <c:idx val="23"/>
            <c:invertIfNegative val="0"/>
            <c:bubble3D val="0"/>
            <c:spPr>
              <a:solidFill>
                <a:srgbClr val="003A8C"/>
              </a:solidFill>
            </c:spPr>
            <c:extLst>
              <c:ext xmlns:c16="http://schemas.microsoft.com/office/drawing/2014/chart" uri="{C3380CC4-5D6E-409C-BE32-E72D297353CC}">
                <c16:uniqueId val="{0000002F-6316-4702-B0DB-CF4EF3F9915C}"/>
              </c:ext>
            </c:extLst>
          </c:dPt>
          <c:dPt>
            <c:idx val="24"/>
            <c:invertIfNegative val="0"/>
            <c:bubble3D val="0"/>
            <c:spPr>
              <a:solidFill>
                <a:srgbClr val="003A8C"/>
              </a:solidFill>
            </c:spPr>
            <c:extLst>
              <c:ext xmlns:c16="http://schemas.microsoft.com/office/drawing/2014/chart" uri="{C3380CC4-5D6E-409C-BE32-E72D297353CC}">
                <c16:uniqueId val="{00000031-6316-4702-B0DB-CF4EF3F9915C}"/>
              </c:ext>
            </c:extLst>
          </c:dPt>
          <c:dLbls>
            <c:dLbl>
              <c:idx val="0"/>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C7A-C943-9386-56F9407B6FBE}"/>
                </c:ext>
              </c:extLst>
            </c:dLbl>
            <c:dLbl>
              <c:idx val="1"/>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316-4702-B0DB-CF4EF3F9915C}"/>
                </c:ext>
              </c:extLst>
            </c:dLbl>
            <c:dLbl>
              <c:idx val="2"/>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316-4702-B0DB-CF4EF3F9915C}"/>
                </c:ext>
              </c:extLst>
            </c:dLbl>
            <c:dLbl>
              <c:idx val="3"/>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316-4702-B0DB-CF4EF3F9915C}"/>
                </c:ext>
              </c:extLst>
            </c:dLbl>
            <c:dLbl>
              <c:idx val="4"/>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316-4702-B0DB-CF4EF3F9915C}"/>
                </c:ext>
              </c:extLst>
            </c:dLbl>
            <c:dLbl>
              <c:idx val="5"/>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316-4702-B0DB-CF4EF3F9915C}"/>
                </c:ext>
              </c:extLst>
            </c:dLbl>
            <c:dLbl>
              <c:idx val="6"/>
              <c:tx>
                <c:rich>
                  <a:bodyPr/>
                  <a:lstStyle/>
                  <a:p>
                    <a:r>
                      <a:t>4.01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316-4702-B0DB-CF4EF3F9915C}"/>
                </c:ext>
              </c:extLst>
            </c:dLbl>
            <c:dLbl>
              <c:idx val="7"/>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C7A-C943-9386-56F9407B6FBE}"/>
                </c:ext>
              </c:extLst>
            </c:dLbl>
            <c:dLbl>
              <c:idx val="8"/>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316-4702-B0DB-CF4EF3F9915C}"/>
                </c:ext>
              </c:extLst>
            </c:dLbl>
            <c:dLbl>
              <c:idx val="9"/>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C7A-C943-9386-56F9407B6FBE}"/>
                </c:ext>
              </c:extLst>
            </c:dLbl>
            <c:dLbl>
              <c:idx val="10"/>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316-4702-B0DB-CF4EF3F9915C}"/>
                </c:ext>
              </c:extLst>
            </c:dLbl>
            <c:dLbl>
              <c:idx val="11"/>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316-4702-B0DB-CF4EF3F9915C}"/>
                </c:ext>
              </c:extLst>
            </c:dLbl>
            <c:dLbl>
              <c:idx val="12"/>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316-4702-B0DB-CF4EF3F9915C}"/>
                </c:ext>
              </c:extLst>
            </c:dLbl>
            <c:dLbl>
              <c:idx val="13"/>
              <c:tx>
                <c:rich>
                  <a:bodyPr/>
                  <a:lstStyle/>
                  <a:p>
                    <a:r>
                      <a:t>3.98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316-4702-B0DB-CF4EF3F9915C}"/>
                </c:ext>
              </c:extLst>
            </c:dLbl>
            <c:dLbl>
              <c:idx val="14"/>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316-4702-B0DB-CF4EF3F9915C}"/>
                </c:ext>
              </c:extLst>
            </c:dLbl>
            <c:dLbl>
              <c:idx val="15"/>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316-4702-B0DB-CF4EF3F9915C}"/>
                </c:ext>
              </c:extLst>
            </c:dLbl>
            <c:dLbl>
              <c:idx val="16"/>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6316-4702-B0DB-CF4EF3F9915C}"/>
                </c:ext>
              </c:extLst>
            </c:dLbl>
            <c:dLbl>
              <c:idx val="17"/>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6316-4702-B0DB-CF4EF3F9915C}"/>
                </c:ext>
              </c:extLst>
            </c:dLbl>
            <c:dLbl>
              <c:idx val="18"/>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6316-4702-B0DB-CF4EF3F9915C}"/>
                </c:ext>
              </c:extLst>
            </c:dLbl>
            <c:dLbl>
              <c:idx val="19"/>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6316-4702-B0DB-CF4EF3F9915C}"/>
                </c:ext>
              </c:extLst>
            </c:dLbl>
            <c:dLbl>
              <c:idx val="20"/>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6316-4702-B0DB-CF4EF3F9915C}"/>
                </c:ext>
              </c:extLst>
            </c:dLbl>
            <c:dLbl>
              <c:idx val="21"/>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6316-4702-B0DB-CF4EF3F9915C}"/>
                </c:ext>
              </c:extLst>
            </c:dLbl>
            <c:dLbl>
              <c:idx val="22"/>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6316-4702-B0DB-CF4EF3F9915C}"/>
                </c:ext>
              </c:extLst>
            </c:dLbl>
            <c:dLbl>
              <c:idx val="23"/>
              <c:tx>
                <c:rich>
                  <a:bodyPr/>
                  <a:lstStyle/>
                  <a:p>
                    <a:r>
                      <a:t>3.94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6316-4702-B0DB-CF4EF3F9915C}"/>
                </c:ext>
              </c:extLst>
            </c:dLbl>
            <c:dLbl>
              <c:idx val="24"/>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6316-4702-B0DB-CF4EF3F9915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TFS</c:v>
                </c:pt>
                <c:pt idx="1">
                  <c:v>IST</c:v>
                </c:pt>
                <c:pt idx="2">
                  <c:v>MXP</c:v>
                </c:pt>
                <c:pt idx="3">
                  <c:v>LPA</c:v>
                </c:pt>
                <c:pt idx="4">
                  <c:v>CUN</c:v>
                </c:pt>
                <c:pt idx="5">
                  <c:v>DFW</c:v>
                </c:pt>
                <c:pt idx="6">
                  <c:v>ACE</c:v>
                </c:pt>
                <c:pt idx="7">
                  <c:v>SYD</c:v>
                </c:pt>
                <c:pt idx="8">
                  <c:v>MRU</c:v>
                </c:pt>
                <c:pt idx="9">
                  <c:v>AGP</c:v>
                </c:pt>
                <c:pt idx="10">
                  <c:v>TLS</c:v>
                </c:pt>
                <c:pt idx="11">
                  <c:v>ATH</c:v>
                </c:pt>
                <c:pt idx="12">
                  <c:v>CNX</c:v>
                </c:pt>
                <c:pt idx="13">
                  <c:v>LHR</c:v>
                </c:pt>
                <c:pt idx="14">
                  <c:v>ELS</c:v>
                </c:pt>
                <c:pt idx="15">
                  <c:v>LTN</c:v>
                </c:pt>
                <c:pt idx="16">
                  <c:v>SJJ</c:v>
                </c:pt>
                <c:pt idx="17">
                  <c:v>PFO</c:v>
                </c:pt>
                <c:pt idx="18">
                  <c:v>YLW</c:v>
                </c:pt>
                <c:pt idx="19">
                  <c:v>TNR</c:v>
                </c:pt>
                <c:pt idx="20">
                  <c:v>DEN</c:v>
                </c:pt>
                <c:pt idx="21">
                  <c:v>PDL</c:v>
                </c:pt>
                <c:pt idx="22">
                  <c:v>VLC</c:v>
                </c:pt>
                <c:pt idx="23">
                  <c:v>PLZ</c:v>
                </c:pt>
                <c:pt idx="24">
                  <c:v>CDG</c:v>
                </c:pt>
              </c:strCache>
            </c:strRef>
          </c:cat>
          <c:val>
            <c:numRef>
              <c:f>Sheet1!$B$2:$B$26</c:f>
              <c:numCache>
                <c:formatCode>0.00000000</c:formatCode>
                <c:ptCount val="25"/>
                <c:pt idx="0">
                  <c:v>4.0286394149999998</c:v>
                </c:pt>
                <c:pt idx="1">
                  <c:v>4.0232656256999997</c:v>
                </c:pt>
                <c:pt idx="2">
                  <c:v>4.0188423611999999</c:v>
                </c:pt>
                <c:pt idx="3">
                  <c:v>4.0149165156000004</c:v>
                </c:pt>
                <c:pt idx="4">
                  <c:v>4.0076493072000003</c:v>
                </c:pt>
                <c:pt idx="5">
                  <c:v>4.0075310469999996</c:v>
                </c:pt>
                <c:pt idx="6">
                  <c:v>4.0052484768000003</c:v>
                </c:pt>
                <c:pt idx="7">
                  <c:v>4.0041706684999996</c:v>
                </c:pt>
                <c:pt idx="8">
                  <c:v>3.9993688934999998</c:v>
                </c:pt>
                <c:pt idx="9">
                  <c:v>3.9961753912</c:v>
                </c:pt>
                <c:pt idx="10">
                  <c:v>3.9959701256</c:v>
                </c:pt>
                <c:pt idx="11">
                  <c:v>3.9804370426000002</c:v>
                </c:pt>
                <c:pt idx="12">
                  <c:v>3.9780691823000001</c:v>
                </c:pt>
                <c:pt idx="13">
                  <c:v>3.9775875300000001</c:v>
                </c:pt>
                <c:pt idx="14">
                  <c:v>3.9743589743999999</c:v>
                </c:pt>
                <c:pt idx="15">
                  <c:v>3.9730965034999999</c:v>
                </c:pt>
                <c:pt idx="16">
                  <c:v>3.9698045423999999</c:v>
                </c:pt>
                <c:pt idx="17">
                  <c:v>3.9609161080000002</c:v>
                </c:pt>
                <c:pt idx="18">
                  <c:v>3.9586206788</c:v>
                </c:pt>
                <c:pt idx="19">
                  <c:v>3.9545826613999999</c:v>
                </c:pt>
                <c:pt idx="20">
                  <c:v>3.9539698253000002</c:v>
                </c:pt>
                <c:pt idx="21">
                  <c:v>3.9473441311999999</c:v>
                </c:pt>
                <c:pt idx="22">
                  <c:v>3.9460555431</c:v>
                </c:pt>
                <c:pt idx="23">
                  <c:v>3.9359392084999998</c:v>
                </c:pt>
                <c:pt idx="24">
                  <c:v>3.9322141786000002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C7A-C943-9386-56F9407B6FB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0E8-FF47-83A4-0120ED97CE5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0E8-FF47-83A4-0120ED97CE5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00E8-FF47-83A4-0120ED97CE5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359021782875061"/>
        </c:manualLayout>
      </c:layout>
      <c:barChart>
        <c:barDir val="bar"/>
        <c:grouping val="clustered"/>
        <c:varyColors val="0"/>
        <c:ser>
          <c:idx val="0"/>
          <c:order val="0"/>
          <c:tx>
            <c:strRef>
              <c:f>Sheet1!$B$1</c:f>
              <c:strCache>
                <c:ptCount val="1"/>
                <c:pt idx="0">
                  <c:v>Score</c:v>
                </c:pt>
              </c:strCache>
            </c:strRef>
          </c:tx>
          <c:spPr>
            <a:solidFill>
              <a:schemeClr val="tx1">
                <a:lumMod val="50000"/>
                <a:lumOff val="50000"/>
              </a:schemeClr>
            </a:solidFill>
            <a:ln>
              <a:noFill/>
            </a:ln>
            <a:effectLst/>
          </c:spPr>
          <c:invertIfNegative val="0"/>
          <c:dPt>
            <c:idx val="0"/>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9B8-4E48-BBC7-918DA95CB4F3}"/>
              </c:ext>
            </c:extLst>
          </c:dPt>
          <c:dPt>
            <c:idx val="1"/>
            <c:invertIfNegative val="0"/>
            <c:bubble3D val="0"/>
            <c:spPr>
              <a:solidFill>
                <a:srgbClr val="666666"/>
              </a:solidFill>
            </c:spPr>
            <c:extLst>
              <c:ext xmlns:c16="http://schemas.microsoft.com/office/drawing/2014/chart" uri="{C3380CC4-5D6E-409C-BE32-E72D297353CC}">
                <c16:uniqueId val="{00000003-80A9-4041-8315-2C0B9325B8ED}"/>
              </c:ext>
            </c:extLst>
          </c:dPt>
          <c:dPt>
            <c:idx val="2"/>
            <c:invertIfNegative val="0"/>
            <c:bubble3D val="0"/>
            <c:spPr>
              <a:solidFill>
                <a:srgbClr val="666666"/>
              </a:solidFill>
            </c:spPr>
            <c:extLst>
              <c:ext xmlns:c16="http://schemas.microsoft.com/office/drawing/2014/chart" uri="{C3380CC4-5D6E-409C-BE32-E72D297353CC}">
                <c16:uniqueId val="{00000005-80A9-4041-8315-2C0B9325B8ED}"/>
              </c:ext>
            </c:extLst>
          </c:dPt>
          <c:dPt>
            <c:idx val="3"/>
            <c:invertIfNegative val="0"/>
            <c:bubble3D val="0"/>
            <c:spPr>
              <a:solidFill>
                <a:srgbClr val="666666"/>
              </a:solidFill>
            </c:spPr>
            <c:extLst>
              <c:ext xmlns:c16="http://schemas.microsoft.com/office/drawing/2014/chart" uri="{C3380CC4-5D6E-409C-BE32-E72D297353CC}">
                <c16:uniqueId val="{00000007-80A9-4041-8315-2C0B9325B8ED}"/>
              </c:ext>
            </c:extLst>
          </c:dPt>
          <c:dPt>
            <c:idx val="4"/>
            <c:invertIfNegative val="0"/>
            <c:bubble3D val="0"/>
            <c:spPr>
              <a:solidFill>
                <a:srgbClr val="666666"/>
              </a:solidFill>
            </c:spPr>
            <c:extLst>
              <c:ext xmlns:c16="http://schemas.microsoft.com/office/drawing/2014/chart" uri="{C3380CC4-5D6E-409C-BE32-E72D297353CC}">
                <c16:uniqueId val="{00000009-80A9-4041-8315-2C0B9325B8ED}"/>
              </c:ext>
            </c:extLst>
          </c:dPt>
          <c:dPt>
            <c:idx val="5"/>
            <c:invertIfNegative val="0"/>
            <c:bubble3D val="0"/>
            <c:spPr>
              <a:solidFill>
                <a:srgbClr val="666666"/>
              </a:solidFill>
            </c:spPr>
            <c:extLst>
              <c:ext xmlns:c16="http://schemas.microsoft.com/office/drawing/2014/chart" uri="{C3380CC4-5D6E-409C-BE32-E72D297353CC}">
                <c16:uniqueId val="{0000000B-80A9-4041-8315-2C0B9325B8ED}"/>
              </c:ext>
            </c:extLst>
          </c:dPt>
          <c:dPt>
            <c:idx val="6"/>
            <c:invertIfNegative val="0"/>
            <c:bubble3D val="0"/>
            <c:spPr>
              <a:solidFill>
                <a:srgbClr val="666666"/>
              </a:solidFill>
            </c:spPr>
            <c:extLst>
              <c:ext xmlns:c16="http://schemas.microsoft.com/office/drawing/2014/chart" uri="{C3380CC4-5D6E-409C-BE32-E72D297353CC}">
                <c16:uniqueId val="{0000000D-80A9-4041-8315-2C0B9325B8ED}"/>
              </c:ext>
            </c:extLst>
          </c:dPt>
          <c:dPt>
            <c:idx val="7"/>
            <c:invertIfNegative val="0"/>
            <c:bubble3D val="0"/>
            <c:spPr>
              <a:solidFill>
                <a:srgbClr val="C00000"/>
              </a:solidFill>
            </c:spPr>
            <c:extLst>
              <c:ext xmlns:c16="http://schemas.microsoft.com/office/drawing/2014/chart" uri="{C3380CC4-5D6E-409C-BE32-E72D297353CC}">
                <c16:uniqueId val="{0000000F-80A9-4041-8315-2C0B9325B8ED}"/>
              </c:ext>
            </c:extLst>
          </c:dPt>
          <c:dPt>
            <c:idx val="8"/>
            <c:invertIfNegative val="0"/>
            <c:bubble3D val="0"/>
            <c:spPr>
              <a:solidFill>
                <a:srgbClr val="666666"/>
              </a:solidFill>
            </c:spPr>
            <c:extLst>
              <c:ext xmlns:c16="http://schemas.microsoft.com/office/drawing/2014/chart" uri="{C3380CC4-5D6E-409C-BE32-E72D297353CC}">
                <c16:uniqueId val="{00000011-80A9-4041-8315-2C0B9325B8ED}"/>
              </c:ext>
            </c:extLst>
          </c:dPt>
          <c:dPt>
            <c:idx val="9"/>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9B8-4E48-BBC7-918DA95CB4F3}"/>
              </c:ext>
            </c:extLst>
          </c:dPt>
          <c:dPt>
            <c:idx val="10"/>
            <c:invertIfNegative val="0"/>
            <c:bubble3D val="0"/>
            <c:spPr>
              <a:solidFill>
                <a:srgbClr val="666666"/>
              </a:solidFill>
            </c:spPr>
            <c:extLst>
              <c:ext xmlns:c16="http://schemas.microsoft.com/office/drawing/2014/chart" uri="{C3380CC4-5D6E-409C-BE32-E72D297353CC}">
                <c16:uniqueId val="{00000015-80A9-4041-8315-2C0B9325B8ED}"/>
              </c:ext>
            </c:extLst>
          </c:dPt>
          <c:dPt>
            <c:idx val="11"/>
            <c:invertIfNegative val="0"/>
            <c:bubble3D val="0"/>
            <c:spPr>
              <a:solidFill>
                <a:srgbClr val="666666"/>
              </a:solidFill>
            </c:spPr>
            <c:extLst>
              <c:ext xmlns:c16="http://schemas.microsoft.com/office/drawing/2014/chart" uri="{C3380CC4-5D6E-409C-BE32-E72D297353CC}">
                <c16:uniqueId val="{00000017-80A9-4041-8315-2C0B9325B8ED}"/>
              </c:ext>
            </c:extLst>
          </c:dPt>
          <c:dPt>
            <c:idx val="12"/>
            <c:invertIfNegative val="0"/>
            <c:bubble3D val="0"/>
            <c:spPr>
              <a:solidFill>
                <a:srgbClr val="666666"/>
              </a:solidFill>
            </c:spPr>
            <c:extLst>
              <c:ext xmlns:c16="http://schemas.microsoft.com/office/drawing/2014/chart" uri="{C3380CC4-5D6E-409C-BE32-E72D297353CC}">
                <c16:uniqueId val="{00000019-80A9-4041-8315-2C0B9325B8ED}"/>
              </c:ext>
            </c:extLst>
          </c:dPt>
          <c:dPt>
            <c:idx val="13"/>
            <c:invertIfNegative val="0"/>
            <c:bubble3D val="0"/>
            <c:spPr>
              <a:solidFill>
                <a:srgbClr val="666666"/>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9B8-4E48-BBC7-918DA95CB4F3}"/>
              </c:ext>
            </c:extLst>
          </c:dPt>
          <c:dPt>
            <c:idx val="14"/>
            <c:invertIfNegative val="0"/>
            <c:bubble3D val="0"/>
            <c:spPr>
              <a:solidFill>
                <a:srgbClr val="666666"/>
              </a:solidFill>
            </c:spPr>
            <c:extLst>
              <c:ext xmlns:c16="http://schemas.microsoft.com/office/drawing/2014/chart" uri="{C3380CC4-5D6E-409C-BE32-E72D297353CC}">
                <c16:uniqueId val="{0000001D-80A9-4041-8315-2C0B9325B8ED}"/>
              </c:ext>
            </c:extLst>
          </c:dPt>
          <c:dPt>
            <c:idx val="15"/>
            <c:invertIfNegative val="0"/>
            <c:bubble3D val="0"/>
            <c:spPr>
              <a:solidFill>
                <a:srgbClr val="666666"/>
              </a:solidFill>
            </c:spPr>
            <c:extLst>
              <c:ext xmlns:c16="http://schemas.microsoft.com/office/drawing/2014/chart" uri="{C3380CC4-5D6E-409C-BE32-E72D297353CC}">
                <c16:uniqueId val="{0000001F-80A9-4041-8315-2C0B9325B8ED}"/>
              </c:ext>
            </c:extLst>
          </c:dPt>
          <c:dPt>
            <c:idx val="16"/>
            <c:invertIfNegative val="0"/>
            <c:bubble3D val="0"/>
            <c:spPr>
              <a:solidFill>
                <a:srgbClr val="666666"/>
              </a:solidFill>
            </c:spPr>
            <c:extLst>
              <c:ext xmlns:c16="http://schemas.microsoft.com/office/drawing/2014/chart" uri="{C3380CC4-5D6E-409C-BE32-E72D297353CC}">
                <c16:uniqueId val="{00000021-80A9-4041-8315-2C0B9325B8ED}"/>
              </c:ext>
            </c:extLst>
          </c:dPt>
          <c:dPt>
            <c:idx val="17"/>
            <c:invertIfNegative val="0"/>
            <c:bubble3D val="0"/>
            <c:spPr>
              <a:solidFill>
                <a:srgbClr val="666666"/>
              </a:solidFill>
            </c:spPr>
            <c:extLst>
              <c:ext xmlns:c16="http://schemas.microsoft.com/office/drawing/2014/chart" uri="{C3380CC4-5D6E-409C-BE32-E72D297353CC}">
                <c16:uniqueId val="{00000023-80A9-4041-8315-2C0B9325B8ED}"/>
              </c:ext>
            </c:extLst>
          </c:dPt>
          <c:dPt>
            <c:idx val="18"/>
            <c:invertIfNegative val="0"/>
            <c:bubble3D val="0"/>
            <c:spPr>
              <a:solidFill>
                <a:srgbClr val="666666"/>
              </a:solidFill>
            </c:spPr>
            <c:extLst>
              <c:ext xmlns:c16="http://schemas.microsoft.com/office/drawing/2014/chart" uri="{C3380CC4-5D6E-409C-BE32-E72D297353CC}">
                <c16:uniqueId val="{00000025-80A9-4041-8315-2C0B9325B8ED}"/>
              </c:ext>
            </c:extLst>
          </c:dPt>
          <c:dPt>
            <c:idx val="19"/>
            <c:invertIfNegative val="0"/>
            <c:bubble3D val="0"/>
            <c:spPr>
              <a:solidFill>
                <a:srgbClr val="666666"/>
              </a:solidFill>
            </c:spPr>
            <c:extLst>
              <c:ext xmlns:c16="http://schemas.microsoft.com/office/drawing/2014/chart" uri="{C3380CC4-5D6E-409C-BE32-E72D297353CC}">
                <c16:uniqueId val="{00000027-80A9-4041-8315-2C0B9325B8ED}"/>
              </c:ext>
            </c:extLst>
          </c:dPt>
          <c:dPt>
            <c:idx val="20"/>
            <c:invertIfNegative val="0"/>
            <c:bubble3D val="0"/>
            <c:spPr>
              <a:solidFill>
                <a:srgbClr val="FFFFFF">
                  <a:alpha val="0"/>
                </a:srgbClr>
              </a:solidFill>
            </c:spPr>
            <c:extLst>
              <c:ext xmlns:c16="http://schemas.microsoft.com/office/drawing/2014/chart" uri="{C3380CC4-5D6E-409C-BE32-E72D297353CC}">
                <c16:uniqueId val="{00000029-80A9-4041-8315-2C0B9325B8ED}"/>
              </c:ext>
            </c:extLst>
          </c:dPt>
          <c:dPt>
            <c:idx val="21"/>
            <c:invertIfNegative val="0"/>
            <c:bubble3D val="0"/>
            <c:spPr>
              <a:solidFill>
                <a:srgbClr val="FFFFFF">
                  <a:alpha val="0"/>
                </a:srgbClr>
              </a:solidFill>
            </c:spPr>
            <c:extLst>
              <c:ext xmlns:c16="http://schemas.microsoft.com/office/drawing/2014/chart" uri="{C3380CC4-5D6E-409C-BE32-E72D297353CC}">
                <c16:uniqueId val="{0000002B-80A9-4041-8315-2C0B9325B8ED}"/>
              </c:ext>
            </c:extLst>
          </c:dPt>
          <c:dPt>
            <c:idx val="22"/>
            <c:invertIfNegative val="0"/>
            <c:bubble3D val="0"/>
            <c:spPr>
              <a:solidFill>
                <a:srgbClr val="FFFFFF">
                  <a:alpha val="0"/>
                </a:srgbClr>
              </a:solidFill>
            </c:spPr>
            <c:extLst>
              <c:ext xmlns:c16="http://schemas.microsoft.com/office/drawing/2014/chart" uri="{C3380CC4-5D6E-409C-BE32-E72D297353CC}">
                <c16:uniqueId val="{0000002D-80A9-4041-8315-2C0B9325B8ED}"/>
              </c:ext>
            </c:extLst>
          </c:dPt>
          <c:dPt>
            <c:idx val="23"/>
            <c:invertIfNegative val="0"/>
            <c:bubble3D val="0"/>
            <c:spPr>
              <a:solidFill>
                <a:srgbClr val="FFFFFF">
                  <a:alpha val="0"/>
                </a:srgbClr>
              </a:solidFill>
            </c:spPr>
            <c:extLst>
              <c:ext xmlns:c16="http://schemas.microsoft.com/office/drawing/2014/chart" uri="{C3380CC4-5D6E-409C-BE32-E72D297353CC}">
                <c16:uniqueId val="{0000002F-80A9-4041-8315-2C0B9325B8ED}"/>
              </c:ext>
            </c:extLst>
          </c:dPt>
          <c:dPt>
            <c:idx val="24"/>
            <c:invertIfNegative val="0"/>
            <c:bubble3D val="0"/>
            <c:spPr>
              <a:solidFill>
                <a:srgbClr val="FFFFFF">
                  <a:alpha val="0"/>
                </a:srgbClr>
              </a:solidFill>
            </c:spPr>
            <c:extLst>
              <c:ext xmlns:c16="http://schemas.microsoft.com/office/drawing/2014/chart" uri="{C3380CC4-5D6E-409C-BE32-E72D297353CC}">
                <c16:uniqueId val="{00000031-80A9-4041-8315-2C0B9325B8ED}"/>
              </c:ext>
            </c:extLst>
          </c:dPt>
          <c:dPt>
            <c:idx val="25"/>
            <c:invertIfNegative val="0"/>
            <c:bubble3D val="0"/>
            <c:spPr>
              <a:solidFill>
                <a:srgbClr val="FFFFFF">
                  <a:alpha val="0"/>
                </a:srgbClr>
              </a:solidFill>
            </c:spPr>
            <c:extLst>
              <c:ext xmlns:c16="http://schemas.microsoft.com/office/drawing/2014/chart" uri="{C3380CC4-5D6E-409C-BE32-E72D297353CC}">
                <c16:uniqueId val="{00000033-80A9-4041-8315-2C0B9325B8ED}"/>
              </c:ext>
            </c:extLst>
          </c:dPt>
          <c:dPt>
            <c:idx val="26"/>
            <c:invertIfNegative val="0"/>
            <c:bubble3D val="0"/>
            <c:spPr>
              <a:solidFill>
                <a:srgbClr val="FFFFFF">
                  <a:alpha val="0"/>
                </a:srgbClr>
              </a:solidFill>
            </c:spPr>
            <c:extLst>
              <c:ext xmlns:c16="http://schemas.microsoft.com/office/drawing/2014/chart" uri="{C3380CC4-5D6E-409C-BE32-E72D297353CC}">
                <c16:uniqueId val="{00000035-80A9-4041-8315-2C0B9325B8ED}"/>
              </c:ext>
            </c:extLst>
          </c:dPt>
          <c:dPt>
            <c:idx val="27"/>
            <c:invertIfNegative val="0"/>
            <c:bubble3D val="0"/>
            <c:spPr>
              <a:solidFill>
                <a:srgbClr val="FFFFFF">
                  <a:alpha val="0"/>
                </a:srgbClr>
              </a:solidFill>
            </c:spPr>
            <c:extLst>
              <c:ext xmlns:c16="http://schemas.microsoft.com/office/drawing/2014/chart" uri="{C3380CC4-5D6E-409C-BE32-E72D297353CC}">
                <c16:uniqueId val="{00000037-80A9-4041-8315-2C0B9325B8ED}"/>
              </c:ext>
            </c:extLst>
          </c:dPt>
          <c:dPt>
            <c:idx val="28"/>
            <c:invertIfNegative val="0"/>
            <c:bubble3D val="0"/>
            <c:spPr>
              <a:solidFill>
                <a:srgbClr val="FFFFFF">
                  <a:alpha val="0"/>
                </a:srgbClr>
              </a:solidFill>
            </c:spPr>
            <c:extLst>
              <c:ext xmlns:c16="http://schemas.microsoft.com/office/drawing/2014/chart" uri="{C3380CC4-5D6E-409C-BE32-E72D297353CC}">
                <c16:uniqueId val="{00000039-80A9-4041-8315-2C0B9325B8ED}"/>
              </c:ext>
            </c:extLst>
          </c:dPt>
          <c:dPt>
            <c:idx val="29"/>
            <c:invertIfNegative val="0"/>
            <c:bubble3D val="0"/>
            <c:spPr>
              <a:solidFill>
                <a:srgbClr val="FFFFFF">
                  <a:alpha val="0"/>
                </a:srgbClr>
              </a:solidFill>
            </c:spPr>
            <c:extLst>
              <c:ext xmlns:c16="http://schemas.microsoft.com/office/drawing/2014/chart" uri="{C3380CC4-5D6E-409C-BE32-E72D297353CC}">
                <c16:uniqueId val="{0000003B-80A9-4041-8315-2C0B9325B8ED}"/>
              </c:ext>
            </c:extLst>
          </c:dPt>
          <c:dLbls>
            <c:dLbl>
              <c:idx val="0"/>
              <c:tx>
                <c:rich>
                  <a:bodyPr/>
                  <a:lstStyle/>
                  <a:p>
                    <a:r>
                      <a:t>4.00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09B8-4E48-BBC7-918DA95CB4F3}"/>
                </c:ext>
              </c:extLst>
            </c:dLbl>
            <c:dLbl>
              <c:idx val="1"/>
              <c:tx>
                <c:rich>
                  <a:bodyPr/>
                  <a:lstStyle/>
                  <a:p>
                    <a:r>
                      <a:t>3.99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0A9-4041-8315-2C0B9325B8ED}"/>
                </c:ext>
              </c:extLst>
            </c:dLbl>
            <c:dLbl>
              <c:idx val="2"/>
              <c:tx>
                <c:rich>
                  <a:bodyPr/>
                  <a:lstStyle/>
                  <a:p>
                    <a:r>
                      <a:t>3.97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0A9-4041-8315-2C0B9325B8ED}"/>
                </c:ext>
              </c:extLst>
            </c:dLbl>
            <c:dLbl>
              <c:idx val="3"/>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0A9-4041-8315-2C0B9325B8ED}"/>
                </c:ext>
              </c:extLst>
            </c:dLbl>
            <c:dLbl>
              <c:idx val="4"/>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0A9-4041-8315-2C0B9325B8ED}"/>
                </c:ext>
              </c:extLst>
            </c:dLbl>
            <c:dLbl>
              <c:idx val="5"/>
              <c:tx>
                <c:rich>
                  <a:bodyPr/>
                  <a:lstStyle/>
                  <a:p>
                    <a:r>
                      <a:t>3.96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0A9-4041-8315-2C0B9325B8ED}"/>
                </c:ext>
              </c:extLst>
            </c:dLbl>
            <c:dLbl>
              <c:idx val="6"/>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0A9-4041-8315-2C0B9325B8ED}"/>
                </c:ext>
              </c:extLst>
            </c:dLbl>
            <c:dLbl>
              <c:idx val="7"/>
              <c:tx>
                <c:rich>
                  <a:bodyPr/>
                  <a:lstStyle/>
                  <a:p>
                    <a:r>
                      <a:t>3.95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0A9-4041-8315-2C0B9325B8ED}"/>
                </c:ext>
              </c:extLst>
            </c:dLbl>
            <c:dLbl>
              <c:idx val="8"/>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0A9-4041-8315-2C0B9325B8ED}"/>
                </c:ext>
              </c:extLst>
            </c:dLbl>
            <c:dLbl>
              <c:idx val="9"/>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9B8-4E48-BBC7-918DA95CB4F3}"/>
                </c:ext>
              </c:extLst>
            </c:dLbl>
            <c:dLbl>
              <c:idx val="10"/>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0A9-4041-8315-2C0B9325B8ED}"/>
                </c:ext>
              </c:extLst>
            </c:dLbl>
            <c:dLbl>
              <c:idx val="11"/>
              <c:tx>
                <c:rich>
                  <a:bodyPr/>
                  <a:lstStyle/>
                  <a:p>
                    <a:r>
                      <a:t>3.82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0A9-4041-8315-2C0B9325B8ED}"/>
                </c:ext>
              </c:extLst>
            </c:dLbl>
            <c:dLbl>
              <c:idx val="12"/>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0A9-4041-8315-2C0B9325B8ED}"/>
                </c:ext>
              </c:extLst>
            </c:dLbl>
            <c:dLbl>
              <c:idx val="13"/>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9B8-4E48-BBC7-918DA95CB4F3}"/>
                </c:ext>
              </c:extLst>
            </c:dLbl>
            <c:dLbl>
              <c:idx val="14"/>
              <c:tx>
                <c:rich>
                  <a:bodyPr/>
                  <a:lstStyle/>
                  <a:p>
                    <a:r>
                      <a:t>3.73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0A9-4041-8315-2C0B9325B8ED}"/>
                </c:ext>
              </c:extLst>
            </c:dLbl>
            <c:dLbl>
              <c:idx val="15"/>
              <c:tx>
                <c:rich>
                  <a:bodyPr/>
                  <a:lstStyle/>
                  <a:p>
                    <a:r>
                      <a:t>3.69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80A9-4041-8315-2C0B9325B8ED}"/>
                </c:ext>
              </c:extLst>
            </c:dLbl>
            <c:dLbl>
              <c:idx val="16"/>
              <c:tx>
                <c:rich>
                  <a:bodyPr/>
                  <a:lstStyle/>
                  <a:p>
                    <a:r>
                      <a:t>3.62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80A9-4041-8315-2C0B9325B8ED}"/>
                </c:ext>
              </c:extLst>
            </c:dLbl>
            <c:dLbl>
              <c:idx val="17"/>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80A9-4041-8315-2C0B9325B8ED}"/>
                </c:ext>
              </c:extLst>
            </c:dLbl>
            <c:dLbl>
              <c:idx val="18"/>
              <c:tx>
                <c:rich>
                  <a:bodyPr/>
                  <a:lstStyle/>
                  <a:p>
                    <a:r>
                      <a:t>3.44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80A9-4041-8315-2C0B9325B8ED}"/>
                </c:ext>
              </c:extLst>
            </c:dLbl>
            <c:dLbl>
              <c:idx val="19"/>
              <c:tx>
                <c:rich>
                  <a:bodyPr/>
                  <a:lstStyle/>
                  <a:p>
                    <a:r>
                      <a:t>3.38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80A9-4041-8315-2C0B9325B8ED}"/>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80A9-4041-8315-2C0B9325B8ED}"/>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80A9-4041-8315-2C0B9325B8ED}"/>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80A9-4041-8315-2C0B9325B8ED}"/>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80A9-4041-8315-2C0B9325B8ED}"/>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80A9-4041-8315-2C0B9325B8ED}"/>
                </c:ext>
              </c:extLst>
            </c:dLbl>
            <c:dLbl>
              <c:idx val="2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3-80A9-4041-8315-2C0B9325B8ED}"/>
                </c:ext>
              </c:extLst>
            </c:dLbl>
            <c:dLbl>
              <c:idx val="2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5-80A9-4041-8315-2C0B9325B8ED}"/>
                </c:ext>
              </c:extLst>
            </c:dLbl>
            <c:dLbl>
              <c:idx val="2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7-80A9-4041-8315-2C0B9325B8ED}"/>
                </c:ext>
              </c:extLst>
            </c:dLbl>
            <c:dLbl>
              <c:idx val="2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9-80A9-4041-8315-2C0B9325B8ED}"/>
                </c:ext>
              </c:extLst>
            </c:dLbl>
            <c:dLbl>
              <c:idx val="2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B-80A9-4041-8315-2C0B9325B8E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Sheet1!$A$2:$A$31</c:f>
              <c:strCache>
                <c:ptCount val="20"/>
                <c:pt idx="0">
                  <c:v>ATL</c:v>
                </c:pt>
                <c:pt idx="1">
                  <c:v>YYC</c:v>
                </c:pt>
                <c:pt idx="2">
                  <c:v>SFO</c:v>
                </c:pt>
                <c:pt idx="3">
                  <c:v>MKE</c:v>
                </c:pt>
                <c:pt idx="4">
                  <c:v>PIT</c:v>
                </c:pt>
                <c:pt idx="5">
                  <c:v>YYZ</c:v>
                </c:pt>
                <c:pt idx="6">
                  <c:v>DTW</c:v>
                </c:pt>
                <c:pt idx="7">
                  <c:v>BWI</c:v>
                </c:pt>
                <c:pt idx="8">
                  <c:v>CMH</c:v>
                </c:pt>
                <c:pt idx="9">
                  <c:v>DFW</c:v>
                </c:pt>
                <c:pt idx="10">
                  <c:v>DEN</c:v>
                </c:pt>
                <c:pt idx="11">
                  <c:v>YUL</c:v>
                </c:pt>
                <c:pt idx="12">
                  <c:v>EWR</c:v>
                </c:pt>
                <c:pt idx="13">
                  <c:v>SEA</c:v>
                </c:pt>
                <c:pt idx="14">
                  <c:v>YLW</c:v>
                </c:pt>
                <c:pt idx="15">
                  <c:v>LAX</c:v>
                </c:pt>
                <c:pt idx="16">
                  <c:v>BUR</c:v>
                </c:pt>
                <c:pt idx="17">
                  <c:v>JFK</c:v>
                </c:pt>
                <c:pt idx="18">
                  <c:v>IAH</c:v>
                </c:pt>
                <c:pt idx="19">
                  <c:v>HOU</c:v>
                </c:pt>
              </c:strCache>
            </c:strRef>
          </c:cat>
          <c:val>
            <c:numRef>
              <c:f>Sheet1!$B$2:$B$31</c:f>
              <c:numCache>
                <c:formatCode>0.00000000</c:formatCode>
                <c:ptCount val="30"/>
                <c:pt idx="0">
                  <c:v>3.9977710887</c:v>
                </c:pt>
                <c:pt idx="1">
                  <c:v>3.9853759613999999</c:v>
                </c:pt>
                <c:pt idx="2">
                  <c:v>3.9749837317000001</c:v>
                </c:pt>
                <c:pt idx="3">
                  <c:v>3.9634427332</c:v>
                </c:pt>
                <c:pt idx="4">
                  <c:v>3.9630880598</c:v>
                </c:pt>
                <c:pt idx="5">
                  <c:v>3.9596658915999998</c:v>
                </c:pt>
                <c:pt idx="6">
                  <c:v>3.9516277483</c:v>
                </c:pt>
                <c:pt idx="7">
                  <c:v>3.9490793915000002</c:v>
                </c:pt>
                <c:pt idx="8">
                  <c:v>3.8675413737</c:v>
                </c:pt>
                <c:pt idx="9">
                  <c:v>3.8392069002999998</c:v>
                </c:pt>
                <c:pt idx="10">
                  <c:v>3.8186520664999999</c:v>
                </c:pt>
                <c:pt idx="11">
                  <c:v>3.8162622545999998</c:v>
                </c:pt>
                <c:pt idx="12">
                  <c:v>3.7831619394999998</c:v>
                </c:pt>
                <c:pt idx="13">
                  <c:v>3.7470693958000001</c:v>
                </c:pt>
                <c:pt idx="14">
                  <c:v>3.7317522412000002</c:v>
                </c:pt>
                <c:pt idx="15">
                  <c:v>3.6929091741</c:v>
                </c:pt>
                <c:pt idx="16">
                  <c:v>3.6159960924000001</c:v>
                </c:pt>
                <c:pt idx="17">
                  <c:v>3.5908243379</c:v>
                </c:pt>
                <c:pt idx="18">
                  <c:v>3.4362446319000002</c:v>
                </c:pt>
                <c:pt idx="19">
                  <c:v>3.3793175010000001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9B8-4E48-BBC7-918DA95CB4F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1-0233-429E-A9D2-152E7449F249}"/>
              </c:ext>
            </c:extLst>
          </c:dPt>
          <c:dPt>
            <c:idx val="1"/>
            <c:invertIfNegative val="0"/>
            <c:bubble3D val="0"/>
            <c:spPr>
              <a:solidFill>
                <a:srgbClr val="654E98"/>
              </a:solidFill>
            </c:spPr>
            <c:extLst>
              <c:ext xmlns:c16="http://schemas.microsoft.com/office/drawing/2014/chart" uri="{C3380CC4-5D6E-409C-BE32-E72D297353CC}">
                <c16:uniqueId val="{00000004-DAB8-4863-9BF8-F407D33D1419}"/>
              </c:ext>
            </c:extLst>
          </c:dPt>
          <c:dPt>
            <c:idx val="2"/>
            <c:invertIfNegative val="0"/>
            <c:bubble3D val="0"/>
            <c:spPr>
              <a:solidFill>
                <a:srgbClr val="654E98"/>
              </a:solidFill>
            </c:spPr>
            <c:extLst>
              <c:ext xmlns:c16="http://schemas.microsoft.com/office/drawing/2014/chart" uri="{C3380CC4-5D6E-409C-BE32-E72D297353CC}">
                <c16:uniqueId val="{00000005-DAB8-4863-9BF8-F407D33D1419}"/>
              </c:ext>
            </c:extLst>
          </c:dPt>
          <c:dPt>
            <c:idx val="3"/>
            <c:invertIfNegative val="0"/>
            <c:bubble3D val="0"/>
            <c:spPr>
              <a:solidFill>
                <a:srgbClr val="654E98"/>
              </a:solidFill>
            </c:spPr>
            <c:extLst>
              <c:ext xmlns:c16="http://schemas.microsoft.com/office/drawing/2014/chart" uri="{C3380CC4-5D6E-409C-BE32-E72D297353CC}">
                <c16:uniqueId val="{00000006-DAB8-4863-9BF8-F407D33D1419}"/>
              </c:ext>
            </c:extLst>
          </c:dPt>
          <c:dPt>
            <c:idx val="4"/>
            <c:invertIfNegative val="0"/>
            <c:bubble3D val="0"/>
            <c:spPr>
              <a:solidFill>
                <a:srgbClr val="654E98"/>
              </a:solidFill>
            </c:spPr>
            <c:extLst>
              <c:ext xmlns:c16="http://schemas.microsoft.com/office/drawing/2014/chart" uri="{C3380CC4-5D6E-409C-BE32-E72D297353CC}">
                <c16:uniqueId val="{00000007-DAB8-4863-9BF8-F407D33D1419}"/>
              </c:ext>
            </c:extLst>
          </c:dPt>
          <c:dPt>
            <c:idx val="5"/>
            <c:invertIfNegative val="0"/>
            <c:bubble3D val="0"/>
            <c:spPr>
              <a:solidFill>
                <a:srgbClr val="654E98"/>
              </a:solidFill>
            </c:spPr>
            <c:extLst>
              <c:ext xmlns:c16="http://schemas.microsoft.com/office/drawing/2014/chart" uri="{C3380CC4-5D6E-409C-BE32-E72D297353CC}">
                <c16:uniqueId val="{00000008-DAB8-4863-9BF8-F407D33D1419}"/>
              </c:ext>
            </c:extLst>
          </c:dPt>
          <c:dPt>
            <c:idx val="6"/>
            <c:invertIfNegative val="0"/>
            <c:bubble3D val="0"/>
            <c:spPr>
              <a:solidFill>
                <a:srgbClr val="654E98"/>
              </a:solidFill>
            </c:spPr>
            <c:extLst>
              <c:ext xmlns:c16="http://schemas.microsoft.com/office/drawing/2014/chart" uri="{C3380CC4-5D6E-409C-BE32-E72D297353CC}">
                <c16:uniqueId val="{00000009-DAB8-4863-9BF8-F407D33D1419}"/>
              </c:ext>
            </c:extLst>
          </c:dPt>
          <c:dPt>
            <c:idx val="7"/>
            <c:invertIfNegative val="0"/>
            <c:bubble3D val="0"/>
            <c:spPr>
              <a:solidFill>
                <a:srgbClr val="654E98"/>
              </a:solidFill>
            </c:spPr>
            <c:extLst>
              <c:ext xmlns:c16="http://schemas.microsoft.com/office/drawing/2014/chart" uri="{C3380CC4-5D6E-409C-BE32-E72D297353CC}">
                <c16:uniqueId val="{0000000A-DAB8-4863-9BF8-F407D33D1419}"/>
              </c:ext>
            </c:extLst>
          </c:dPt>
          <c:dPt>
            <c:idx val="8"/>
            <c:invertIfNegative val="0"/>
            <c:bubble3D val="0"/>
            <c:spPr>
              <a:solidFill>
                <a:srgbClr val="654E98"/>
              </a:solidFill>
            </c:spPr>
            <c:extLst>
              <c:ext xmlns:c16="http://schemas.microsoft.com/office/drawing/2014/chart" uri="{C3380CC4-5D6E-409C-BE32-E72D297353CC}">
                <c16:uniqueId val="{0000000B-DAB8-4863-9BF8-F407D33D1419}"/>
              </c:ext>
            </c:extLst>
          </c:dPt>
          <c:dPt>
            <c:idx val="9"/>
            <c:invertIfNegative val="0"/>
            <c:bubble3D val="0"/>
            <c:spPr>
              <a:solidFill>
                <a:srgbClr val="C0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233-429E-A9D2-152E7449F249}"/>
              </c:ext>
            </c:extLst>
          </c:dPt>
          <c:dPt>
            <c:idx val="10"/>
            <c:invertIfNegative val="0"/>
            <c:bubble3D val="0"/>
            <c:spPr>
              <a:solidFill>
                <a:srgbClr val="654E98"/>
              </a:solidFill>
            </c:spPr>
            <c:extLst>
              <c:ext xmlns:c16="http://schemas.microsoft.com/office/drawing/2014/chart" uri="{C3380CC4-5D6E-409C-BE32-E72D297353CC}">
                <c16:uniqueId val="{0000000C-DAB8-4863-9BF8-F407D33D1419}"/>
              </c:ext>
            </c:extLst>
          </c:dPt>
          <c:dPt>
            <c:idx val="11"/>
            <c:invertIfNegative val="0"/>
            <c:bubble3D val="0"/>
            <c:spPr>
              <a:solidFill>
                <a:srgbClr val="654E98"/>
              </a:solidFill>
            </c:spPr>
            <c:extLst>
              <c:ext xmlns:c16="http://schemas.microsoft.com/office/drawing/2014/chart" uri="{C3380CC4-5D6E-409C-BE32-E72D297353CC}">
                <c16:uniqueId val="{0000000D-DAB8-4863-9BF8-F407D33D1419}"/>
              </c:ext>
            </c:extLst>
          </c:dPt>
          <c:dPt>
            <c:idx val="12"/>
            <c:invertIfNegative val="0"/>
            <c:bubble3D val="0"/>
            <c:spPr>
              <a:solidFill>
                <a:srgbClr val="654E98"/>
              </a:solidFill>
            </c:spPr>
            <c:extLst>
              <c:ext xmlns:c16="http://schemas.microsoft.com/office/drawing/2014/chart" uri="{C3380CC4-5D6E-409C-BE32-E72D297353CC}">
                <c16:uniqueId val="{0000000E-DAB8-4863-9BF8-F407D33D1419}"/>
              </c:ext>
            </c:extLst>
          </c:dPt>
          <c:dPt>
            <c:idx val="13"/>
            <c:invertIfNegative val="0"/>
            <c:bubble3D val="0"/>
            <c:spPr>
              <a:solidFill>
                <a:srgbClr val="654E98"/>
              </a:solidFill>
            </c:spPr>
            <c:extLst>
              <c:ext xmlns:c16="http://schemas.microsoft.com/office/drawing/2014/chart" uri="{C3380CC4-5D6E-409C-BE32-E72D297353CC}">
                <c16:uniqueId val="{0000000F-DAB8-4863-9BF8-F407D33D1419}"/>
              </c:ext>
            </c:extLst>
          </c:dPt>
          <c:dPt>
            <c:idx val="14"/>
            <c:invertIfNegative val="0"/>
            <c:bubble3D val="0"/>
            <c:spPr>
              <a:solidFill>
                <a:srgbClr val="654E98"/>
              </a:solidFill>
            </c:spPr>
            <c:extLst>
              <c:ext xmlns:c16="http://schemas.microsoft.com/office/drawing/2014/chart" uri="{C3380CC4-5D6E-409C-BE32-E72D297353CC}">
                <c16:uniqueId val="{00000010-DAB8-4863-9BF8-F407D33D1419}"/>
              </c:ext>
            </c:extLst>
          </c:dPt>
          <c:dPt>
            <c:idx val="15"/>
            <c:invertIfNegative val="0"/>
            <c:bubble3D val="0"/>
            <c:spPr>
              <a:solidFill>
                <a:srgbClr val="654E98"/>
              </a:solidFill>
            </c:spPr>
            <c:extLst>
              <c:ext xmlns:c16="http://schemas.microsoft.com/office/drawing/2014/chart" uri="{C3380CC4-5D6E-409C-BE32-E72D297353CC}">
                <c16:uniqueId val="{00000011-DAB8-4863-9BF8-F407D33D1419}"/>
              </c:ext>
            </c:extLst>
          </c:dPt>
          <c:dPt>
            <c:idx val="16"/>
            <c:invertIfNegative val="0"/>
            <c:bubble3D val="0"/>
            <c:spPr>
              <a:solidFill>
                <a:srgbClr val="654E98"/>
              </a:solidFill>
            </c:spPr>
            <c:extLst>
              <c:ext xmlns:c16="http://schemas.microsoft.com/office/drawing/2014/chart" uri="{C3380CC4-5D6E-409C-BE32-E72D297353CC}">
                <c16:uniqueId val="{00000012-DAB8-4863-9BF8-F407D33D1419}"/>
              </c:ext>
            </c:extLst>
          </c:dPt>
          <c:dPt>
            <c:idx val="17"/>
            <c:invertIfNegative val="0"/>
            <c:bubble3D val="0"/>
            <c:spPr>
              <a:solidFill>
                <a:srgbClr val="654E98"/>
              </a:solidFill>
            </c:spPr>
            <c:extLst>
              <c:ext xmlns:c16="http://schemas.microsoft.com/office/drawing/2014/chart" uri="{C3380CC4-5D6E-409C-BE32-E72D297353CC}">
                <c16:uniqueId val="{00000013-DAB8-4863-9BF8-F407D33D1419}"/>
              </c:ext>
            </c:extLst>
          </c:dPt>
          <c:dPt>
            <c:idx val="18"/>
            <c:invertIfNegative val="0"/>
            <c:bubble3D val="0"/>
            <c:spPr>
              <a:solidFill>
                <a:srgbClr val="654E98"/>
              </a:solidFill>
            </c:spPr>
            <c:extLst>
              <c:ext xmlns:c16="http://schemas.microsoft.com/office/drawing/2014/chart" uri="{C3380CC4-5D6E-409C-BE32-E72D297353CC}">
                <c16:uniqueId val="{00000014-DAB8-4863-9BF8-F407D33D1419}"/>
              </c:ext>
            </c:extLst>
          </c:dPt>
          <c:dPt>
            <c:idx val="19"/>
            <c:invertIfNegative val="0"/>
            <c:bubble3D val="0"/>
            <c:spPr>
              <a:solidFill>
                <a:srgbClr val="654E98"/>
              </a:solidFill>
            </c:spPr>
            <c:extLst>
              <c:ext xmlns:c16="http://schemas.microsoft.com/office/drawing/2014/chart" uri="{C3380CC4-5D6E-409C-BE32-E72D297353CC}">
                <c16:uniqueId val="{00000015-DAB8-4863-9BF8-F407D33D1419}"/>
              </c:ext>
            </c:extLst>
          </c:dPt>
          <c:dPt>
            <c:idx val="20"/>
            <c:invertIfNegative val="0"/>
            <c:bubble3D val="0"/>
            <c:spPr>
              <a:solidFill>
                <a:srgbClr val="654E98"/>
              </a:solidFill>
            </c:spPr>
            <c:extLst>
              <c:ext xmlns:c16="http://schemas.microsoft.com/office/drawing/2014/chart" uri="{C3380CC4-5D6E-409C-BE32-E72D297353CC}">
                <c16:uniqueId val="{00000016-DAB8-4863-9BF8-F407D33D1419}"/>
              </c:ext>
            </c:extLst>
          </c:dPt>
          <c:dPt>
            <c:idx val="21"/>
            <c:invertIfNegative val="0"/>
            <c:bubble3D val="0"/>
            <c:spPr>
              <a:solidFill>
                <a:srgbClr val="654E98"/>
              </a:solidFill>
            </c:spPr>
            <c:extLst>
              <c:ext xmlns:c16="http://schemas.microsoft.com/office/drawing/2014/chart" uri="{C3380CC4-5D6E-409C-BE32-E72D297353CC}">
                <c16:uniqueId val="{00000017-DAB8-4863-9BF8-F407D33D1419}"/>
              </c:ext>
            </c:extLst>
          </c:dPt>
          <c:dPt>
            <c:idx val="22"/>
            <c:invertIfNegative val="0"/>
            <c:bubble3D val="0"/>
            <c:spPr>
              <a:solidFill>
                <a:srgbClr val="654E98"/>
              </a:solidFill>
            </c:spPr>
            <c:extLst>
              <c:ext xmlns:c16="http://schemas.microsoft.com/office/drawing/2014/chart" uri="{C3380CC4-5D6E-409C-BE32-E72D297353CC}">
                <c16:uniqueId val="{00000018-DAB8-4863-9BF8-F407D33D1419}"/>
              </c:ext>
            </c:extLst>
          </c:dPt>
          <c:dPt>
            <c:idx val="23"/>
            <c:invertIfNegative val="0"/>
            <c:bubble3D val="0"/>
            <c:spPr>
              <a:solidFill>
                <a:srgbClr val="654E98"/>
              </a:solidFill>
            </c:spPr>
            <c:extLst>
              <c:ext xmlns:c16="http://schemas.microsoft.com/office/drawing/2014/chart" uri="{C3380CC4-5D6E-409C-BE32-E72D297353CC}">
                <c16:uniqueId val="{00000019-DAB8-4863-9BF8-F407D33D1419}"/>
              </c:ext>
            </c:extLst>
          </c:dPt>
          <c:dPt>
            <c:idx val="24"/>
            <c:invertIfNegative val="0"/>
            <c:bubble3D val="0"/>
            <c:spPr>
              <a:solidFill>
                <a:srgbClr val="654E98"/>
              </a:solidFill>
            </c:spPr>
            <c:extLst>
              <c:ext xmlns:c16="http://schemas.microsoft.com/office/drawing/2014/chart" uri="{C3380CC4-5D6E-409C-BE32-E72D297353CC}">
                <c16:uniqueId val="{0000001A-DAB8-4863-9BF8-F407D33D1419}"/>
              </c:ext>
            </c:extLst>
          </c:dPt>
          <c:dPt>
            <c:idx val="25"/>
            <c:invertIfNegative val="0"/>
            <c:bubble3D val="0"/>
            <c:spPr>
              <a:solidFill>
                <a:srgbClr val="654E98"/>
              </a:solidFill>
            </c:spPr>
            <c:extLst>
              <c:ext xmlns:c16="http://schemas.microsoft.com/office/drawing/2014/chart" uri="{C3380CC4-5D6E-409C-BE32-E72D297353CC}">
                <c16:uniqueId val="{0000001B-DAB8-4863-9BF8-F407D33D1419}"/>
              </c:ext>
            </c:extLst>
          </c:dPt>
          <c:dPt>
            <c:idx val="26"/>
            <c:invertIfNegative val="0"/>
            <c:bubble3D val="0"/>
            <c:spPr>
              <a:solidFill>
                <a:srgbClr val="654E98"/>
              </a:solidFill>
            </c:spPr>
            <c:extLst>
              <c:ext xmlns:c16="http://schemas.microsoft.com/office/drawing/2014/chart" uri="{C3380CC4-5D6E-409C-BE32-E72D297353CC}">
                <c16:uniqueId val="{0000001C-DAB8-4863-9BF8-F407D33D1419}"/>
              </c:ext>
            </c:extLst>
          </c:dPt>
          <c:dPt>
            <c:idx val="27"/>
            <c:invertIfNegative val="0"/>
            <c:bubble3D val="0"/>
            <c:spPr>
              <a:solidFill>
                <a:srgbClr val="654E98"/>
              </a:solidFill>
            </c:spPr>
            <c:extLst>
              <c:ext xmlns:c16="http://schemas.microsoft.com/office/drawing/2014/chart" uri="{C3380CC4-5D6E-409C-BE32-E72D297353CC}">
                <c16:uniqueId val="{0000001D-DAB8-4863-9BF8-F407D33D1419}"/>
              </c:ext>
            </c:extLst>
          </c:dPt>
          <c:dPt>
            <c:idx val="28"/>
            <c:invertIfNegative val="0"/>
            <c:bubble3D val="0"/>
            <c:spPr>
              <a:solidFill>
                <a:srgbClr val="654E98"/>
              </a:solidFill>
            </c:spPr>
            <c:extLst>
              <c:ext xmlns:c16="http://schemas.microsoft.com/office/drawing/2014/chart" uri="{C3380CC4-5D6E-409C-BE32-E72D297353CC}">
                <c16:uniqueId val="{0000001E-DAB8-4863-9BF8-F407D33D1419}"/>
              </c:ext>
            </c:extLst>
          </c:dPt>
          <c:dLbls>
            <c:dLbl>
              <c:idx val="0"/>
              <c:tx>
                <c:rich>
                  <a:bodyPr/>
                  <a:lstStyle/>
                  <a:p>
                    <a:fld id="{D7A12C17-FA49-499D-8169-FA977B337887}"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0233-429E-A9D2-152E7449F249}"/>
                </c:ext>
              </c:extLst>
            </c:dLbl>
            <c:dLbl>
              <c:idx val="1"/>
              <c:tx>
                <c:rich>
                  <a:bodyPr/>
                  <a:lstStyle/>
                  <a:p>
                    <a:fld id="{D064F3AB-0691-421C-9637-1BAC7B61BE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DAB8-4863-9BF8-F407D33D1419}"/>
                </c:ext>
              </c:extLst>
            </c:dLbl>
            <c:dLbl>
              <c:idx val="2"/>
              <c:tx>
                <c:rich>
                  <a:bodyPr/>
                  <a:lstStyle/>
                  <a:p>
                    <a:r>
                      <a:rPr lang="en-GB"/>
                      <a:t>4.92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AB8-4863-9BF8-F407D33D1419}"/>
                </c:ext>
              </c:extLst>
            </c:dLbl>
            <c:dLbl>
              <c:idx val="3"/>
              <c:tx>
                <c:rich>
                  <a:bodyPr/>
                  <a:lstStyle/>
                  <a:p>
                    <a:r>
                      <a:rPr lang="en-GB"/>
                      <a:t>4.91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AB8-4863-9BF8-F407D33D1419}"/>
                </c:ext>
              </c:extLst>
            </c:dLbl>
            <c:dLbl>
              <c:idx val="4"/>
              <c:tx>
                <c:rich>
                  <a:bodyPr/>
                  <a:lstStyle/>
                  <a:p>
                    <a:r>
                      <a:rPr lang="en-GB"/>
                      <a:t>4.90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AB8-4863-9BF8-F407D33D1419}"/>
                </c:ext>
              </c:extLst>
            </c:dLbl>
            <c:dLbl>
              <c:idx val="5"/>
              <c:tx>
                <c:rich>
                  <a:bodyPr/>
                  <a:lstStyle/>
                  <a:p>
                    <a:r>
                      <a:rPr lang="en-GB"/>
                      <a:t>4.50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AB8-4863-9BF8-F407D33D1419}"/>
                </c:ext>
              </c:extLst>
            </c:dLbl>
            <c:dLbl>
              <c:idx val="6"/>
              <c:tx>
                <c:rich>
                  <a:bodyPr/>
                  <a:lstStyle/>
                  <a:p>
                    <a:r>
                      <a:rPr lang="en-GB"/>
                      <a:t>4.46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AB8-4863-9BF8-F407D33D1419}"/>
                </c:ext>
              </c:extLst>
            </c:dLbl>
            <c:dLbl>
              <c:idx val="7"/>
              <c:tx>
                <c:rich>
                  <a:bodyPr/>
                  <a:lstStyle/>
                  <a:p>
                    <a:r>
                      <a:rPr lang="en-GB"/>
                      <a:t>4.29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AB8-4863-9BF8-F407D33D1419}"/>
                </c:ext>
              </c:extLst>
            </c:dLbl>
            <c:dLbl>
              <c:idx val="8"/>
              <c:tx>
                <c:rich>
                  <a:bodyPr/>
                  <a:lstStyle/>
                  <a:p>
                    <a:r>
                      <a:rPr lang="en-GB"/>
                      <a:t>4.26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AB8-4863-9BF8-F407D33D1419}"/>
                </c:ext>
              </c:extLst>
            </c:dLbl>
            <c:dLbl>
              <c:idx val="9"/>
              <c:tx>
                <c:rich>
                  <a:bodyPr/>
                  <a:lstStyle/>
                  <a:p>
                    <a:r>
                      <a:rPr lang="en-GB"/>
                      <a:t>4.07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233-429E-A9D2-152E7449F249}"/>
                </c:ext>
              </c:extLst>
            </c:dLbl>
            <c:dLbl>
              <c:idx val="10"/>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AB8-4863-9BF8-F407D33D1419}"/>
                </c:ext>
              </c:extLst>
            </c:dLbl>
            <c:dLbl>
              <c:idx val="11"/>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AB8-4863-9BF8-F407D33D1419}"/>
                </c:ext>
              </c:extLst>
            </c:dLbl>
            <c:dLbl>
              <c:idx val="12"/>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AB8-4863-9BF8-F407D33D1419}"/>
                </c:ext>
              </c:extLst>
            </c:dLbl>
            <c:dLbl>
              <c:idx val="13"/>
              <c:tx>
                <c:rich>
                  <a:bodyPr/>
                  <a:lstStyle/>
                  <a:p>
                    <a:r>
                      <a:rPr lang="en-GB"/>
                      <a:t>4.03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AB8-4863-9BF8-F407D33D1419}"/>
                </c:ext>
              </c:extLst>
            </c:dLbl>
            <c:dLbl>
              <c:idx val="14"/>
              <c:tx>
                <c:rich>
                  <a:bodyPr/>
                  <a:lstStyle/>
                  <a:p>
                    <a:r>
                      <a:rPr lang="en-GB"/>
                      <a:t>4.02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AB8-4863-9BF8-F407D33D1419}"/>
                </c:ext>
              </c:extLst>
            </c:dLbl>
            <c:dLbl>
              <c:idx val="15"/>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AB8-4863-9BF8-F407D33D1419}"/>
                </c:ext>
              </c:extLst>
            </c:dLbl>
            <c:dLbl>
              <c:idx val="16"/>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AB8-4863-9BF8-F407D33D1419}"/>
                </c:ext>
              </c:extLst>
            </c:dLbl>
            <c:dLbl>
              <c:idx val="17"/>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AB8-4863-9BF8-F407D33D1419}"/>
                </c:ext>
              </c:extLst>
            </c:dLbl>
            <c:dLbl>
              <c:idx val="18"/>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AB8-4863-9BF8-F407D33D1419}"/>
                </c:ext>
              </c:extLst>
            </c:dLbl>
            <c:dLbl>
              <c:idx val="19"/>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AB8-4863-9BF8-F407D33D1419}"/>
                </c:ext>
              </c:extLst>
            </c:dLbl>
            <c:dLbl>
              <c:idx val="20"/>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AB8-4863-9BF8-F407D33D1419}"/>
                </c:ext>
              </c:extLst>
            </c:dLbl>
            <c:dLbl>
              <c:idx val="21"/>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AB8-4863-9BF8-F407D33D1419}"/>
                </c:ext>
              </c:extLst>
            </c:dLbl>
            <c:dLbl>
              <c:idx val="22"/>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AB8-4863-9BF8-F407D33D1419}"/>
                </c:ext>
              </c:extLst>
            </c:dLbl>
            <c:dLbl>
              <c:idx val="23"/>
              <c:tx>
                <c:rich>
                  <a:bodyPr/>
                  <a:lstStyle/>
                  <a:p>
                    <a:r>
                      <a:rPr lang="en-GB"/>
                      <a:t>3.83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AB8-4863-9BF8-F407D33D1419}"/>
                </c:ext>
              </c:extLst>
            </c:dLbl>
            <c:dLbl>
              <c:idx val="24"/>
              <c:tx>
                <c:rich>
                  <a:bodyPr/>
                  <a:lstStyle/>
                  <a:p>
                    <a:r>
                      <a:rPr lang="en-GB"/>
                      <a:t>3.82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AB8-4863-9BF8-F407D33D1419}"/>
                </c:ext>
              </c:extLst>
            </c:dLbl>
            <c:dLbl>
              <c:idx val="25"/>
              <c:tx>
                <c:rich>
                  <a:bodyPr/>
                  <a:lstStyle/>
                  <a:p>
                    <a:r>
                      <a:rPr lang="en-GB"/>
                      <a:t>3.76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AB8-4863-9BF8-F407D33D1419}"/>
                </c:ext>
              </c:extLst>
            </c:dLbl>
            <c:dLbl>
              <c:idx val="26"/>
              <c:tx>
                <c:rich>
                  <a:bodyPr/>
                  <a:lstStyle/>
                  <a:p>
                    <a:r>
                      <a:rPr lang="en-GB"/>
                      <a:t>3.69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AB8-4863-9BF8-F407D33D1419}"/>
                </c:ext>
              </c:extLst>
            </c:dLbl>
            <c:dLbl>
              <c:idx val="27"/>
              <c:tx>
                <c:rich>
                  <a:bodyPr/>
                  <a:lstStyle/>
                  <a:p>
                    <a:r>
                      <a:rPr lang="en-GB"/>
                      <a:t>3.67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AB8-4863-9BF8-F407D33D1419}"/>
                </c:ext>
              </c:extLst>
            </c:dLbl>
            <c:dLbl>
              <c:idx val="28"/>
              <c:tx>
                <c:rich>
                  <a:bodyPr/>
                  <a:lstStyle/>
                  <a:p>
                    <a:r>
                      <a:rPr lang="en-GB"/>
                      <a:t>3.46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AB8-4863-9BF8-F407D33D141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AB8-4863-9BF8-F407D33D141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NKG</c:v>
                </c:pt>
                <c:pt idx="2">
                  <c:v>GMP</c:v>
                </c:pt>
                <c:pt idx="3">
                  <c:v>BLR</c:v>
                </c:pt>
                <c:pt idx="4">
                  <c:v>TAO</c:v>
                </c:pt>
                <c:pt idx="5">
                  <c:v>RUH</c:v>
                </c:pt>
                <c:pt idx="6">
                  <c:v>DME</c:v>
                </c:pt>
                <c:pt idx="7">
                  <c:v>MSP</c:v>
                </c:pt>
                <c:pt idx="8">
                  <c:v>JED</c:v>
                </c:pt>
                <c:pt idx="9">
                  <c:v>BWI</c:v>
                </c:pt>
                <c:pt idx="10">
                  <c:v>SLC</c:v>
                </c:pt>
                <c:pt idx="11">
                  <c:v>DMK</c:v>
                </c:pt>
                <c:pt idx="12">
                  <c:v>LGA</c:v>
                </c:pt>
                <c:pt idx="13">
                  <c:v>CPH</c:v>
                </c:pt>
                <c:pt idx="14">
                  <c:v>YVR</c:v>
                </c:pt>
                <c:pt idx="15">
                  <c:v>DTW</c:v>
                </c:pt>
                <c:pt idx="16">
                  <c:v>ZRH</c:v>
                </c:pt>
                <c:pt idx="17">
                  <c:v>PMI</c:v>
                </c:pt>
                <c:pt idx="18">
                  <c:v>DUB</c:v>
                </c:pt>
                <c:pt idx="19">
                  <c:v>KIX</c:v>
                </c:pt>
                <c:pt idx="20">
                  <c:v>OSL</c:v>
                </c:pt>
                <c:pt idx="21">
                  <c:v>CUN</c:v>
                </c:pt>
                <c:pt idx="22">
                  <c:v>ATH</c:v>
                </c:pt>
                <c:pt idx="23">
                  <c:v>MXP</c:v>
                </c:pt>
                <c:pt idx="24">
                  <c:v>BRU</c:v>
                </c:pt>
                <c:pt idx="25">
                  <c:v>ARN</c:v>
                </c:pt>
                <c:pt idx="26">
                  <c:v>ORY</c:v>
                </c:pt>
                <c:pt idx="27">
                  <c:v>VIE</c:v>
                </c:pt>
                <c:pt idx="28">
                  <c:v>LIS</c:v>
                </c:pt>
              </c:strCache>
            </c:strRef>
          </c:cat>
          <c:val>
            <c:numRef>
              <c:f>Sheet1!$B$2:$B$31</c:f>
              <c:numCache>
                <c:formatCode>0.00000000</c:formatCode>
                <c:ptCount val="30"/>
                <c:pt idx="0">
                  <c:v>5</c:v>
                </c:pt>
                <c:pt idx="1">
                  <c:v>4.94380621</c:v>
                </c:pt>
                <c:pt idx="2">
                  <c:v>4.9220307600000002</c:v>
                </c:pt>
                <c:pt idx="3">
                  <c:v>4.90926551</c:v>
                </c:pt>
                <c:pt idx="4">
                  <c:v>4.9046020800000001</c:v>
                </c:pt>
                <c:pt idx="5">
                  <c:v>4.5043647199999999</c:v>
                </c:pt>
                <c:pt idx="6">
                  <c:v>4.4565874599999997</c:v>
                </c:pt>
                <c:pt idx="7">
                  <c:v>4.2870598299999996</c:v>
                </c:pt>
                <c:pt idx="8">
                  <c:v>4.2592977300000001</c:v>
                </c:pt>
                <c:pt idx="9">
                  <c:v>4.0676336700000002</c:v>
                </c:pt>
                <c:pt idx="10">
                  <c:v>4.0398719700000001</c:v>
                </c:pt>
                <c:pt idx="11">
                  <c:v>4.0380806400000004</c:v>
                </c:pt>
                <c:pt idx="12">
                  <c:v>4.0362310700000004</c:v>
                </c:pt>
                <c:pt idx="13">
                  <c:v>4.0267562799999999</c:v>
                </c:pt>
                <c:pt idx="14">
                  <c:v>4.0173341000000002</c:v>
                </c:pt>
                <c:pt idx="15">
                  <c:v>4.0105279500000002</c:v>
                </c:pt>
                <c:pt idx="16">
                  <c:v>3.9894394000000002</c:v>
                </c:pt>
                <c:pt idx="17">
                  <c:v>3.9521270799999999</c:v>
                </c:pt>
                <c:pt idx="18">
                  <c:v>3.9394559400000002</c:v>
                </c:pt>
                <c:pt idx="19">
                  <c:v>3.9378191500000002</c:v>
                </c:pt>
                <c:pt idx="20">
                  <c:v>3.8682825200000002</c:v>
                </c:pt>
                <c:pt idx="21">
                  <c:v>3.8437526000000002</c:v>
                </c:pt>
                <c:pt idx="22">
                  <c:v>3.84313985</c:v>
                </c:pt>
                <c:pt idx="23">
                  <c:v>3.8281677699999999</c:v>
                </c:pt>
                <c:pt idx="24">
                  <c:v>3.8241017799999999</c:v>
                </c:pt>
                <c:pt idx="25">
                  <c:v>3.7611683600000001</c:v>
                </c:pt>
                <c:pt idx="26">
                  <c:v>3.6929153000000001</c:v>
                </c:pt>
                <c:pt idx="27">
                  <c:v>3.6668163599999999</c:v>
                </c:pt>
                <c:pt idx="28">
                  <c:v>3.45505599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4.94</c:v>
                  </c:pt>
                  <c:pt idx="2">
                    <c:v>4.92</c:v>
                  </c:pt>
                  <c:pt idx="3">
                    <c:v>4.91</c:v>
                  </c:pt>
                  <c:pt idx="4">
                    <c:v>4.90</c:v>
                  </c:pt>
                  <c:pt idx="5">
                    <c:v>4.50</c:v>
                  </c:pt>
                  <c:pt idx="6">
                    <c:v>4.46</c:v>
                  </c:pt>
                  <c:pt idx="7">
                    <c:v>4.29</c:v>
                  </c:pt>
                  <c:pt idx="8">
                    <c:v>4.26</c:v>
                  </c:pt>
                  <c:pt idx="9">
                    <c:v>4.07</c:v>
                  </c:pt>
                  <c:pt idx="10">
                    <c:v>4.04</c:v>
                  </c:pt>
                  <c:pt idx="11">
                    <c:v>4.04</c:v>
                  </c:pt>
                  <c:pt idx="12">
                    <c:v>4.04</c:v>
                  </c:pt>
                  <c:pt idx="13">
                    <c:v>4.03</c:v>
                  </c:pt>
                  <c:pt idx="14">
                    <c:v>4.02</c:v>
                  </c:pt>
                  <c:pt idx="15">
                    <c:v>4.01</c:v>
                  </c:pt>
                  <c:pt idx="16">
                    <c:v>3.99</c:v>
                  </c:pt>
                  <c:pt idx="17">
                    <c:v>3.95</c:v>
                  </c:pt>
                  <c:pt idx="18">
                    <c:v>3.94</c:v>
                  </c:pt>
                  <c:pt idx="19">
                    <c:v>3.94</c:v>
                  </c:pt>
                  <c:pt idx="20">
                    <c:v>3.87</c:v>
                  </c:pt>
                  <c:pt idx="21">
                    <c:v>3.84</c:v>
                  </c:pt>
                  <c:pt idx="22">
                    <c:v>3.84</c:v>
                  </c:pt>
                  <c:pt idx="23">
                    <c:v>3.83</c:v>
                  </c:pt>
                  <c:pt idx="24">
                    <c:v>3.82</c:v>
                  </c:pt>
                  <c:pt idx="25">
                    <c:v>3.76</c:v>
                  </c:pt>
                  <c:pt idx="26">
                    <c:v>3.69</c:v>
                  </c:pt>
                  <c:pt idx="27">
                    <c:v>3.67</c:v>
                  </c:pt>
                  <c:pt idx="28">
                    <c:v>3.46</c:v>
                  </c:pt>
                </c15:dlblRangeCache>
              </c15:datalabelsRange>
            </c:ext>
            <c:ext xmlns:c16="http://schemas.microsoft.com/office/drawing/2014/chart" uri="{C3380CC4-5D6E-409C-BE32-E72D297353CC}">
              <c16:uniqueId val="{00000004-0233-429E-A9D2-152E7449F24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BAD-4DEC-BE78-9C84FB427BC2}"/>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BAD-4DEC-BE78-9C84FB427BC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BAD-4DEC-BE78-9C84FB427BC2}"/>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BAD-4DEC-BE78-9C84FB427BC2}"/>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957-413D-ACEE-CD0C129626E4}"/>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957-413D-ACEE-CD0C129626E4}"/>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957-413D-ACEE-CD0C129626E4}"/>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957-413D-ACEE-CD0C129626E4}"/>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957-413D-ACEE-CD0C129626E4}"/>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BAD-4DEC-BE78-9C84FB427BC2}"/>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957-413D-ACEE-CD0C129626E4}"/>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957-413D-ACEE-CD0C129626E4}"/>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BAD-4DEC-BE78-9C84FB427BC2}"/>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957-413D-ACEE-CD0C129626E4}"/>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957-413D-ACEE-CD0C129626E4}"/>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957-413D-ACEE-CD0C129626E4}"/>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957-413D-ACEE-CD0C129626E4}"/>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957-413D-ACEE-CD0C129626E4}"/>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957-413D-ACEE-CD0C129626E4}"/>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957-413D-ACEE-CD0C129626E4}"/>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957-413D-ACEE-CD0C129626E4}"/>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957-413D-ACEE-CD0C129626E4}"/>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957-413D-ACEE-CD0C129626E4}"/>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957-413D-ACEE-CD0C129626E4}"/>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957-413D-ACEE-CD0C129626E4}"/>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957-413D-ACEE-CD0C129626E4}"/>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957-413D-ACEE-CD0C129626E4}"/>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957-413D-ACEE-CD0C129626E4}"/>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957-413D-ACEE-CD0C129626E4}"/>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957-413D-ACEE-CD0C129626E4}"/>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957-413D-ACEE-CD0C129626E4}"/>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957-413D-ACEE-CD0C129626E4}"/>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E957-413D-ACEE-CD0C129626E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06-9BAD-4DEC-BE78-9C84FB427BC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E33-41FC-B159-E6278FAE9ED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E33-41FC-B159-E6278FAE9EDA}"/>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1E33-41FC-B159-E6278FAE9ED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741D-41CF-B341-0029EFB3FC3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41D-41CF-B341-0029EFB3FC3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741D-41CF-B341-0029EFB3FC3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741D-41CF-B341-0029EFB3FC3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741D-41CF-B341-0029EFB3FC3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741D-41CF-B341-0029EFB3FC3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741D-41CF-B341-0029EFB3FC3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741D-41CF-B341-0029EFB3FC3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E33-41FC-B159-E6278FAE9ED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741D-41CF-B341-0029EFB3FC3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741D-41CF-B341-0029EFB3FC3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741D-41CF-B341-0029EFB3FC3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741D-41CF-B341-0029EFB3FC3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741D-41CF-B341-0029EFB3FC3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741D-41CF-B341-0029EFB3FC3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741D-41CF-B341-0029EFB3FC3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741D-41CF-B341-0029EFB3FC3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741D-41CF-B341-0029EFB3FC3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741D-41CF-B341-0029EFB3FC3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741D-41CF-B341-0029EFB3FC3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741D-41CF-B341-0029EFB3FC3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741D-41CF-B341-0029EFB3FC3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741D-41CF-B341-0029EFB3FC3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741D-41CF-B341-0029EFB3FC37}"/>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741D-41CF-B341-0029EFB3FC37}"/>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741D-41CF-B341-0029EFB3FC37}"/>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741D-41CF-B341-0029EFB3FC37}"/>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741D-41CF-B341-0029EFB3FC37}"/>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741D-41CF-B341-0029EFB3FC3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04-1E33-41FC-B159-E6278FAE9ED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69C-4376-A5FB-714190908EA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69C-4376-A5FB-714190908EA6}"/>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69C-4376-A5FB-714190908EA6}"/>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869C-4376-A5FB-714190908EA6}"/>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375-4959-8642-AFDC193A52DE}"/>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375-4959-8642-AFDC193A52DE}"/>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375-4959-8642-AFDC193A52DE}"/>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375-4959-8642-AFDC193A52DE}"/>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375-4959-8642-AFDC193A52DE}"/>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375-4959-8642-AFDC193A52DE}"/>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375-4959-8642-AFDC193A52DE}"/>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375-4959-8642-AFDC193A52DE}"/>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69C-4376-A5FB-714190908EA6}"/>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375-4959-8642-AFDC193A52DE}"/>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375-4959-8642-AFDC193A52DE}"/>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375-4959-8642-AFDC193A52DE}"/>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69C-4376-A5FB-714190908EA6}"/>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375-4959-8642-AFDC193A52DE}"/>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375-4959-8642-AFDC193A52DE}"/>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375-4959-8642-AFDC193A52DE}"/>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375-4959-8642-AFDC193A52DE}"/>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375-4959-8642-AFDC193A52DE}"/>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375-4959-8642-AFDC193A52DE}"/>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375-4959-8642-AFDC193A52DE}"/>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375-4959-8642-AFDC193A52DE}"/>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375-4959-8642-AFDC193A52DE}"/>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375-4959-8642-AFDC193A52DE}"/>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375-4959-8642-AFDC193A52DE}"/>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375-4959-8642-AFDC193A52DE}"/>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375-4959-8642-AFDC193A52DE}"/>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375-4959-8642-AFDC193A52DE}"/>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375-4959-8642-AFDC193A52DE}"/>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E375-4959-8642-AFDC193A52D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06-869C-4376-A5FB-714190908EA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D274-4088-878A-D48B65927F9B}"/>
              </c:ext>
            </c:extLst>
          </c:dPt>
          <c:dPt>
            <c:idx val="1"/>
            <c:invertIfNegative val="0"/>
            <c:bubble3D val="0"/>
            <c:spPr>
              <a:solidFill>
                <a:srgbClr val="654E98"/>
              </a:solidFill>
            </c:spPr>
            <c:extLst>
              <c:ext xmlns:c16="http://schemas.microsoft.com/office/drawing/2014/chart" uri="{C3380CC4-5D6E-409C-BE32-E72D297353CC}">
                <c16:uniqueId val="{00000003-D274-4088-878A-D48B65927F9B}"/>
              </c:ext>
            </c:extLst>
          </c:dPt>
          <c:dPt>
            <c:idx val="2"/>
            <c:invertIfNegative val="0"/>
            <c:bubble3D val="0"/>
            <c:spPr>
              <a:solidFill>
                <a:srgbClr val="654E98"/>
              </a:solidFill>
            </c:spPr>
            <c:extLst>
              <c:ext xmlns:c16="http://schemas.microsoft.com/office/drawing/2014/chart" uri="{C3380CC4-5D6E-409C-BE32-E72D297353CC}">
                <c16:uniqueId val="{00000004-D274-4088-878A-D48B65927F9B}"/>
              </c:ext>
            </c:extLst>
          </c:dPt>
          <c:dPt>
            <c:idx val="3"/>
            <c:invertIfNegative val="0"/>
            <c:bubble3D val="0"/>
            <c:spPr>
              <a:solidFill>
                <a:srgbClr val="654E98"/>
              </a:solidFill>
            </c:spPr>
            <c:extLst>
              <c:ext xmlns:c16="http://schemas.microsoft.com/office/drawing/2014/chart" uri="{C3380CC4-5D6E-409C-BE32-E72D297353CC}">
                <c16:uniqueId val="{00000005-D274-4088-878A-D48B65927F9B}"/>
              </c:ext>
            </c:extLst>
          </c:dPt>
          <c:dPt>
            <c:idx val="4"/>
            <c:invertIfNegative val="0"/>
            <c:bubble3D val="0"/>
            <c:spPr>
              <a:solidFill>
                <a:srgbClr val="654E98"/>
              </a:solidFill>
            </c:spPr>
            <c:extLst>
              <c:ext xmlns:c16="http://schemas.microsoft.com/office/drawing/2014/chart" uri="{C3380CC4-5D6E-409C-BE32-E72D297353CC}">
                <c16:uniqueId val="{00000006-D274-4088-878A-D48B65927F9B}"/>
              </c:ext>
            </c:extLst>
          </c:dPt>
          <c:dPt>
            <c:idx val="5"/>
            <c:invertIfNegative val="0"/>
            <c:bubble3D val="0"/>
            <c:spPr>
              <a:solidFill>
                <a:srgbClr val="654E98"/>
              </a:solidFill>
            </c:spPr>
            <c:extLst>
              <c:ext xmlns:c16="http://schemas.microsoft.com/office/drawing/2014/chart" uri="{C3380CC4-5D6E-409C-BE32-E72D297353CC}">
                <c16:uniqueId val="{00000007-D274-4088-878A-D48B65927F9B}"/>
              </c:ext>
            </c:extLst>
          </c:dPt>
          <c:dPt>
            <c:idx val="6"/>
            <c:invertIfNegative val="0"/>
            <c:bubble3D val="0"/>
            <c:spPr>
              <a:solidFill>
                <a:srgbClr val="654E98"/>
              </a:solidFill>
            </c:spPr>
            <c:extLst>
              <c:ext xmlns:c16="http://schemas.microsoft.com/office/drawing/2014/chart" uri="{C3380CC4-5D6E-409C-BE32-E72D297353CC}">
                <c16:uniqueId val="{00000008-D274-4088-878A-D48B65927F9B}"/>
              </c:ext>
            </c:extLst>
          </c:dPt>
          <c:dPt>
            <c:idx val="7"/>
            <c:invertIfNegative val="0"/>
            <c:bubble3D val="0"/>
            <c:spPr>
              <a:solidFill>
                <a:srgbClr val="654E98"/>
              </a:solidFill>
            </c:spPr>
            <c:extLst>
              <c:ext xmlns:c16="http://schemas.microsoft.com/office/drawing/2014/chart" uri="{C3380CC4-5D6E-409C-BE32-E72D297353CC}">
                <c16:uniqueId val="{00000009-D274-4088-878A-D48B65927F9B}"/>
              </c:ext>
            </c:extLst>
          </c:dPt>
          <c:dPt>
            <c:idx val="8"/>
            <c:invertIfNegative val="0"/>
            <c:bubble3D val="0"/>
            <c:spPr>
              <a:solidFill>
                <a:srgbClr val="654E98"/>
              </a:solidFill>
            </c:spPr>
            <c:extLst>
              <c:ext xmlns:c16="http://schemas.microsoft.com/office/drawing/2014/chart" uri="{C3380CC4-5D6E-409C-BE32-E72D297353CC}">
                <c16:uniqueId val="{0000000A-D274-4088-878A-D48B65927F9B}"/>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274-4088-878A-D48B65927F9B}"/>
              </c:ext>
            </c:extLst>
          </c:dPt>
          <c:dPt>
            <c:idx val="10"/>
            <c:invertIfNegative val="0"/>
            <c:bubble3D val="0"/>
            <c:spPr>
              <a:solidFill>
                <a:srgbClr val="654E98"/>
              </a:solidFill>
            </c:spPr>
            <c:extLst>
              <c:ext xmlns:c16="http://schemas.microsoft.com/office/drawing/2014/chart" uri="{C3380CC4-5D6E-409C-BE32-E72D297353CC}">
                <c16:uniqueId val="{0000000B-D274-4088-878A-D48B65927F9B}"/>
              </c:ext>
            </c:extLst>
          </c:dPt>
          <c:dPt>
            <c:idx val="11"/>
            <c:invertIfNegative val="0"/>
            <c:bubble3D val="0"/>
            <c:spPr>
              <a:solidFill>
                <a:srgbClr val="654E98"/>
              </a:solidFill>
            </c:spPr>
            <c:extLst>
              <c:ext xmlns:c16="http://schemas.microsoft.com/office/drawing/2014/chart" uri="{C3380CC4-5D6E-409C-BE32-E72D297353CC}">
                <c16:uniqueId val="{0000000C-D274-4088-878A-D48B65927F9B}"/>
              </c:ext>
            </c:extLst>
          </c:dPt>
          <c:dPt>
            <c:idx val="12"/>
            <c:invertIfNegative val="0"/>
            <c:bubble3D val="0"/>
            <c:spPr>
              <a:solidFill>
                <a:srgbClr val="654E98"/>
              </a:solidFill>
            </c:spPr>
            <c:extLst>
              <c:ext xmlns:c16="http://schemas.microsoft.com/office/drawing/2014/chart" uri="{C3380CC4-5D6E-409C-BE32-E72D297353CC}">
                <c16:uniqueId val="{0000000D-D274-4088-878A-D48B65927F9B}"/>
              </c:ext>
            </c:extLst>
          </c:dPt>
          <c:dPt>
            <c:idx val="13"/>
            <c:invertIfNegative val="0"/>
            <c:bubble3D val="0"/>
            <c:spPr>
              <a:solidFill>
                <a:srgbClr val="654E98"/>
              </a:solidFill>
            </c:spPr>
            <c:extLst>
              <c:ext xmlns:c16="http://schemas.microsoft.com/office/drawing/2014/chart" uri="{C3380CC4-5D6E-409C-BE32-E72D297353CC}">
                <c16:uniqueId val="{0000000E-D274-4088-878A-D48B65927F9B}"/>
              </c:ext>
            </c:extLst>
          </c:dPt>
          <c:dPt>
            <c:idx val="14"/>
            <c:invertIfNegative val="0"/>
            <c:bubble3D val="0"/>
            <c:spPr>
              <a:solidFill>
                <a:srgbClr val="654E98"/>
              </a:solidFill>
            </c:spPr>
            <c:extLst>
              <c:ext xmlns:c16="http://schemas.microsoft.com/office/drawing/2014/chart" uri="{C3380CC4-5D6E-409C-BE32-E72D297353CC}">
                <c16:uniqueId val="{0000000F-D274-4088-878A-D48B65927F9B}"/>
              </c:ext>
            </c:extLst>
          </c:dPt>
          <c:dPt>
            <c:idx val="15"/>
            <c:invertIfNegative val="0"/>
            <c:bubble3D val="0"/>
            <c:spPr>
              <a:solidFill>
                <a:srgbClr val="654E98"/>
              </a:solidFill>
            </c:spPr>
            <c:extLst>
              <c:ext xmlns:c16="http://schemas.microsoft.com/office/drawing/2014/chart" uri="{C3380CC4-5D6E-409C-BE32-E72D297353CC}">
                <c16:uniqueId val="{00000010-D274-4088-878A-D48B65927F9B}"/>
              </c:ext>
            </c:extLst>
          </c:dPt>
          <c:dPt>
            <c:idx val="16"/>
            <c:invertIfNegative val="0"/>
            <c:bubble3D val="0"/>
            <c:spPr>
              <a:solidFill>
                <a:srgbClr val="C00000"/>
              </a:solidFill>
            </c:spPr>
            <c:extLst>
              <c:ext xmlns:c16="http://schemas.microsoft.com/office/drawing/2014/chart" uri="{C3380CC4-5D6E-409C-BE32-E72D297353CC}">
                <c16:uniqueId val="{00000011-D274-4088-878A-D48B65927F9B}"/>
              </c:ext>
            </c:extLst>
          </c:dPt>
          <c:dPt>
            <c:idx val="17"/>
            <c:invertIfNegative val="0"/>
            <c:bubble3D val="0"/>
            <c:spPr>
              <a:solidFill>
                <a:srgbClr val="654E98"/>
              </a:solidFill>
            </c:spPr>
            <c:extLst>
              <c:ext xmlns:c16="http://schemas.microsoft.com/office/drawing/2014/chart" uri="{C3380CC4-5D6E-409C-BE32-E72D297353CC}">
                <c16:uniqueId val="{00000012-D274-4088-878A-D48B65927F9B}"/>
              </c:ext>
            </c:extLst>
          </c:dPt>
          <c:dPt>
            <c:idx val="18"/>
            <c:invertIfNegative val="0"/>
            <c:bubble3D val="0"/>
            <c:spPr>
              <a:solidFill>
                <a:srgbClr val="654E98"/>
              </a:solidFill>
            </c:spPr>
            <c:extLst>
              <c:ext xmlns:c16="http://schemas.microsoft.com/office/drawing/2014/chart" uri="{C3380CC4-5D6E-409C-BE32-E72D297353CC}">
                <c16:uniqueId val="{00000013-D274-4088-878A-D48B65927F9B}"/>
              </c:ext>
            </c:extLst>
          </c:dPt>
          <c:dPt>
            <c:idx val="19"/>
            <c:invertIfNegative val="0"/>
            <c:bubble3D val="0"/>
            <c:spPr>
              <a:solidFill>
                <a:srgbClr val="654E98"/>
              </a:solidFill>
            </c:spPr>
            <c:extLst>
              <c:ext xmlns:c16="http://schemas.microsoft.com/office/drawing/2014/chart" uri="{C3380CC4-5D6E-409C-BE32-E72D297353CC}">
                <c16:uniqueId val="{00000014-D274-4088-878A-D48B65927F9B}"/>
              </c:ext>
            </c:extLst>
          </c:dPt>
          <c:dPt>
            <c:idx val="20"/>
            <c:invertIfNegative val="0"/>
            <c:bubble3D val="0"/>
            <c:spPr>
              <a:solidFill>
                <a:srgbClr val="654E98"/>
              </a:solidFill>
            </c:spPr>
            <c:extLst>
              <c:ext xmlns:c16="http://schemas.microsoft.com/office/drawing/2014/chart" uri="{C3380CC4-5D6E-409C-BE32-E72D297353CC}">
                <c16:uniqueId val="{00000015-D274-4088-878A-D48B65927F9B}"/>
              </c:ext>
            </c:extLst>
          </c:dPt>
          <c:dPt>
            <c:idx val="21"/>
            <c:invertIfNegative val="0"/>
            <c:bubble3D val="0"/>
            <c:spPr>
              <a:solidFill>
                <a:srgbClr val="654E98"/>
              </a:solidFill>
            </c:spPr>
            <c:extLst>
              <c:ext xmlns:c16="http://schemas.microsoft.com/office/drawing/2014/chart" uri="{C3380CC4-5D6E-409C-BE32-E72D297353CC}">
                <c16:uniqueId val="{00000016-D274-4088-878A-D48B65927F9B}"/>
              </c:ext>
            </c:extLst>
          </c:dPt>
          <c:dPt>
            <c:idx val="22"/>
            <c:invertIfNegative val="0"/>
            <c:bubble3D val="0"/>
            <c:spPr>
              <a:solidFill>
                <a:srgbClr val="654E98"/>
              </a:solidFill>
            </c:spPr>
            <c:extLst>
              <c:ext xmlns:c16="http://schemas.microsoft.com/office/drawing/2014/chart" uri="{C3380CC4-5D6E-409C-BE32-E72D297353CC}">
                <c16:uniqueId val="{00000017-D274-4088-878A-D48B65927F9B}"/>
              </c:ext>
            </c:extLst>
          </c:dPt>
          <c:dPt>
            <c:idx val="23"/>
            <c:invertIfNegative val="0"/>
            <c:bubble3D val="0"/>
            <c:spPr>
              <a:solidFill>
                <a:srgbClr val="654E98"/>
              </a:solidFill>
            </c:spPr>
            <c:extLst>
              <c:ext xmlns:c16="http://schemas.microsoft.com/office/drawing/2014/chart" uri="{C3380CC4-5D6E-409C-BE32-E72D297353CC}">
                <c16:uniqueId val="{00000018-D274-4088-878A-D48B65927F9B}"/>
              </c:ext>
            </c:extLst>
          </c:dPt>
          <c:dPt>
            <c:idx val="24"/>
            <c:invertIfNegative val="0"/>
            <c:bubble3D val="0"/>
            <c:spPr>
              <a:solidFill>
                <a:srgbClr val="654E98"/>
              </a:solidFill>
            </c:spPr>
            <c:extLst>
              <c:ext xmlns:c16="http://schemas.microsoft.com/office/drawing/2014/chart" uri="{C3380CC4-5D6E-409C-BE32-E72D297353CC}">
                <c16:uniqueId val="{00000019-D274-4088-878A-D48B65927F9B}"/>
              </c:ext>
            </c:extLst>
          </c:dPt>
          <c:dPt>
            <c:idx val="25"/>
            <c:invertIfNegative val="0"/>
            <c:bubble3D val="0"/>
            <c:spPr>
              <a:solidFill>
                <a:srgbClr val="654E98"/>
              </a:solidFill>
            </c:spPr>
            <c:extLst>
              <c:ext xmlns:c16="http://schemas.microsoft.com/office/drawing/2014/chart" uri="{C3380CC4-5D6E-409C-BE32-E72D297353CC}">
                <c16:uniqueId val="{0000001A-D274-4088-878A-D48B65927F9B}"/>
              </c:ext>
            </c:extLst>
          </c:dPt>
          <c:dPt>
            <c:idx val="26"/>
            <c:invertIfNegative val="0"/>
            <c:bubble3D val="0"/>
            <c:spPr>
              <a:solidFill>
                <a:srgbClr val="654E98"/>
              </a:solidFill>
            </c:spPr>
            <c:extLst>
              <c:ext xmlns:c16="http://schemas.microsoft.com/office/drawing/2014/chart" uri="{C3380CC4-5D6E-409C-BE32-E72D297353CC}">
                <c16:uniqueId val="{0000001B-D274-4088-878A-D48B65927F9B}"/>
              </c:ext>
            </c:extLst>
          </c:dPt>
          <c:dPt>
            <c:idx val="27"/>
            <c:invertIfNegative val="0"/>
            <c:bubble3D val="0"/>
            <c:spPr>
              <a:solidFill>
                <a:srgbClr val="654E98"/>
              </a:solidFill>
            </c:spPr>
            <c:extLst>
              <c:ext xmlns:c16="http://schemas.microsoft.com/office/drawing/2014/chart" uri="{C3380CC4-5D6E-409C-BE32-E72D297353CC}">
                <c16:uniqueId val="{0000001C-D274-4088-878A-D48B65927F9B}"/>
              </c:ext>
            </c:extLst>
          </c:dPt>
          <c:dPt>
            <c:idx val="28"/>
            <c:invertIfNegative val="0"/>
            <c:bubble3D val="0"/>
            <c:spPr>
              <a:solidFill>
                <a:srgbClr val="654E98"/>
              </a:solidFill>
            </c:spPr>
            <c:extLst>
              <c:ext xmlns:c16="http://schemas.microsoft.com/office/drawing/2014/chart" uri="{C3380CC4-5D6E-409C-BE32-E72D297353CC}">
                <c16:uniqueId val="{0000001D-D274-4088-878A-D48B65927F9B}"/>
              </c:ext>
            </c:extLst>
          </c:dPt>
          <c:dLbls>
            <c:dLbl>
              <c:idx val="0"/>
              <c:tx>
                <c:rich>
                  <a:bodyPr/>
                  <a:lstStyle/>
                  <a:p>
                    <a:fld id="{5B48CCC4-3272-4DEC-BB57-5C733F474129}"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D274-4088-878A-D48B65927F9B}"/>
                </c:ext>
              </c:extLst>
            </c:dLbl>
            <c:dLbl>
              <c:idx val="1"/>
              <c:tx>
                <c:rich>
                  <a:bodyPr/>
                  <a:lstStyle/>
                  <a:p>
                    <a:fld id="{BF3B52EF-64F9-4740-A2AC-9757DAE97B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D274-4088-878A-D48B65927F9B}"/>
                </c:ext>
              </c:extLst>
            </c:dLbl>
            <c:dLbl>
              <c:idx val="2"/>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274-4088-878A-D48B65927F9B}"/>
                </c:ext>
              </c:extLst>
            </c:dLbl>
            <c:dLbl>
              <c:idx val="3"/>
              <c:tx>
                <c:rich>
                  <a:bodyPr/>
                  <a:lstStyle/>
                  <a:p>
                    <a:r>
                      <a:rPr lang="en-GB"/>
                      <a:t>4.83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274-4088-878A-D48B65927F9B}"/>
                </c:ext>
              </c:extLst>
            </c:dLbl>
            <c:dLbl>
              <c:idx val="4"/>
              <c:tx>
                <c:rich>
                  <a:bodyPr/>
                  <a:lstStyle/>
                  <a:p>
                    <a:r>
                      <a:rPr lang="en-GB"/>
                      <a:t>4.80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274-4088-878A-D48B65927F9B}"/>
                </c:ext>
              </c:extLst>
            </c:dLbl>
            <c:dLbl>
              <c:idx val="5"/>
              <c:tx>
                <c:rich>
                  <a:bodyPr/>
                  <a:lstStyle/>
                  <a:p>
                    <a:r>
                      <a:rPr lang="en-GB"/>
                      <a:t>4.58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274-4088-878A-D48B65927F9B}"/>
                </c:ext>
              </c:extLst>
            </c:dLbl>
            <c:dLbl>
              <c:idx val="6"/>
              <c:tx>
                <c:rich>
                  <a:bodyPr/>
                  <a:lstStyle/>
                  <a:p>
                    <a:r>
                      <a:rPr lang="en-GB"/>
                      <a:t>4.53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274-4088-878A-D48B65927F9B}"/>
                </c:ext>
              </c:extLst>
            </c:dLbl>
            <c:dLbl>
              <c:idx val="7"/>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274-4088-878A-D48B65927F9B}"/>
                </c:ext>
              </c:extLst>
            </c:dLbl>
            <c:dLbl>
              <c:idx val="8"/>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274-4088-878A-D48B65927F9B}"/>
                </c:ext>
              </c:extLst>
            </c:dLbl>
            <c:dLbl>
              <c:idx val="9"/>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274-4088-878A-D48B65927F9B}"/>
                </c:ext>
              </c:extLst>
            </c:dLbl>
            <c:dLbl>
              <c:idx val="10"/>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274-4088-878A-D48B65927F9B}"/>
                </c:ext>
              </c:extLst>
            </c:dLbl>
            <c:dLbl>
              <c:idx val="11"/>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274-4088-878A-D48B65927F9B}"/>
                </c:ext>
              </c:extLst>
            </c:dLbl>
            <c:dLbl>
              <c:idx val="12"/>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274-4088-878A-D48B65927F9B}"/>
                </c:ext>
              </c:extLst>
            </c:dLbl>
            <c:dLbl>
              <c:idx val="13"/>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274-4088-878A-D48B65927F9B}"/>
                </c:ext>
              </c:extLst>
            </c:dLbl>
            <c:dLbl>
              <c:idx val="14"/>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274-4088-878A-D48B65927F9B}"/>
                </c:ext>
              </c:extLst>
            </c:dLbl>
            <c:dLbl>
              <c:idx val="15"/>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274-4088-878A-D48B65927F9B}"/>
                </c:ext>
              </c:extLst>
            </c:dLbl>
            <c:dLbl>
              <c:idx val="16"/>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274-4088-878A-D48B65927F9B}"/>
                </c:ext>
              </c:extLst>
            </c:dLbl>
            <c:dLbl>
              <c:idx val="17"/>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274-4088-878A-D48B65927F9B}"/>
                </c:ext>
              </c:extLst>
            </c:dLbl>
            <c:dLbl>
              <c:idx val="18"/>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274-4088-878A-D48B65927F9B}"/>
                </c:ext>
              </c:extLst>
            </c:dLbl>
            <c:dLbl>
              <c:idx val="19"/>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274-4088-878A-D48B65927F9B}"/>
                </c:ext>
              </c:extLst>
            </c:dLbl>
            <c:dLbl>
              <c:idx val="20"/>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274-4088-878A-D48B65927F9B}"/>
                </c:ext>
              </c:extLst>
            </c:dLbl>
            <c:dLbl>
              <c:idx val="21"/>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274-4088-878A-D48B65927F9B}"/>
                </c:ext>
              </c:extLst>
            </c:dLbl>
            <c:dLbl>
              <c:idx val="22"/>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274-4088-878A-D48B65927F9B}"/>
                </c:ext>
              </c:extLst>
            </c:dLbl>
            <c:dLbl>
              <c:idx val="23"/>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274-4088-878A-D48B65927F9B}"/>
                </c:ext>
              </c:extLst>
            </c:dLbl>
            <c:dLbl>
              <c:idx val="24"/>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274-4088-878A-D48B65927F9B}"/>
                </c:ext>
              </c:extLst>
            </c:dLbl>
            <c:dLbl>
              <c:idx val="25"/>
              <c:tx>
                <c:rich>
                  <a:bodyPr/>
                  <a:lstStyle/>
                  <a:p>
                    <a:r>
                      <a:rPr lang="en-GB"/>
                      <a:t>3.85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274-4088-878A-D48B65927F9B}"/>
                </c:ext>
              </c:extLst>
            </c:dLbl>
            <c:dLbl>
              <c:idx val="26"/>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274-4088-878A-D48B65927F9B}"/>
                </c:ext>
              </c:extLst>
            </c:dLbl>
            <c:dLbl>
              <c:idx val="27"/>
              <c:tx>
                <c:rich>
                  <a:bodyPr/>
                  <a:lstStyle/>
                  <a:p>
                    <a:r>
                      <a:rPr lang="en-GB"/>
                      <a:t>3.75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274-4088-878A-D48B65927F9B}"/>
                </c:ext>
              </c:extLst>
            </c:dLbl>
            <c:dLbl>
              <c:idx val="28"/>
              <c:tx>
                <c:rich>
                  <a:bodyPr/>
                  <a:lstStyle/>
                  <a:p>
                    <a:r>
                      <a:rPr lang="en-GB"/>
                      <a:t>3.70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274-4088-878A-D48B65927F9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274-4088-878A-D48B65927F9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GMP</c:v>
                </c:pt>
                <c:pt idx="3">
                  <c:v>NKG</c:v>
                </c:pt>
                <c:pt idx="4">
                  <c:v>BLR</c:v>
                </c:pt>
                <c:pt idx="5">
                  <c:v>JED</c:v>
                </c:pt>
                <c:pt idx="6">
                  <c:v>RUH</c:v>
                </c:pt>
                <c:pt idx="7">
                  <c:v>DME</c:v>
                </c:pt>
                <c:pt idx="8">
                  <c:v>MSP</c:v>
                </c:pt>
                <c:pt idx="9">
                  <c:v>KIX</c:v>
                </c:pt>
                <c:pt idx="10">
                  <c:v>DMK</c:v>
                </c:pt>
                <c:pt idx="11">
                  <c:v>SLC</c:v>
                </c:pt>
                <c:pt idx="12">
                  <c:v>YVR</c:v>
                </c:pt>
                <c:pt idx="13">
                  <c:v>ZRH</c:v>
                </c:pt>
                <c:pt idx="14">
                  <c:v>LGA</c:v>
                </c:pt>
                <c:pt idx="15">
                  <c:v>DTW</c:v>
                </c:pt>
                <c:pt idx="16">
                  <c:v>BWI</c:v>
                </c:pt>
                <c:pt idx="17">
                  <c:v>DUB</c:v>
                </c:pt>
                <c:pt idx="18">
                  <c:v>CPH</c:v>
                </c:pt>
                <c:pt idx="19">
                  <c:v>ATH</c:v>
                </c:pt>
                <c:pt idx="20">
                  <c:v>MXP</c:v>
                </c:pt>
                <c:pt idx="21">
                  <c:v>CUN</c:v>
                </c:pt>
                <c:pt idx="22">
                  <c:v>PMI</c:v>
                </c:pt>
                <c:pt idx="23">
                  <c:v>OSL</c:v>
                </c:pt>
                <c:pt idx="24">
                  <c:v>BRU</c:v>
                </c:pt>
                <c:pt idx="25">
                  <c:v>ORY</c:v>
                </c:pt>
                <c:pt idx="26">
                  <c:v>ARN</c:v>
                </c:pt>
                <c:pt idx="27">
                  <c:v>LIS</c:v>
                </c:pt>
                <c:pt idx="28">
                  <c:v>VIE</c:v>
                </c:pt>
              </c:strCache>
            </c:strRef>
          </c:cat>
          <c:val>
            <c:numRef>
              <c:f>Sheet1!$B$2:$B$31</c:f>
              <c:numCache>
                <c:formatCode>0.00000000</c:formatCode>
                <c:ptCount val="30"/>
                <c:pt idx="0">
                  <c:v>4.9980236700000003</c:v>
                </c:pt>
                <c:pt idx="1">
                  <c:v>4.9365022500000002</c:v>
                </c:pt>
                <c:pt idx="2">
                  <c:v>4.83784817</c:v>
                </c:pt>
                <c:pt idx="3">
                  <c:v>4.8336519200000003</c:v>
                </c:pt>
                <c:pt idx="4">
                  <c:v>4.7994982200000003</c:v>
                </c:pt>
                <c:pt idx="5">
                  <c:v>4.5828223699999997</c:v>
                </c:pt>
                <c:pt idx="6">
                  <c:v>4.5349395299999999</c:v>
                </c:pt>
                <c:pt idx="7">
                  <c:v>4.2671506800000003</c:v>
                </c:pt>
                <c:pt idx="8">
                  <c:v>4.2408486999999999</c:v>
                </c:pt>
                <c:pt idx="9">
                  <c:v>4.1646711099999996</c:v>
                </c:pt>
                <c:pt idx="10">
                  <c:v>4.1109552699999998</c:v>
                </c:pt>
                <c:pt idx="11">
                  <c:v>4.1067419899999997</c:v>
                </c:pt>
                <c:pt idx="12">
                  <c:v>4.10173173</c:v>
                </c:pt>
                <c:pt idx="13">
                  <c:v>4.0878680899999997</c:v>
                </c:pt>
                <c:pt idx="14">
                  <c:v>4.0875676500000004</c:v>
                </c:pt>
                <c:pt idx="15">
                  <c:v>4.0815607800000002</c:v>
                </c:pt>
                <c:pt idx="16">
                  <c:v>4.0769757000000002</c:v>
                </c:pt>
                <c:pt idx="17">
                  <c:v>4.0527354000000004</c:v>
                </c:pt>
                <c:pt idx="18">
                  <c:v>4.0424418099999997</c:v>
                </c:pt>
                <c:pt idx="19">
                  <c:v>4.0105160099999999</c:v>
                </c:pt>
                <c:pt idx="20">
                  <c:v>4.0076543300000003</c:v>
                </c:pt>
                <c:pt idx="21">
                  <c:v>3.9892784099999998</c:v>
                </c:pt>
                <c:pt idx="22">
                  <c:v>3.9808832199999999</c:v>
                </c:pt>
                <c:pt idx="23">
                  <c:v>3.9103886399999999</c:v>
                </c:pt>
                <c:pt idx="24">
                  <c:v>3.9088668599999998</c:v>
                </c:pt>
                <c:pt idx="25">
                  <c:v>3.85226581</c:v>
                </c:pt>
                <c:pt idx="26">
                  <c:v>3.84423585</c:v>
                </c:pt>
                <c:pt idx="27">
                  <c:v>3.74913235</c:v>
                </c:pt>
                <c:pt idx="28">
                  <c:v>3.70417789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4.94</c:v>
                  </c:pt>
                  <c:pt idx="2">
                    <c:v>4.84</c:v>
                  </c:pt>
                  <c:pt idx="3">
                    <c:v>4.83</c:v>
                  </c:pt>
                  <c:pt idx="4">
                    <c:v>4.80</c:v>
                  </c:pt>
                  <c:pt idx="5">
                    <c:v>4.58</c:v>
                  </c:pt>
                  <c:pt idx="6">
                    <c:v>4.53</c:v>
                  </c:pt>
                  <c:pt idx="7">
                    <c:v>4.27</c:v>
                  </c:pt>
                  <c:pt idx="8">
                    <c:v>4.24</c:v>
                  </c:pt>
                  <c:pt idx="9">
                    <c:v>4.16</c:v>
                  </c:pt>
                  <c:pt idx="10">
                    <c:v>4.11</c:v>
                  </c:pt>
                  <c:pt idx="11">
                    <c:v>4.11</c:v>
                  </c:pt>
                  <c:pt idx="12">
                    <c:v>4.10</c:v>
                  </c:pt>
                  <c:pt idx="13">
                    <c:v>4.09</c:v>
                  </c:pt>
                  <c:pt idx="14">
                    <c:v>4.09</c:v>
                  </c:pt>
                  <c:pt idx="15">
                    <c:v>4.08</c:v>
                  </c:pt>
                  <c:pt idx="16">
                    <c:v>4.08</c:v>
                  </c:pt>
                  <c:pt idx="17">
                    <c:v>4.05</c:v>
                  </c:pt>
                  <c:pt idx="18">
                    <c:v>4.04</c:v>
                  </c:pt>
                  <c:pt idx="19">
                    <c:v>4.01</c:v>
                  </c:pt>
                  <c:pt idx="20">
                    <c:v>4.01</c:v>
                  </c:pt>
                  <c:pt idx="21">
                    <c:v>3.99</c:v>
                  </c:pt>
                  <c:pt idx="22">
                    <c:v>3.98</c:v>
                  </c:pt>
                  <c:pt idx="23">
                    <c:v>3.91</c:v>
                  </c:pt>
                  <c:pt idx="24">
                    <c:v>3.91</c:v>
                  </c:pt>
                  <c:pt idx="25">
                    <c:v>3.85</c:v>
                  </c:pt>
                  <c:pt idx="26">
                    <c:v>3.84</c:v>
                  </c:pt>
                  <c:pt idx="27">
                    <c:v>3.75</c:v>
                  </c:pt>
                  <c:pt idx="28">
                    <c:v>3.70</c:v>
                  </c:pt>
                </c15:dlblRangeCache>
              </c15:datalabelsRange>
            </c:ext>
            <c:ext xmlns:c16="http://schemas.microsoft.com/office/drawing/2014/chart" uri="{C3380CC4-5D6E-409C-BE32-E72D297353CC}">
              <c16:uniqueId val="{0000001F-D274-4088-878A-D48B65927F9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783-4FB7-BA17-259923A87235}"/>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783-4FB7-BA17-259923A8723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783-4FB7-BA17-259923A87235}"/>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C783-4FB7-BA17-259923A87235}"/>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C783-4FB7-BA17-259923A87235}"/>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783-4FB7-BA17-259923A87235}"/>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C783-4FB7-BA17-259923A87235}"/>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783-4FB7-BA17-259923A87235}"/>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C783-4FB7-BA17-259923A87235}"/>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783-4FB7-BA17-259923A87235}"/>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783-4FB7-BA17-259923A87235}"/>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C783-4FB7-BA17-259923A87235}"/>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783-4FB7-BA17-259923A87235}"/>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783-4FB7-BA17-259923A87235}"/>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C783-4FB7-BA17-259923A87235}"/>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783-4FB7-BA17-259923A87235}"/>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C783-4FB7-BA17-259923A87235}"/>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783-4FB7-BA17-259923A87235}"/>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C783-4FB7-BA17-259923A87235}"/>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C783-4FB7-BA17-259923A87235}"/>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C783-4FB7-BA17-259923A87235}"/>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783-4FB7-BA17-259923A87235}"/>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C783-4FB7-BA17-259923A87235}"/>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783-4FB7-BA17-259923A87235}"/>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C783-4FB7-BA17-259923A87235}"/>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783-4FB7-BA17-259923A87235}"/>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C783-4FB7-BA17-259923A87235}"/>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783-4FB7-BA17-259923A87235}"/>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C783-4FB7-BA17-259923A87235}"/>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783-4FB7-BA17-259923A87235}"/>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C783-4FB7-BA17-259923A87235}"/>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783-4FB7-BA17-259923A87235}"/>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C783-4FB7-BA17-259923A8723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C783-4FB7-BA17-259923A8723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F63-4425-A7E6-C8AC53A151D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F63-4425-A7E6-C8AC53A151D3}"/>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F63-4425-A7E6-C8AC53A151D3}"/>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F63-4425-A7E6-C8AC53A151D3}"/>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F63-4425-A7E6-C8AC53A151D3}"/>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F63-4425-A7E6-C8AC53A151D3}"/>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F63-4425-A7E6-C8AC53A151D3}"/>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F63-4425-A7E6-C8AC53A151D3}"/>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F63-4425-A7E6-C8AC53A151D3}"/>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F63-4425-A7E6-C8AC53A151D3}"/>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F63-4425-A7E6-C8AC53A151D3}"/>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F63-4425-A7E6-C8AC53A151D3}"/>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F63-4425-A7E6-C8AC53A151D3}"/>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F63-4425-A7E6-C8AC53A151D3}"/>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F63-4425-A7E6-C8AC53A151D3}"/>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F63-4425-A7E6-C8AC53A151D3}"/>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F63-4425-A7E6-C8AC53A151D3}"/>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F63-4425-A7E6-C8AC53A151D3}"/>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F63-4425-A7E6-C8AC53A151D3}"/>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F63-4425-A7E6-C8AC53A151D3}"/>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F63-4425-A7E6-C8AC53A151D3}"/>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F63-4425-A7E6-C8AC53A151D3}"/>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F63-4425-A7E6-C8AC53A151D3}"/>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F63-4425-A7E6-C8AC53A151D3}"/>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F63-4425-A7E6-C8AC53A151D3}"/>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F63-4425-A7E6-C8AC53A151D3}"/>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F63-4425-A7E6-C8AC53A151D3}"/>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F63-4425-A7E6-C8AC53A151D3}"/>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F63-4425-A7E6-C8AC53A151D3}"/>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F63-4425-A7E6-C8AC53A151D3}"/>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F63-4425-A7E6-C8AC53A151D3}"/>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F63-4425-A7E6-C8AC53A151D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2F63-4425-A7E6-C8AC53A151D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8E4-4B72-BBA6-CBADAFFE8BB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8E4-4B72-BBA6-CBADAFFE8BB7}"/>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8E4-4B72-BBA6-CBADAFFE8BB7}"/>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A8E4-4B72-BBA6-CBADAFFE8BB7}"/>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A8E4-4B72-BBA6-CBADAFFE8BB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8E4-4B72-BBA6-CBADAFFE8BB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A8E4-4B72-BBA6-CBADAFFE8BB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8E4-4B72-BBA6-CBADAFFE8BB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A8E4-4B72-BBA6-CBADAFFE8BB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8E4-4B72-BBA6-CBADAFFE8BB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A8E4-4B72-BBA6-CBADAFFE8BB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8E4-4B72-BBA6-CBADAFFE8BB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8E4-4B72-BBA6-CBADAFFE8BB7}"/>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A8E4-4B72-BBA6-CBADAFFE8BB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8E4-4B72-BBA6-CBADAFFE8BB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A8E4-4B72-BBA6-CBADAFFE8BB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8E4-4B72-BBA6-CBADAFFE8BB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8E4-4B72-BBA6-CBADAFFE8BB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A8E4-4B72-BBA6-CBADAFFE8BB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A8E4-4B72-BBA6-CBADAFFE8BB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A8E4-4B72-BBA6-CBADAFFE8BB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8E4-4B72-BBA6-CBADAFFE8BB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A8E4-4B72-BBA6-CBADAFFE8BB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8E4-4B72-BBA6-CBADAFFE8BB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A8E4-4B72-BBA6-CBADAFFE8BB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8E4-4B72-BBA6-CBADAFFE8BB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A8E4-4B72-BBA6-CBADAFFE8BB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8E4-4B72-BBA6-CBADAFFE8BB7}"/>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A8E4-4B72-BBA6-CBADAFFE8BB7}"/>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8E4-4B72-BBA6-CBADAFFE8BB7}"/>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A8E4-4B72-BBA6-CBADAFFE8BB7}"/>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8E4-4B72-BBA6-CBADAFFE8BB7}"/>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A8E4-4B72-BBA6-CBADAFFE8BB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A8E4-4B72-BBA6-CBADAFFE8BB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91D-499B-9B5A-14EEADC7E7DB}"/>
              </c:ext>
            </c:extLst>
          </c:dPt>
          <c:dPt>
            <c:idx val="1"/>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91D-499B-9B5A-14EEADC7E7DB}"/>
              </c:ext>
            </c:extLst>
          </c:dPt>
          <c:dPt>
            <c:idx val="2"/>
            <c:invertIfNegative val="0"/>
            <c:bubble3D val="0"/>
            <c:spPr>
              <a:solidFill>
                <a:srgbClr val="003A8C"/>
              </a:solidFill>
            </c:spPr>
            <c:extLst>
              <c:ext xmlns:c16="http://schemas.microsoft.com/office/drawing/2014/chart" uri="{C3380CC4-5D6E-409C-BE32-E72D297353CC}">
                <c16:uniqueId val="{00000005-AED4-40A3-96E0-A069B0672941}"/>
              </c:ext>
            </c:extLst>
          </c:dPt>
          <c:dPt>
            <c:idx val="3"/>
            <c:invertIfNegative val="0"/>
            <c:bubble3D val="0"/>
            <c:spPr>
              <a:solidFill>
                <a:srgbClr val="003A8C"/>
              </a:solidFill>
            </c:spPr>
            <c:extLst>
              <c:ext xmlns:c16="http://schemas.microsoft.com/office/drawing/2014/chart" uri="{C3380CC4-5D6E-409C-BE32-E72D297353CC}">
                <c16:uniqueId val="{00000007-AED4-40A3-96E0-A069B0672941}"/>
              </c:ext>
            </c:extLst>
          </c:dPt>
          <c:dPt>
            <c:idx val="4"/>
            <c:invertIfNegative val="0"/>
            <c:bubble3D val="0"/>
            <c:spPr>
              <a:solidFill>
                <a:srgbClr val="003A8C"/>
              </a:solidFill>
            </c:spPr>
            <c:extLst>
              <c:ext xmlns:c16="http://schemas.microsoft.com/office/drawing/2014/chart" uri="{C3380CC4-5D6E-409C-BE32-E72D297353CC}">
                <c16:uniqueId val="{00000009-AED4-40A3-96E0-A069B0672941}"/>
              </c:ext>
            </c:extLst>
          </c:dPt>
          <c:dPt>
            <c:idx val="5"/>
            <c:invertIfNegative val="0"/>
            <c:bubble3D val="0"/>
            <c:spPr>
              <a:solidFill>
                <a:srgbClr val="003A8C"/>
              </a:solidFill>
            </c:spPr>
            <c:extLst>
              <c:ext xmlns:c16="http://schemas.microsoft.com/office/drawing/2014/chart" uri="{C3380CC4-5D6E-409C-BE32-E72D297353CC}">
                <c16:uniqueId val="{0000000B-AED4-40A3-96E0-A069B0672941}"/>
              </c:ext>
            </c:extLst>
          </c:dPt>
          <c:dPt>
            <c:idx val="6"/>
            <c:invertIfNegative val="0"/>
            <c:bubble3D val="0"/>
            <c:spPr>
              <a:solidFill>
                <a:srgbClr val="003A8C"/>
              </a:solidFill>
            </c:spPr>
            <c:extLst>
              <c:ext xmlns:c16="http://schemas.microsoft.com/office/drawing/2014/chart" uri="{C3380CC4-5D6E-409C-BE32-E72D297353CC}">
                <c16:uniqueId val="{0000000D-AED4-40A3-96E0-A069B0672941}"/>
              </c:ext>
            </c:extLst>
          </c:dPt>
          <c:dPt>
            <c:idx val="7"/>
            <c:invertIfNegative val="0"/>
            <c:bubble3D val="0"/>
            <c:spPr>
              <a:solidFill>
                <a:srgbClr val="003A8C"/>
              </a:solidFill>
            </c:spPr>
            <c:extLst>
              <c:ext xmlns:c16="http://schemas.microsoft.com/office/drawing/2014/chart" uri="{C3380CC4-5D6E-409C-BE32-E72D297353CC}">
                <c16:uniqueId val="{0000000F-AED4-40A3-96E0-A069B0672941}"/>
              </c:ext>
            </c:extLst>
          </c:dPt>
          <c:dPt>
            <c:idx val="8"/>
            <c:invertIfNegative val="0"/>
            <c:bubble3D val="0"/>
            <c:spPr>
              <a:solidFill>
                <a:srgbClr val="003A8C"/>
              </a:solidFill>
            </c:spPr>
            <c:extLst>
              <c:ext xmlns:c16="http://schemas.microsoft.com/office/drawing/2014/chart" uri="{C3380CC4-5D6E-409C-BE32-E72D297353CC}">
                <c16:uniqueId val="{00000011-AED4-40A3-96E0-A069B0672941}"/>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91D-499B-9B5A-14EEADC7E7DB}"/>
              </c:ext>
            </c:extLst>
          </c:dPt>
          <c:dPt>
            <c:idx val="10"/>
            <c:invertIfNegative val="0"/>
            <c:bubble3D val="0"/>
            <c:spPr>
              <a:solidFill>
                <a:srgbClr val="003A8C"/>
              </a:solidFill>
            </c:spPr>
            <c:extLst>
              <c:ext xmlns:c16="http://schemas.microsoft.com/office/drawing/2014/chart" uri="{C3380CC4-5D6E-409C-BE32-E72D297353CC}">
                <c16:uniqueId val="{00000015-AED4-40A3-96E0-A069B0672941}"/>
              </c:ext>
            </c:extLst>
          </c:dPt>
          <c:dPt>
            <c:idx val="11"/>
            <c:invertIfNegative val="0"/>
            <c:bubble3D val="0"/>
            <c:spPr>
              <a:solidFill>
                <a:srgbClr val="003A8C"/>
              </a:solidFill>
            </c:spPr>
            <c:extLst>
              <c:ext xmlns:c16="http://schemas.microsoft.com/office/drawing/2014/chart" uri="{C3380CC4-5D6E-409C-BE32-E72D297353CC}">
                <c16:uniqueId val="{00000017-AED4-40A3-96E0-A069B0672941}"/>
              </c:ext>
            </c:extLst>
          </c:dPt>
          <c:dPt>
            <c:idx val="12"/>
            <c:invertIfNegative val="0"/>
            <c:bubble3D val="0"/>
            <c:spPr>
              <a:solidFill>
                <a:srgbClr val="003A8C"/>
              </a:solidFill>
            </c:spPr>
            <c:extLst>
              <c:ext xmlns:c16="http://schemas.microsoft.com/office/drawing/2014/chart" uri="{C3380CC4-5D6E-409C-BE32-E72D297353CC}">
                <c16:uniqueId val="{00000019-AED4-40A3-96E0-A069B0672941}"/>
              </c:ext>
            </c:extLst>
          </c:dPt>
          <c:dPt>
            <c:idx val="13"/>
            <c:invertIfNegative val="0"/>
            <c:bubble3D val="0"/>
            <c:spPr>
              <a:solidFill>
                <a:srgbClr val="003A8C"/>
              </a:solidFill>
            </c:spPr>
            <c:extLst>
              <c:ext xmlns:c16="http://schemas.microsoft.com/office/drawing/2014/chart" uri="{C3380CC4-5D6E-409C-BE32-E72D297353CC}">
                <c16:uniqueId val="{0000001B-AED4-40A3-96E0-A069B0672941}"/>
              </c:ext>
            </c:extLst>
          </c:dPt>
          <c:dPt>
            <c:idx val="14"/>
            <c:invertIfNegative val="0"/>
            <c:bubble3D val="0"/>
            <c:spPr>
              <a:solidFill>
                <a:srgbClr val="003A8C"/>
              </a:solidFill>
            </c:spPr>
            <c:extLst>
              <c:ext xmlns:c16="http://schemas.microsoft.com/office/drawing/2014/chart" uri="{C3380CC4-5D6E-409C-BE32-E72D297353CC}">
                <c16:uniqueId val="{0000001D-AED4-40A3-96E0-A069B0672941}"/>
              </c:ext>
            </c:extLst>
          </c:dPt>
          <c:dPt>
            <c:idx val="15"/>
            <c:invertIfNegative val="0"/>
            <c:bubble3D val="0"/>
            <c:spPr>
              <a:solidFill>
                <a:srgbClr val="003A8C"/>
              </a:solidFill>
            </c:spPr>
            <c:extLst>
              <c:ext xmlns:c16="http://schemas.microsoft.com/office/drawing/2014/chart" uri="{C3380CC4-5D6E-409C-BE32-E72D297353CC}">
                <c16:uniqueId val="{0000001F-AED4-40A3-96E0-A069B0672941}"/>
              </c:ext>
            </c:extLst>
          </c:dPt>
          <c:dPt>
            <c:idx val="16"/>
            <c:invertIfNegative val="0"/>
            <c:bubble3D val="0"/>
            <c:spPr>
              <a:solidFill>
                <a:srgbClr val="003A8C"/>
              </a:solidFill>
            </c:spPr>
            <c:extLst>
              <c:ext xmlns:c16="http://schemas.microsoft.com/office/drawing/2014/chart" uri="{C3380CC4-5D6E-409C-BE32-E72D297353CC}">
                <c16:uniqueId val="{00000021-AED4-40A3-96E0-A069B0672941}"/>
              </c:ext>
            </c:extLst>
          </c:dPt>
          <c:dPt>
            <c:idx val="17"/>
            <c:invertIfNegative val="0"/>
            <c:bubble3D val="0"/>
            <c:spPr>
              <a:solidFill>
                <a:srgbClr val="003A8C"/>
              </a:solidFill>
            </c:spPr>
            <c:extLst>
              <c:ext xmlns:c16="http://schemas.microsoft.com/office/drawing/2014/chart" uri="{C3380CC4-5D6E-409C-BE32-E72D297353CC}">
                <c16:uniqueId val="{00000023-AED4-40A3-96E0-A069B0672941}"/>
              </c:ext>
            </c:extLst>
          </c:dPt>
          <c:dPt>
            <c:idx val="18"/>
            <c:invertIfNegative val="0"/>
            <c:bubble3D val="0"/>
            <c:spPr>
              <a:solidFill>
                <a:srgbClr val="003A8C"/>
              </a:solidFill>
            </c:spPr>
            <c:extLst>
              <c:ext xmlns:c16="http://schemas.microsoft.com/office/drawing/2014/chart" uri="{C3380CC4-5D6E-409C-BE32-E72D297353CC}">
                <c16:uniqueId val="{00000025-AED4-40A3-96E0-A069B0672941}"/>
              </c:ext>
            </c:extLst>
          </c:dPt>
          <c:dPt>
            <c:idx val="19"/>
            <c:invertIfNegative val="0"/>
            <c:bubble3D val="0"/>
            <c:spPr>
              <a:solidFill>
                <a:srgbClr val="003A8C"/>
              </a:solidFill>
            </c:spPr>
            <c:extLst>
              <c:ext xmlns:c16="http://schemas.microsoft.com/office/drawing/2014/chart" uri="{C3380CC4-5D6E-409C-BE32-E72D297353CC}">
                <c16:uniqueId val="{00000027-AED4-40A3-96E0-A069B0672941}"/>
              </c:ext>
            </c:extLst>
          </c:dPt>
          <c:dPt>
            <c:idx val="20"/>
            <c:invertIfNegative val="0"/>
            <c:bubble3D val="0"/>
            <c:spPr>
              <a:solidFill>
                <a:srgbClr val="003A8C"/>
              </a:solidFill>
            </c:spPr>
            <c:extLst>
              <c:ext xmlns:c16="http://schemas.microsoft.com/office/drawing/2014/chart" uri="{C3380CC4-5D6E-409C-BE32-E72D297353CC}">
                <c16:uniqueId val="{00000029-AED4-40A3-96E0-A069B0672941}"/>
              </c:ext>
            </c:extLst>
          </c:dPt>
          <c:dPt>
            <c:idx val="21"/>
            <c:invertIfNegative val="0"/>
            <c:bubble3D val="0"/>
            <c:spPr>
              <a:solidFill>
                <a:srgbClr val="003A8C"/>
              </a:solidFill>
            </c:spPr>
            <c:extLst>
              <c:ext xmlns:c16="http://schemas.microsoft.com/office/drawing/2014/chart" uri="{C3380CC4-5D6E-409C-BE32-E72D297353CC}">
                <c16:uniqueId val="{0000002B-AED4-40A3-96E0-A069B0672941}"/>
              </c:ext>
            </c:extLst>
          </c:dPt>
          <c:dPt>
            <c:idx val="22"/>
            <c:invertIfNegative val="0"/>
            <c:bubble3D val="0"/>
            <c:spPr>
              <a:solidFill>
                <a:srgbClr val="003A8C"/>
              </a:solidFill>
            </c:spPr>
            <c:extLst>
              <c:ext xmlns:c16="http://schemas.microsoft.com/office/drawing/2014/chart" uri="{C3380CC4-5D6E-409C-BE32-E72D297353CC}">
                <c16:uniqueId val="{0000002D-AED4-40A3-96E0-A069B0672941}"/>
              </c:ext>
            </c:extLst>
          </c:dPt>
          <c:dPt>
            <c:idx val="23"/>
            <c:invertIfNegative val="0"/>
            <c:bubble3D val="0"/>
            <c:spPr>
              <a:solidFill>
                <a:srgbClr val="003A8C"/>
              </a:solidFill>
            </c:spPr>
            <c:extLst>
              <c:ext xmlns:c16="http://schemas.microsoft.com/office/drawing/2014/chart" uri="{C3380CC4-5D6E-409C-BE32-E72D297353CC}">
                <c16:uniqueId val="{0000002F-AED4-40A3-96E0-A069B0672941}"/>
              </c:ext>
            </c:extLst>
          </c:dPt>
          <c:dPt>
            <c:idx val="24"/>
            <c:invertIfNegative val="0"/>
            <c:bubble3D val="0"/>
            <c:spPr>
              <a:solidFill>
                <a:srgbClr val="003A8C"/>
              </a:solidFill>
            </c:spPr>
            <c:extLst>
              <c:ext xmlns:c16="http://schemas.microsoft.com/office/drawing/2014/chart" uri="{C3380CC4-5D6E-409C-BE32-E72D297353CC}">
                <c16:uniqueId val="{00000031-AED4-40A3-96E0-A069B0672941}"/>
              </c:ext>
            </c:extLst>
          </c:dPt>
          <c:dLbls>
            <c:dLbl>
              <c:idx val="0"/>
              <c:tx>
                <c:rich>
                  <a:bodyPr/>
                  <a:lstStyle/>
                  <a:p>
                    <a:r>
                      <a:t>4.78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91D-499B-9B5A-14EEADC7E7DB}"/>
                </c:ext>
              </c:extLst>
            </c:dLbl>
            <c:dLbl>
              <c:idx val="1"/>
              <c:tx>
                <c:rich>
                  <a:bodyPr/>
                  <a:lstStyle/>
                  <a:p>
                    <a:r>
                      <a:t>4.78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691D-499B-9B5A-14EEADC7E7DB}"/>
                </c:ext>
              </c:extLst>
            </c:dLbl>
            <c:dLbl>
              <c:idx val="2"/>
              <c:tx>
                <c:rich>
                  <a:bodyPr/>
                  <a:lstStyle/>
                  <a:p>
                    <a:r>
                      <a:t>4.77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ED4-40A3-96E0-A069B0672941}"/>
                </c:ext>
              </c:extLst>
            </c:dLbl>
            <c:dLbl>
              <c:idx val="3"/>
              <c:tx>
                <c:rich>
                  <a:bodyPr/>
                  <a:lstStyle/>
                  <a:p>
                    <a:r>
                      <a:t>4.77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ED4-40A3-96E0-A069B0672941}"/>
                </c:ext>
              </c:extLst>
            </c:dLbl>
            <c:dLbl>
              <c:idx val="4"/>
              <c:tx>
                <c:rich>
                  <a:bodyPr/>
                  <a:lstStyle/>
                  <a:p>
                    <a:r>
                      <a:t>4.76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ED4-40A3-96E0-A069B0672941}"/>
                </c:ext>
              </c:extLst>
            </c:dLbl>
            <c:dLbl>
              <c:idx val="5"/>
              <c:tx>
                <c:rich>
                  <a:bodyPr/>
                  <a:lstStyle/>
                  <a:p>
                    <a:r>
                      <a:t>4.76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ED4-40A3-96E0-A069B0672941}"/>
                </c:ext>
              </c:extLst>
            </c:dLbl>
            <c:dLbl>
              <c:idx val="6"/>
              <c:tx>
                <c:rich>
                  <a:bodyPr/>
                  <a:lstStyle/>
                  <a:p>
                    <a:r>
                      <a:t>4.76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ED4-40A3-96E0-A069B0672941}"/>
                </c:ext>
              </c:extLst>
            </c:dLbl>
            <c:dLbl>
              <c:idx val="7"/>
              <c:tx>
                <c:rich>
                  <a:bodyPr/>
                  <a:lstStyle/>
                  <a:p>
                    <a:r>
                      <a:t>4.75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ED4-40A3-96E0-A069B0672941}"/>
                </c:ext>
              </c:extLst>
            </c:dLbl>
            <c:dLbl>
              <c:idx val="8"/>
              <c:tx>
                <c:rich>
                  <a:bodyPr/>
                  <a:lstStyle/>
                  <a:p>
                    <a:r>
                      <a:t>4.75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ED4-40A3-96E0-A069B0672941}"/>
                </c:ext>
              </c:extLst>
            </c:dLbl>
            <c:dLbl>
              <c:idx val="9"/>
              <c:tx>
                <c:rich>
                  <a:bodyPr/>
                  <a:lstStyle/>
                  <a:p>
                    <a:r>
                      <a:t>4.75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91D-499B-9B5A-14EEADC7E7DB}"/>
                </c:ext>
              </c:extLst>
            </c:dLbl>
            <c:dLbl>
              <c:idx val="10"/>
              <c:tx>
                <c:rich>
                  <a:bodyPr/>
                  <a:lstStyle/>
                  <a:p>
                    <a:r>
                      <a:t>4.74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ED4-40A3-96E0-A069B0672941}"/>
                </c:ext>
              </c:extLst>
            </c:dLbl>
            <c:dLbl>
              <c:idx val="11"/>
              <c:tx>
                <c:rich>
                  <a:bodyPr/>
                  <a:lstStyle/>
                  <a:p>
                    <a:r>
                      <a:t>4.74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ED4-40A3-96E0-A069B0672941}"/>
                </c:ext>
              </c:extLst>
            </c:dLbl>
            <c:dLbl>
              <c:idx val="12"/>
              <c:tx>
                <c:rich>
                  <a:bodyPr/>
                  <a:lstStyle/>
                  <a:p>
                    <a:r>
                      <a:t>4.73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ED4-40A3-96E0-A069B0672941}"/>
                </c:ext>
              </c:extLst>
            </c:dLbl>
            <c:dLbl>
              <c:idx val="13"/>
              <c:tx>
                <c:rich>
                  <a:bodyPr/>
                  <a:lstStyle/>
                  <a:p>
                    <a:r>
                      <a:t>4.71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ED4-40A3-96E0-A069B0672941}"/>
                </c:ext>
              </c:extLst>
            </c:dLbl>
            <c:dLbl>
              <c:idx val="14"/>
              <c:tx>
                <c:rich>
                  <a:bodyPr/>
                  <a:lstStyle/>
                  <a:p>
                    <a:r>
                      <a:t>4.71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ED4-40A3-96E0-A069B0672941}"/>
                </c:ext>
              </c:extLst>
            </c:dLbl>
            <c:dLbl>
              <c:idx val="15"/>
              <c:tx>
                <c:rich>
                  <a:bodyPr/>
                  <a:lstStyle/>
                  <a:p>
                    <a:r>
                      <a:t>4.68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ED4-40A3-96E0-A069B0672941}"/>
                </c:ext>
              </c:extLst>
            </c:dLbl>
            <c:dLbl>
              <c:idx val="16"/>
              <c:tx>
                <c:rich>
                  <a:bodyPr/>
                  <a:lstStyle/>
                  <a:p>
                    <a:r>
                      <a:t>4.68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AED4-40A3-96E0-A069B0672941}"/>
                </c:ext>
              </c:extLst>
            </c:dLbl>
            <c:dLbl>
              <c:idx val="17"/>
              <c:tx>
                <c:rich>
                  <a:bodyPr/>
                  <a:lstStyle/>
                  <a:p>
                    <a:r>
                      <a:t>4.68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AED4-40A3-96E0-A069B0672941}"/>
                </c:ext>
              </c:extLst>
            </c:dLbl>
            <c:dLbl>
              <c:idx val="18"/>
              <c:tx>
                <c:rich>
                  <a:bodyPr/>
                  <a:lstStyle/>
                  <a:p>
                    <a:r>
                      <a:t>4.66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AED4-40A3-96E0-A069B0672941}"/>
                </c:ext>
              </c:extLst>
            </c:dLbl>
            <c:dLbl>
              <c:idx val="19"/>
              <c:tx>
                <c:rich>
                  <a:bodyPr/>
                  <a:lstStyle/>
                  <a:p>
                    <a:r>
                      <a:t>4.65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AED4-40A3-96E0-A069B0672941}"/>
                </c:ext>
              </c:extLst>
            </c:dLbl>
            <c:dLbl>
              <c:idx val="20"/>
              <c:tx>
                <c:rich>
                  <a:bodyPr/>
                  <a:lstStyle/>
                  <a:p>
                    <a:r>
                      <a:t>4.61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AED4-40A3-96E0-A069B0672941}"/>
                </c:ext>
              </c:extLst>
            </c:dLbl>
            <c:dLbl>
              <c:idx val="21"/>
              <c:tx>
                <c:rich>
                  <a:bodyPr/>
                  <a:lstStyle/>
                  <a:p>
                    <a:r>
                      <a:t>4.59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AED4-40A3-96E0-A069B0672941}"/>
                </c:ext>
              </c:extLst>
            </c:dLbl>
            <c:dLbl>
              <c:idx val="22"/>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AED4-40A3-96E0-A069B0672941}"/>
                </c:ext>
              </c:extLst>
            </c:dLbl>
            <c:dLbl>
              <c:idx val="23"/>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AED4-40A3-96E0-A069B0672941}"/>
                </c:ext>
              </c:extLst>
            </c:dLbl>
            <c:dLbl>
              <c:idx val="24"/>
              <c:tx>
                <c:rich>
                  <a:bodyPr/>
                  <a:lstStyle/>
                  <a:p>
                    <a:r>
                      <a:t>4.58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AED4-40A3-96E0-A069B067294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GOX</c:v>
                </c:pt>
                <c:pt idx="1">
                  <c:v>MED</c:v>
                </c:pt>
                <c:pt idx="2">
                  <c:v>CGK</c:v>
                </c:pt>
                <c:pt idx="3">
                  <c:v>DPS</c:v>
                </c:pt>
                <c:pt idx="4">
                  <c:v>VTZ</c:v>
                </c:pt>
                <c:pt idx="5">
                  <c:v>SHJ</c:v>
                </c:pt>
                <c:pt idx="6">
                  <c:v>SHE</c:v>
                </c:pt>
                <c:pt idx="7">
                  <c:v>CCJ</c:v>
                </c:pt>
                <c:pt idx="8">
                  <c:v>RPR</c:v>
                </c:pt>
                <c:pt idx="9">
                  <c:v>SRG</c:v>
                </c:pt>
                <c:pt idx="10">
                  <c:v>GOI</c:v>
                </c:pt>
                <c:pt idx="11">
                  <c:v>LGK</c:v>
                </c:pt>
                <c:pt idx="12">
                  <c:v>BPE</c:v>
                </c:pt>
                <c:pt idx="13">
                  <c:v>BBI</c:v>
                </c:pt>
                <c:pt idx="14">
                  <c:v>AMM</c:v>
                </c:pt>
                <c:pt idx="15">
                  <c:v>CCU</c:v>
                </c:pt>
                <c:pt idx="16">
                  <c:v>PNQ</c:v>
                </c:pt>
                <c:pt idx="17">
                  <c:v>TRV</c:v>
                </c:pt>
                <c:pt idx="18">
                  <c:v>BAH</c:v>
                </c:pt>
                <c:pt idx="19">
                  <c:v>AMQ</c:v>
                </c:pt>
                <c:pt idx="20">
                  <c:v>GYE</c:v>
                </c:pt>
                <c:pt idx="21">
                  <c:v>PAT</c:v>
                </c:pt>
                <c:pt idx="22">
                  <c:v>MCT</c:v>
                </c:pt>
                <c:pt idx="23">
                  <c:v>KMG</c:v>
                </c:pt>
                <c:pt idx="24">
                  <c:v>GSP</c:v>
                </c:pt>
              </c:strCache>
            </c:strRef>
          </c:cat>
          <c:val>
            <c:numRef>
              <c:f>Sheet1!$B$2:$B$26</c:f>
              <c:numCache>
                <c:formatCode>0.00000000</c:formatCode>
                <c:ptCount val="25"/>
                <c:pt idx="0">
                  <c:v>4.7783450729999997</c:v>
                </c:pt>
                <c:pt idx="1">
                  <c:v>4.7763359115000004</c:v>
                </c:pt>
                <c:pt idx="2">
                  <c:v>4.7718121942999998</c:v>
                </c:pt>
                <c:pt idx="3">
                  <c:v>4.7676153453000003</c:v>
                </c:pt>
                <c:pt idx="4">
                  <c:v>4.7620814029999998</c:v>
                </c:pt>
                <c:pt idx="5">
                  <c:v>4.7616287861000002</c:v>
                </c:pt>
                <c:pt idx="6">
                  <c:v>4.7577501142000003</c:v>
                </c:pt>
                <c:pt idx="7">
                  <c:v>4.7543755306</c:v>
                </c:pt>
                <c:pt idx="8">
                  <c:v>4.7493703687000002</c:v>
                </c:pt>
                <c:pt idx="9">
                  <c:v>4.7482639675999998</c:v>
                </c:pt>
                <c:pt idx="10">
                  <c:v>4.7448546910999996</c:v>
                </c:pt>
                <c:pt idx="11">
                  <c:v>4.7356277993999996</c:v>
                </c:pt>
                <c:pt idx="12">
                  <c:v>4.7323301011999996</c:v>
                </c:pt>
                <c:pt idx="13">
                  <c:v>4.7138533566999996</c:v>
                </c:pt>
                <c:pt idx="14">
                  <c:v>4.7059012958000004</c:v>
                </c:pt>
                <c:pt idx="15">
                  <c:v>4.6824164681999996</c:v>
                </c:pt>
                <c:pt idx="16">
                  <c:v>4.6823637519999997</c:v>
                </c:pt>
                <c:pt idx="17">
                  <c:v>4.6806201180000002</c:v>
                </c:pt>
                <c:pt idx="18">
                  <c:v>4.6561524501999996</c:v>
                </c:pt>
                <c:pt idx="19">
                  <c:v>4.6522916553</c:v>
                </c:pt>
                <c:pt idx="20">
                  <c:v>4.6087827774000001</c:v>
                </c:pt>
                <c:pt idx="21">
                  <c:v>4.5853584903</c:v>
                </c:pt>
                <c:pt idx="22">
                  <c:v>4.5849743199999997</c:v>
                </c:pt>
                <c:pt idx="23">
                  <c:v>4.5812026098</c:v>
                </c:pt>
                <c:pt idx="24">
                  <c:v>4.5803445063000003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691D-499B-9B5A-14EEADC7E7D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9F8-A44F-A4C9-B3BDB3FC2056}"/>
              </c:ext>
            </c:extLst>
          </c:dPt>
          <c:dPt>
            <c:idx val="1"/>
            <c:invertIfNegative val="0"/>
            <c:bubble3D val="0"/>
            <c:spPr>
              <a:solidFill>
                <a:srgbClr val="003A8C"/>
              </a:solidFill>
            </c:spPr>
            <c:extLst>
              <c:ext xmlns:c16="http://schemas.microsoft.com/office/drawing/2014/chart" uri="{C3380CC4-5D6E-409C-BE32-E72D297353CC}">
                <c16:uniqueId val="{00000003-280D-4F7D-B033-70D67E6E8C1C}"/>
              </c:ext>
            </c:extLst>
          </c:dPt>
          <c:dPt>
            <c:idx val="2"/>
            <c:invertIfNegative val="0"/>
            <c:bubble3D val="0"/>
            <c:spPr>
              <a:solidFill>
                <a:srgbClr val="003A8C"/>
              </a:solidFill>
            </c:spPr>
            <c:extLst>
              <c:ext xmlns:c16="http://schemas.microsoft.com/office/drawing/2014/chart" uri="{C3380CC4-5D6E-409C-BE32-E72D297353CC}">
                <c16:uniqueId val="{00000005-280D-4F7D-B033-70D67E6E8C1C}"/>
              </c:ext>
            </c:extLst>
          </c:dPt>
          <c:dPt>
            <c:idx val="3"/>
            <c:invertIfNegative val="0"/>
            <c:bubble3D val="0"/>
            <c:spPr>
              <a:solidFill>
                <a:srgbClr val="003A8C"/>
              </a:solidFill>
            </c:spPr>
            <c:extLst>
              <c:ext xmlns:c16="http://schemas.microsoft.com/office/drawing/2014/chart" uri="{C3380CC4-5D6E-409C-BE32-E72D297353CC}">
                <c16:uniqueId val="{00000007-280D-4F7D-B033-70D67E6E8C1C}"/>
              </c:ext>
            </c:extLst>
          </c:dPt>
          <c:dPt>
            <c:idx val="4"/>
            <c:invertIfNegative val="0"/>
            <c:bubble3D val="0"/>
            <c:spPr>
              <a:solidFill>
                <a:srgbClr val="FFFFFF">
                  <a:alpha val="0"/>
                </a:srgbClr>
              </a:solidFill>
            </c:spPr>
            <c:extLst>
              <c:ext xmlns:c16="http://schemas.microsoft.com/office/drawing/2014/chart" uri="{C3380CC4-5D6E-409C-BE32-E72D297353CC}">
                <c16:uniqueId val="{00000009-280D-4F7D-B033-70D67E6E8C1C}"/>
              </c:ext>
            </c:extLst>
          </c:dPt>
          <c:dPt>
            <c:idx val="5"/>
            <c:invertIfNegative val="0"/>
            <c:bubble3D val="0"/>
            <c:spPr>
              <a:solidFill>
                <a:srgbClr val="FFFFFF">
                  <a:alpha val="0"/>
                </a:srgbClr>
              </a:solidFill>
            </c:spPr>
            <c:extLst>
              <c:ext xmlns:c16="http://schemas.microsoft.com/office/drawing/2014/chart" uri="{C3380CC4-5D6E-409C-BE32-E72D297353CC}">
                <c16:uniqueId val="{0000000B-280D-4F7D-B033-70D67E6E8C1C}"/>
              </c:ext>
            </c:extLst>
          </c:dPt>
          <c:dPt>
            <c:idx val="6"/>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9F8-A44F-A4C9-B3BDB3FC2056}"/>
              </c:ext>
            </c:extLst>
          </c:dPt>
          <c:dPt>
            <c:idx val="7"/>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9F8-A44F-A4C9-B3BDB3FC2056}"/>
              </c:ext>
            </c:extLst>
          </c:dPt>
          <c:dPt>
            <c:idx val="8"/>
            <c:invertIfNegative val="0"/>
            <c:bubble3D val="0"/>
            <c:spPr>
              <a:solidFill>
                <a:srgbClr val="FFFFFF">
                  <a:alpha val="0"/>
                </a:srgbClr>
              </a:solidFill>
            </c:spPr>
            <c:extLst>
              <c:ext xmlns:c16="http://schemas.microsoft.com/office/drawing/2014/chart" uri="{C3380CC4-5D6E-409C-BE32-E72D297353CC}">
                <c16:uniqueId val="{00000011-280D-4F7D-B033-70D67E6E8C1C}"/>
              </c:ext>
            </c:extLst>
          </c:dPt>
          <c:dPt>
            <c:idx val="9"/>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29F8-A44F-A4C9-B3BDB3FC2056}"/>
              </c:ext>
            </c:extLst>
          </c:dPt>
          <c:dPt>
            <c:idx val="10"/>
            <c:invertIfNegative val="0"/>
            <c:bubble3D val="0"/>
            <c:spPr>
              <a:solidFill>
                <a:srgbClr val="FFFFFF">
                  <a:alpha val="0"/>
                </a:srgbClr>
              </a:solidFill>
            </c:spPr>
            <c:extLst>
              <c:ext xmlns:c16="http://schemas.microsoft.com/office/drawing/2014/chart" uri="{C3380CC4-5D6E-409C-BE32-E72D297353CC}">
                <c16:uniqueId val="{00000015-280D-4F7D-B033-70D67E6E8C1C}"/>
              </c:ext>
            </c:extLst>
          </c:dPt>
          <c:dPt>
            <c:idx val="11"/>
            <c:invertIfNegative val="0"/>
            <c:bubble3D val="0"/>
            <c:spPr>
              <a:solidFill>
                <a:srgbClr val="FFFFFF">
                  <a:alpha val="0"/>
                </a:srgbClr>
              </a:solidFill>
            </c:spPr>
            <c:extLst>
              <c:ext xmlns:c16="http://schemas.microsoft.com/office/drawing/2014/chart" uri="{C3380CC4-5D6E-409C-BE32-E72D297353CC}">
                <c16:uniqueId val="{00000017-280D-4F7D-B033-70D67E6E8C1C}"/>
              </c:ext>
            </c:extLst>
          </c:dPt>
          <c:dPt>
            <c:idx val="12"/>
            <c:invertIfNegative val="0"/>
            <c:bubble3D val="0"/>
            <c:spPr>
              <a:solidFill>
                <a:srgbClr val="FFFFFF">
                  <a:alpha val="0"/>
                </a:srgbClr>
              </a:solidFill>
            </c:spPr>
            <c:extLst>
              <c:ext xmlns:c16="http://schemas.microsoft.com/office/drawing/2014/chart" uri="{C3380CC4-5D6E-409C-BE32-E72D297353CC}">
                <c16:uniqueId val="{00000019-280D-4F7D-B033-70D67E6E8C1C}"/>
              </c:ext>
            </c:extLst>
          </c:dPt>
          <c:dPt>
            <c:idx val="13"/>
            <c:invertIfNegative val="0"/>
            <c:bubble3D val="0"/>
            <c:spPr>
              <a:solidFill>
                <a:srgbClr val="FFFFFF">
                  <a:alpha val="0"/>
                </a:srgbClr>
              </a:solidFill>
            </c:spPr>
            <c:extLst>
              <c:ext xmlns:c16="http://schemas.microsoft.com/office/drawing/2014/chart" uri="{C3380CC4-5D6E-409C-BE32-E72D297353CC}">
                <c16:uniqueId val="{0000001B-280D-4F7D-B033-70D67E6E8C1C}"/>
              </c:ext>
            </c:extLst>
          </c:dPt>
          <c:dPt>
            <c:idx val="14"/>
            <c:invertIfNegative val="0"/>
            <c:bubble3D val="0"/>
            <c:spPr>
              <a:solidFill>
                <a:srgbClr val="FFFFFF">
                  <a:alpha val="0"/>
                </a:srgbClr>
              </a:solidFill>
            </c:spPr>
            <c:extLst>
              <c:ext xmlns:c16="http://schemas.microsoft.com/office/drawing/2014/chart" uri="{C3380CC4-5D6E-409C-BE32-E72D297353CC}">
                <c16:uniqueId val="{0000001D-280D-4F7D-B033-70D67E6E8C1C}"/>
              </c:ext>
            </c:extLst>
          </c:dPt>
          <c:dPt>
            <c:idx val="15"/>
            <c:invertIfNegative val="0"/>
            <c:bubble3D val="0"/>
            <c:spPr>
              <a:solidFill>
                <a:srgbClr val="FFFFFF">
                  <a:alpha val="0"/>
                </a:srgbClr>
              </a:solidFill>
            </c:spPr>
            <c:extLst>
              <c:ext xmlns:c16="http://schemas.microsoft.com/office/drawing/2014/chart" uri="{C3380CC4-5D6E-409C-BE32-E72D297353CC}">
                <c16:uniqueId val="{0000001F-280D-4F7D-B033-70D67E6E8C1C}"/>
              </c:ext>
            </c:extLst>
          </c:dPt>
          <c:dPt>
            <c:idx val="16"/>
            <c:invertIfNegative val="0"/>
            <c:bubble3D val="0"/>
            <c:spPr>
              <a:solidFill>
                <a:srgbClr val="FFFFFF">
                  <a:alpha val="0"/>
                </a:srgbClr>
              </a:solidFill>
            </c:spPr>
            <c:extLst>
              <c:ext xmlns:c16="http://schemas.microsoft.com/office/drawing/2014/chart" uri="{C3380CC4-5D6E-409C-BE32-E72D297353CC}">
                <c16:uniqueId val="{00000021-280D-4F7D-B033-70D67E6E8C1C}"/>
              </c:ext>
            </c:extLst>
          </c:dPt>
          <c:dPt>
            <c:idx val="17"/>
            <c:invertIfNegative val="0"/>
            <c:bubble3D val="0"/>
            <c:spPr>
              <a:solidFill>
                <a:srgbClr val="FFFFFF">
                  <a:alpha val="0"/>
                </a:srgbClr>
              </a:solidFill>
            </c:spPr>
            <c:extLst>
              <c:ext xmlns:c16="http://schemas.microsoft.com/office/drawing/2014/chart" uri="{C3380CC4-5D6E-409C-BE32-E72D297353CC}">
                <c16:uniqueId val="{00000023-280D-4F7D-B033-70D67E6E8C1C}"/>
              </c:ext>
            </c:extLst>
          </c:dPt>
          <c:dPt>
            <c:idx val="18"/>
            <c:invertIfNegative val="0"/>
            <c:bubble3D val="0"/>
            <c:spPr>
              <a:solidFill>
                <a:srgbClr val="FFFFFF">
                  <a:alpha val="0"/>
                </a:srgbClr>
              </a:solidFill>
            </c:spPr>
            <c:extLst>
              <c:ext xmlns:c16="http://schemas.microsoft.com/office/drawing/2014/chart" uri="{C3380CC4-5D6E-409C-BE32-E72D297353CC}">
                <c16:uniqueId val="{00000025-280D-4F7D-B033-70D67E6E8C1C}"/>
              </c:ext>
            </c:extLst>
          </c:dPt>
          <c:dPt>
            <c:idx val="19"/>
            <c:invertIfNegative val="0"/>
            <c:bubble3D val="0"/>
            <c:spPr>
              <a:solidFill>
                <a:srgbClr val="FFFFFF">
                  <a:alpha val="0"/>
                </a:srgbClr>
              </a:solidFill>
            </c:spPr>
            <c:extLst>
              <c:ext xmlns:c16="http://schemas.microsoft.com/office/drawing/2014/chart" uri="{C3380CC4-5D6E-409C-BE32-E72D297353CC}">
                <c16:uniqueId val="{00000027-280D-4F7D-B033-70D67E6E8C1C}"/>
              </c:ext>
            </c:extLst>
          </c:dPt>
          <c:dPt>
            <c:idx val="20"/>
            <c:invertIfNegative val="0"/>
            <c:bubble3D val="0"/>
            <c:spPr>
              <a:solidFill>
                <a:srgbClr val="FFFFFF">
                  <a:alpha val="0"/>
                </a:srgbClr>
              </a:solidFill>
            </c:spPr>
            <c:extLst>
              <c:ext xmlns:c16="http://schemas.microsoft.com/office/drawing/2014/chart" uri="{C3380CC4-5D6E-409C-BE32-E72D297353CC}">
                <c16:uniqueId val="{00000029-280D-4F7D-B033-70D67E6E8C1C}"/>
              </c:ext>
            </c:extLst>
          </c:dPt>
          <c:dPt>
            <c:idx val="21"/>
            <c:invertIfNegative val="0"/>
            <c:bubble3D val="0"/>
            <c:spPr>
              <a:solidFill>
                <a:srgbClr val="FFFFFF">
                  <a:alpha val="0"/>
                </a:srgbClr>
              </a:solidFill>
            </c:spPr>
            <c:extLst>
              <c:ext xmlns:c16="http://schemas.microsoft.com/office/drawing/2014/chart" uri="{C3380CC4-5D6E-409C-BE32-E72D297353CC}">
                <c16:uniqueId val="{0000002B-280D-4F7D-B033-70D67E6E8C1C}"/>
              </c:ext>
            </c:extLst>
          </c:dPt>
          <c:dPt>
            <c:idx val="22"/>
            <c:invertIfNegative val="0"/>
            <c:bubble3D val="0"/>
            <c:spPr>
              <a:solidFill>
                <a:srgbClr val="FFFFFF">
                  <a:alpha val="0"/>
                </a:srgbClr>
              </a:solidFill>
            </c:spPr>
            <c:extLst>
              <c:ext xmlns:c16="http://schemas.microsoft.com/office/drawing/2014/chart" uri="{C3380CC4-5D6E-409C-BE32-E72D297353CC}">
                <c16:uniqueId val="{0000002D-280D-4F7D-B033-70D67E6E8C1C}"/>
              </c:ext>
            </c:extLst>
          </c:dPt>
          <c:dPt>
            <c:idx val="23"/>
            <c:invertIfNegative val="0"/>
            <c:bubble3D val="0"/>
            <c:spPr>
              <a:solidFill>
                <a:srgbClr val="FFFFFF">
                  <a:alpha val="0"/>
                </a:srgbClr>
              </a:solidFill>
            </c:spPr>
            <c:extLst>
              <c:ext xmlns:c16="http://schemas.microsoft.com/office/drawing/2014/chart" uri="{C3380CC4-5D6E-409C-BE32-E72D297353CC}">
                <c16:uniqueId val="{0000002F-280D-4F7D-B033-70D67E6E8C1C}"/>
              </c:ext>
            </c:extLst>
          </c:dPt>
          <c:dPt>
            <c:idx val="24"/>
            <c:invertIfNegative val="0"/>
            <c:bubble3D val="0"/>
            <c:spPr>
              <a:solidFill>
                <a:srgbClr val="FFFFFF">
                  <a:alpha val="0"/>
                </a:srgbClr>
              </a:solidFill>
            </c:spPr>
            <c:extLst>
              <c:ext xmlns:c16="http://schemas.microsoft.com/office/drawing/2014/chart" uri="{C3380CC4-5D6E-409C-BE32-E72D297353CC}">
                <c16:uniqueId val="{00000031-280D-4F7D-B033-70D67E6E8C1C}"/>
              </c:ext>
            </c:extLst>
          </c:dPt>
          <c:dLbls>
            <c:dLbl>
              <c:idx val="0"/>
              <c:tx>
                <c:rich>
                  <a:bodyPr/>
                  <a:lstStyle/>
                  <a:p>
                    <a:r>
                      <a:t>3.18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9F8-A44F-A4C9-B3BDB3FC2056}"/>
                </c:ext>
              </c:extLst>
            </c:dLbl>
            <c:dLbl>
              <c:idx val="1"/>
              <c:tx>
                <c:rich>
                  <a:bodyPr/>
                  <a:lstStyle/>
                  <a:p>
                    <a:r>
                      <a:t>3.12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80D-4F7D-B033-70D67E6E8C1C}"/>
                </c:ext>
              </c:extLst>
            </c:dLbl>
            <c:dLbl>
              <c:idx val="2"/>
              <c:tx>
                <c:rich>
                  <a:bodyPr/>
                  <a:lstStyle/>
                  <a:p>
                    <a:r>
                      <a:t>3.08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80D-4F7D-B033-70D67E6E8C1C}"/>
                </c:ext>
              </c:extLst>
            </c:dLbl>
            <c:dLbl>
              <c:idx val="3"/>
              <c:tx>
                <c:rich>
                  <a:bodyPr/>
                  <a:lstStyle/>
                  <a:p>
                    <a:r>
                      <a:t>3.07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80D-4F7D-B033-70D67E6E8C1C}"/>
                </c:ext>
              </c:extLst>
            </c:dLbl>
            <c:dLbl>
              <c:idx val="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80D-4F7D-B033-70D67E6E8C1C}"/>
                </c:ext>
              </c:extLst>
            </c:dLbl>
            <c:dLbl>
              <c:idx val="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80D-4F7D-B033-70D67E6E8C1C}"/>
                </c:ext>
              </c:extLst>
            </c:dLbl>
            <c:dLbl>
              <c:idx val="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9F8-A44F-A4C9-B3BDB3FC2056}"/>
                </c:ext>
              </c:extLst>
            </c:dLbl>
            <c:dLbl>
              <c:idx val="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9F8-A44F-A4C9-B3BDB3FC2056}"/>
                </c:ext>
              </c:extLst>
            </c:dLbl>
            <c:dLbl>
              <c:idx val="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80D-4F7D-B033-70D67E6E8C1C}"/>
                </c:ext>
              </c:extLst>
            </c:dLbl>
            <c:dLbl>
              <c:idx val="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9F8-A44F-A4C9-B3BDB3FC2056}"/>
                </c:ext>
              </c:extLst>
            </c:dLbl>
            <c:dLbl>
              <c:idx val="1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80D-4F7D-B033-70D67E6E8C1C}"/>
                </c:ext>
              </c:extLst>
            </c:dLbl>
            <c:dLbl>
              <c:idx val="1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80D-4F7D-B033-70D67E6E8C1C}"/>
                </c:ext>
              </c:extLst>
            </c:dLbl>
            <c:dLbl>
              <c:idx val="1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80D-4F7D-B033-70D67E6E8C1C}"/>
                </c:ext>
              </c:extLst>
            </c:dLbl>
            <c:dLbl>
              <c:idx val="1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80D-4F7D-B033-70D67E6E8C1C}"/>
                </c:ext>
              </c:extLst>
            </c:dLbl>
            <c:dLbl>
              <c:idx val="1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80D-4F7D-B033-70D67E6E8C1C}"/>
                </c:ext>
              </c:extLst>
            </c:dLbl>
            <c:dLbl>
              <c:idx val="1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80D-4F7D-B033-70D67E6E8C1C}"/>
                </c:ext>
              </c:extLst>
            </c:dLbl>
            <c:dLbl>
              <c:idx val="1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280D-4F7D-B033-70D67E6E8C1C}"/>
                </c:ext>
              </c:extLst>
            </c:dLbl>
            <c:dLbl>
              <c:idx val="1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280D-4F7D-B033-70D67E6E8C1C}"/>
                </c:ext>
              </c:extLst>
            </c:dLbl>
            <c:dLbl>
              <c:idx val="1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280D-4F7D-B033-70D67E6E8C1C}"/>
                </c:ext>
              </c:extLst>
            </c:dLbl>
            <c:dLbl>
              <c:idx val="1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280D-4F7D-B033-70D67E6E8C1C}"/>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280D-4F7D-B033-70D67E6E8C1C}"/>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280D-4F7D-B033-70D67E6E8C1C}"/>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280D-4F7D-B033-70D67E6E8C1C}"/>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280D-4F7D-B033-70D67E6E8C1C}"/>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280D-4F7D-B033-70D67E6E8C1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4"/>
                <c:pt idx="0">
                  <c:v>DLA</c:v>
                </c:pt>
                <c:pt idx="1">
                  <c:v>NSI</c:v>
                </c:pt>
                <c:pt idx="2">
                  <c:v>IAH</c:v>
                </c:pt>
                <c:pt idx="3">
                  <c:v>BZV</c:v>
                </c:pt>
              </c:strCache>
            </c:strRef>
          </c:cat>
          <c:val>
            <c:numRef>
              <c:f>Sheet1!$B$2:$B$26</c:f>
              <c:numCache>
                <c:formatCode>0.00000000</c:formatCode>
                <c:ptCount val="25"/>
                <c:pt idx="0">
                  <c:v>3.1825466155000002</c:v>
                </c:pt>
                <c:pt idx="1">
                  <c:v>3.1205409627999998</c:v>
                </c:pt>
                <c:pt idx="2">
                  <c:v>3.0790120459999999</c:v>
                </c:pt>
                <c:pt idx="3">
                  <c:v>3.0715377102999999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29F8-A44F-A4C9-B3BDB3FC205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16C7-43F2-BBE7-069621C9BC79}"/>
              </c:ext>
            </c:extLst>
          </c:dPt>
          <c:dPt>
            <c:idx val="1"/>
            <c:invertIfNegative val="0"/>
            <c:bubble3D val="0"/>
            <c:spPr>
              <a:solidFill>
                <a:srgbClr val="654E98"/>
              </a:solidFill>
            </c:spPr>
            <c:extLst>
              <c:ext xmlns:c16="http://schemas.microsoft.com/office/drawing/2014/chart" uri="{C3380CC4-5D6E-409C-BE32-E72D297353CC}">
                <c16:uniqueId val="{00000003-16C7-43F2-BBE7-069621C9BC79}"/>
              </c:ext>
            </c:extLst>
          </c:dPt>
          <c:dPt>
            <c:idx val="2"/>
            <c:invertIfNegative val="0"/>
            <c:bubble3D val="0"/>
            <c:spPr>
              <a:solidFill>
                <a:srgbClr val="654E98"/>
              </a:solidFill>
            </c:spPr>
            <c:extLst>
              <c:ext xmlns:c16="http://schemas.microsoft.com/office/drawing/2014/chart" uri="{C3380CC4-5D6E-409C-BE32-E72D297353CC}">
                <c16:uniqueId val="{00000004-16C7-43F2-BBE7-069621C9BC79}"/>
              </c:ext>
            </c:extLst>
          </c:dPt>
          <c:dPt>
            <c:idx val="3"/>
            <c:invertIfNegative val="0"/>
            <c:bubble3D val="0"/>
            <c:spPr>
              <a:solidFill>
                <a:srgbClr val="654E98"/>
              </a:solidFill>
            </c:spPr>
            <c:extLst>
              <c:ext xmlns:c16="http://schemas.microsoft.com/office/drawing/2014/chart" uri="{C3380CC4-5D6E-409C-BE32-E72D297353CC}">
                <c16:uniqueId val="{00000005-16C7-43F2-BBE7-069621C9BC79}"/>
              </c:ext>
            </c:extLst>
          </c:dPt>
          <c:dPt>
            <c:idx val="4"/>
            <c:invertIfNegative val="0"/>
            <c:bubble3D val="0"/>
            <c:spPr>
              <a:solidFill>
                <a:srgbClr val="654E98"/>
              </a:solidFill>
            </c:spPr>
            <c:extLst>
              <c:ext xmlns:c16="http://schemas.microsoft.com/office/drawing/2014/chart" uri="{C3380CC4-5D6E-409C-BE32-E72D297353CC}">
                <c16:uniqueId val="{00000006-16C7-43F2-BBE7-069621C9BC79}"/>
              </c:ext>
            </c:extLst>
          </c:dPt>
          <c:dPt>
            <c:idx val="5"/>
            <c:invertIfNegative val="0"/>
            <c:bubble3D val="0"/>
            <c:spPr>
              <a:solidFill>
                <a:srgbClr val="654E98"/>
              </a:solidFill>
            </c:spPr>
            <c:extLst>
              <c:ext xmlns:c16="http://schemas.microsoft.com/office/drawing/2014/chart" uri="{C3380CC4-5D6E-409C-BE32-E72D297353CC}">
                <c16:uniqueId val="{00000007-16C7-43F2-BBE7-069621C9BC79}"/>
              </c:ext>
            </c:extLst>
          </c:dPt>
          <c:dPt>
            <c:idx val="6"/>
            <c:invertIfNegative val="0"/>
            <c:bubble3D val="0"/>
            <c:spPr>
              <a:solidFill>
                <a:srgbClr val="654E98"/>
              </a:solidFill>
            </c:spPr>
            <c:extLst>
              <c:ext xmlns:c16="http://schemas.microsoft.com/office/drawing/2014/chart" uri="{C3380CC4-5D6E-409C-BE32-E72D297353CC}">
                <c16:uniqueId val="{00000008-16C7-43F2-BBE7-069621C9BC79}"/>
              </c:ext>
            </c:extLst>
          </c:dPt>
          <c:dPt>
            <c:idx val="7"/>
            <c:invertIfNegative val="0"/>
            <c:bubble3D val="0"/>
            <c:spPr>
              <a:solidFill>
                <a:srgbClr val="654E98"/>
              </a:solidFill>
            </c:spPr>
            <c:extLst>
              <c:ext xmlns:c16="http://schemas.microsoft.com/office/drawing/2014/chart" uri="{C3380CC4-5D6E-409C-BE32-E72D297353CC}">
                <c16:uniqueId val="{00000009-16C7-43F2-BBE7-069621C9BC79}"/>
              </c:ext>
            </c:extLst>
          </c:dPt>
          <c:dPt>
            <c:idx val="8"/>
            <c:invertIfNegative val="0"/>
            <c:bubble3D val="0"/>
            <c:spPr>
              <a:solidFill>
                <a:srgbClr val="654E98"/>
              </a:solidFill>
            </c:spPr>
            <c:extLst>
              <c:ext xmlns:c16="http://schemas.microsoft.com/office/drawing/2014/chart" uri="{C3380CC4-5D6E-409C-BE32-E72D297353CC}">
                <c16:uniqueId val="{0000000A-16C7-43F2-BBE7-069621C9BC79}"/>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6C7-43F2-BBE7-069621C9BC79}"/>
              </c:ext>
            </c:extLst>
          </c:dPt>
          <c:dPt>
            <c:idx val="10"/>
            <c:invertIfNegative val="0"/>
            <c:bubble3D val="0"/>
            <c:spPr>
              <a:solidFill>
                <a:srgbClr val="654E98"/>
              </a:solidFill>
            </c:spPr>
            <c:extLst>
              <c:ext xmlns:c16="http://schemas.microsoft.com/office/drawing/2014/chart" uri="{C3380CC4-5D6E-409C-BE32-E72D297353CC}">
                <c16:uniqueId val="{0000000B-16C7-43F2-BBE7-069621C9BC79}"/>
              </c:ext>
            </c:extLst>
          </c:dPt>
          <c:dPt>
            <c:idx val="11"/>
            <c:invertIfNegative val="0"/>
            <c:bubble3D val="0"/>
            <c:spPr>
              <a:solidFill>
                <a:srgbClr val="654E98"/>
              </a:solidFill>
            </c:spPr>
            <c:extLst>
              <c:ext xmlns:c16="http://schemas.microsoft.com/office/drawing/2014/chart" uri="{C3380CC4-5D6E-409C-BE32-E72D297353CC}">
                <c16:uniqueId val="{0000000C-16C7-43F2-BBE7-069621C9BC79}"/>
              </c:ext>
            </c:extLst>
          </c:dPt>
          <c:dPt>
            <c:idx val="12"/>
            <c:invertIfNegative val="0"/>
            <c:bubble3D val="0"/>
            <c:spPr>
              <a:solidFill>
                <a:srgbClr val="654E98"/>
              </a:solidFill>
            </c:spPr>
            <c:extLst>
              <c:ext xmlns:c16="http://schemas.microsoft.com/office/drawing/2014/chart" uri="{C3380CC4-5D6E-409C-BE32-E72D297353CC}">
                <c16:uniqueId val="{0000000D-16C7-43F2-BBE7-069621C9BC79}"/>
              </c:ext>
            </c:extLst>
          </c:dPt>
          <c:dPt>
            <c:idx val="13"/>
            <c:invertIfNegative val="0"/>
            <c:bubble3D val="0"/>
            <c:spPr>
              <a:solidFill>
                <a:srgbClr val="654E98"/>
              </a:solidFill>
            </c:spPr>
            <c:extLst>
              <c:ext xmlns:c16="http://schemas.microsoft.com/office/drawing/2014/chart" uri="{C3380CC4-5D6E-409C-BE32-E72D297353CC}">
                <c16:uniqueId val="{0000000E-16C7-43F2-BBE7-069621C9BC79}"/>
              </c:ext>
            </c:extLst>
          </c:dPt>
          <c:dPt>
            <c:idx val="14"/>
            <c:invertIfNegative val="0"/>
            <c:bubble3D val="0"/>
            <c:spPr>
              <a:solidFill>
                <a:srgbClr val="654E98"/>
              </a:solidFill>
            </c:spPr>
            <c:extLst>
              <c:ext xmlns:c16="http://schemas.microsoft.com/office/drawing/2014/chart" uri="{C3380CC4-5D6E-409C-BE32-E72D297353CC}">
                <c16:uniqueId val="{0000000F-16C7-43F2-BBE7-069621C9BC79}"/>
              </c:ext>
            </c:extLst>
          </c:dPt>
          <c:dPt>
            <c:idx val="15"/>
            <c:invertIfNegative val="0"/>
            <c:bubble3D val="0"/>
            <c:spPr>
              <a:solidFill>
                <a:srgbClr val="654E98"/>
              </a:solidFill>
            </c:spPr>
            <c:extLst>
              <c:ext xmlns:c16="http://schemas.microsoft.com/office/drawing/2014/chart" uri="{C3380CC4-5D6E-409C-BE32-E72D297353CC}">
                <c16:uniqueId val="{00000010-16C7-43F2-BBE7-069621C9BC79}"/>
              </c:ext>
            </c:extLst>
          </c:dPt>
          <c:dPt>
            <c:idx val="16"/>
            <c:invertIfNegative val="0"/>
            <c:bubble3D val="0"/>
            <c:spPr>
              <a:solidFill>
                <a:srgbClr val="C00000"/>
              </a:solidFill>
            </c:spPr>
            <c:extLst>
              <c:ext xmlns:c16="http://schemas.microsoft.com/office/drawing/2014/chart" uri="{C3380CC4-5D6E-409C-BE32-E72D297353CC}">
                <c16:uniqueId val="{00000011-16C7-43F2-BBE7-069621C9BC79}"/>
              </c:ext>
            </c:extLst>
          </c:dPt>
          <c:dPt>
            <c:idx val="17"/>
            <c:invertIfNegative val="0"/>
            <c:bubble3D val="0"/>
            <c:spPr>
              <a:solidFill>
                <a:srgbClr val="654E98"/>
              </a:solidFill>
            </c:spPr>
            <c:extLst>
              <c:ext xmlns:c16="http://schemas.microsoft.com/office/drawing/2014/chart" uri="{C3380CC4-5D6E-409C-BE32-E72D297353CC}">
                <c16:uniqueId val="{00000012-16C7-43F2-BBE7-069621C9BC79}"/>
              </c:ext>
            </c:extLst>
          </c:dPt>
          <c:dPt>
            <c:idx val="18"/>
            <c:invertIfNegative val="0"/>
            <c:bubble3D val="0"/>
            <c:spPr>
              <a:solidFill>
                <a:srgbClr val="654E98"/>
              </a:solidFill>
            </c:spPr>
            <c:extLst>
              <c:ext xmlns:c16="http://schemas.microsoft.com/office/drawing/2014/chart" uri="{C3380CC4-5D6E-409C-BE32-E72D297353CC}">
                <c16:uniqueId val="{00000013-16C7-43F2-BBE7-069621C9BC79}"/>
              </c:ext>
            </c:extLst>
          </c:dPt>
          <c:dPt>
            <c:idx val="19"/>
            <c:invertIfNegative val="0"/>
            <c:bubble3D val="0"/>
            <c:spPr>
              <a:solidFill>
                <a:srgbClr val="654E98"/>
              </a:solidFill>
            </c:spPr>
            <c:extLst>
              <c:ext xmlns:c16="http://schemas.microsoft.com/office/drawing/2014/chart" uri="{C3380CC4-5D6E-409C-BE32-E72D297353CC}">
                <c16:uniqueId val="{00000014-16C7-43F2-BBE7-069621C9BC79}"/>
              </c:ext>
            </c:extLst>
          </c:dPt>
          <c:dPt>
            <c:idx val="20"/>
            <c:invertIfNegative val="0"/>
            <c:bubble3D val="0"/>
            <c:spPr>
              <a:solidFill>
                <a:srgbClr val="654E98"/>
              </a:solidFill>
            </c:spPr>
            <c:extLst>
              <c:ext xmlns:c16="http://schemas.microsoft.com/office/drawing/2014/chart" uri="{C3380CC4-5D6E-409C-BE32-E72D297353CC}">
                <c16:uniqueId val="{00000015-16C7-43F2-BBE7-069621C9BC79}"/>
              </c:ext>
            </c:extLst>
          </c:dPt>
          <c:dPt>
            <c:idx val="21"/>
            <c:invertIfNegative val="0"/>
            <c:bubble3D val="0"/>
            <c:spPr>
              <a:solidFill>
                <a:srgbClr val="654E98"/>
              </a:solidFill>
            </c:spPr>
            <c:extLst>
              <c:ext xmlns:c16="http://schemas.microsoft.com/office/drawing/2014/chart" uri="{C3380CC4-5D6E-409C-BE32-E72D297353CC}">
                <c16:uniqueId val="{00000016-16C7-43F2-BBE7-069621C9BC79}"/>
              </c:ext>
            </c:extLst>
          </c:dPt>
          <c:dPt>
            <c:idx val="22"/>
            <c:invertIfNegative val="0"/>
            <c:bubble3D val="0"/>
            <c:spPr>
              <a:solidFill>
                <a:srgbClr val="654E98"/>
              </a:solidFill>
            </c:spPr>
            <c:extLst>
              <c:ext xmlns:c16="http://schemas.microsoft.com/office/drawing/2014/chart" uri="{C3380CC4-5D6E-409C-BE32-E72D297353CC}">
                <c16:uniqueId val="{00000017-16C7-43F2-BBE7-069621C9BC79}"/>
              </c:ext>
            </c:extLst>
          </c:dPt>
          <c:dPt>
            <c:idx val="23"/>
            <c:invertIfNegative val="0"/>
            <c:bubble3D val="0"/>
            <c:spPr>
              <a:solidFill>
                <a:srgbClr val="654E98"/>
              </a:solidFill>
            </c:spPr>
            <c:extLst>
              <c:ext xmlns:c16="http://schemas.microsoft.com/office/drawing/2014/chart" uri="{C3380CC4-5D6E-409C-BE32-E72D297353CC}">
                <c16:uniqueId val="{00000018-16C7-43F2-BBE7-069621C9BC79}"/>
              </c:ext>
            </c:extLst>
          </c:dPt>
          <c:dPt>
            <c:idx val="24"/>
            <c:invertIfNegative val="0"/>
            <c:bubble3D val="0"/>
            <c:spPr>
              <a:solidFill>
                <a:srgbClr val="654E98"/>
              </a:solidFill>
            </c:spPr>
            <c:extLst>
              <c:ext xmlns:c16="http://schemas.microsoft.com/office/drawing/2014/chart" uri="{C3380CC4-5D6E-409C-BE32-E72D297353CC}">
                <c16:uniqueId val="{00000019-16C7-43F2-BBE7-069621C9BC79}"/>
              </c:ext>
            </c:extLst>
          </c:dPt>
          <c:dPt>
            <c:idx val="25"/>
            <c:invertIfNegative val="0"/>
            <c:bubble3D val="0"/>
            <c:spPr>
              <a:solidFill>
                <a:srgbClr val="654E98"/>
              </a:solidFill>
            </c:spPr>
            <c:extLst>
              <c:ext xmlns:c16="http://schemas.microsoft.com/office/drawing/2014/chart" uri="{C3380CC4-5D6E-409C-BE32-E72D297353CC}">
                <c16:uniqueId val="{0000001A-16C7-43F2-BBE7-069621C9BC79}"/>
              </c:ext>
            </c:extLst>
          </c:dPt>
          <c:dPt>
            <c:idx val="26"/>
            <c:invertIfNegative val="0"/>
            <c:bubble3D val="0"/>
            <c:spPr>
              <a:solidFill>
                <a:srgbClr val="654E98"/>
              </a:solidFill>
            </c:spPr>
            <c:extLst>
              <c:ext xmlns:c16="http://schemas.microsoft.com/office/drawing/2014/chart" uri="{C3380CC4-5D6E-409C-BE32-E72D297353CC}">
                <c16:uniqueId val="{0000001B-16C7-43F2-BBE7-069621C9BC79}"/>
              </c:ext>
            </c:extLst>
          </c:dPt>
          <c:dPt>
            <c:idx val="27"/>
            <c:invertIfNegative val="0"/>
            <c:bubble3D val="0"/>
            <c:spPr>
              <a:solidFill>
                <a:srgbClr val="654E98"/>
              </a:solidFill>
            </c:spPr>
            <c:extLst>
              <c:ext xmlns:c16="http://schemas.microsoft.com/office/drawing/2014/chart" uri="{C3380CC4-5D6E-409C-BE32-E72D297353CC}">
                <c16:uniqueId val="{0000001C-16C7-43F2-BBE7-069621C9BC79}"/>
              </c:ext>
            </c:extLst>
          </c:dPt>
          <c:dPt>
            <c:idx val="28"/>
            <c:invertIfNegative val="0"/>
            <c:bubble3D val="0"/>
            <c:spPr>
              <a:solidFill>
                <a:srgbClr val="654E98"/>
              </a:solidFill>
            </c:spPr>
            <c:extLst>
              <c:ext xmlns:c16="http://schemas.microsoft.com/office/drawing/2014/chart" uri="{C3380CC4-5D6E-409C-BE32-E72D297353CC}">
                <c16:uniqueId val="{0000001D-16C7-43F2-BBE7-069621C9BC79}"/>
              </c:ext>
            </c:extLst>
          </c:dPt>
          <c:dLbls>
            <c:dLbl>
              <c:idx val="0"/>
              <c:tx>
                <c:rich>
                  <a:bodyPr/>
                  <a:lstStyle/>
                  <a:p>
                    <a:fld id="{D4429F6F-8B3A-4BEE-B2D7-2B8E458E911A}"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16C7-43F2-BBE7-069621C9BC79}"/>
                </c:ext>
              </c:extLst>
            </c:dLbl>
            <c:dLbl>
              <c:idx val="1"/>
              <c:tx>
                <c:rich>
                  <a:bodyPr/>
                  <a:lstStyle/>
                  <a:p>
                    <a:fld id="{86C824EA-6C5D-4C0F-90DC-80E9C7EC3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16C7-43F2-BBE7-069621C9BC79}"/>
                </c:ext>
              </c:extLst>
            </c:dLbl>
            <c:dLbl>
              <c:idx val="2"/>
              <c:tx>
                <c:rich>
                  <a:bodyPr/>
                  <a:lstStyle/>
                  <a:p>
                    <a:r>
                      <a:rPr lang="en-GB"/>
                      <a:t>4.90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16C7-43F2-BBE7-069621C9BC79}"/>
                </c:ext>
              </c:extLst>
            </c:dLbl>
            <c:dLbl>
              <c:idx val="3"/>
              <c:tx>
                <c:rich>
                  <a:bodyPr/>
                  <a:lstStyle/>
                  <a:p>
                    <a:r>
                      <a:rPr lang="en-GB"/>
                      <a:t>4.85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6C7-43F2-BBE7-069621C9BC79}"/>
                </c:ext>
              </c:extLst>
            </c:dLbl>
            <c:dLbl>
              <c:idx val="4"/>
              <c:tx>
                <c:rich>
                  <a:bodyPr/>
                  <a:lstStyle/>
                  <a:p>
                    <a:r>
                      <a:rPr lang="en-GB"/>
                      <a:t>4.85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6C7-43F2-BBE7-069621C9BC79}"/>
                </c:ext>
              </c:extLst>
            </c:dLbl>
            <c:dLbl>
              <c:idx val="5"/>
              <c:tx>
                <c:rich>
                  <a:bodyPr/>
                  <a:lstStyle/>
                  <a:p>
                    <a:r>
                      <a:rPr lang="en-GB"/>
                      <a:t>4.59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6C7-43F2-BBE7-069621C9BC79}"/>
                </c:ext>
              </c:extLst>
            </c:dLbl>
            <c:dLbl>
              <c:idx val="6"/>
              <c:tx>
                <c:rich>
                  <a:bodyPr/>
                  <a:lstStyle/>
                  <a:p>
                    <a:r>
                      <a:rPr lang="en-GB"/>
                      <a:t>4.51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6C7-43F2-BBE7-069621C9BC79}"/>
                </c:ext>
              </c:extLst>
            </c:dLbl>
            <c:dLbl>
              <c:idx val="7"/>
              <c:tx>
                <c:rich>
                  <a:bodyPr/>
                  <a:lstStyle/>
                  <a:p>
                    <a:r>
                      <a:rPr lang="en-GB"/>
                      <a:t>4.38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6C7-43F2-BBE7-069621C9BC79}"/>
                </c:ext>
              </c:extLst>
            </c:dLbl>
            <c:dLbl>
              <c:idx val="8"/>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6C7-43F2-BBE7-069621C9BC79}"/>
                </c:ext>
              </c:extLst>
            </c:dLbl>
            <c:dLbl>
              <c:idx val="9"/>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6C7-43F2-BBE7-069621C9BC79}"/>
                </c:ext>
              </c:extLst>
            </c:dLbl>
            <c:dLbl>
              <c:idx val="10"/>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6C7-43F2-BBE7-069621C9BC79}"/>
                </c:ext>
              </c:extLst>
            </c:dLbl>
            <c:dLbl>
              <c:idx val="11"/>
              <c:tx>
                <c:rich>
                  <a:bodyPr/>
                  <a:lstStyle/>
                  <a:p>
                    <a:r>
                      <a:rPr lang="en-GB"/>
                      <a:t>4.20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6C7-43F2-BBE7-069621C9BC79}"/>
                </c:ext>
              </c:extLst>
            </c:dLbl>
            <c:dLbl>
              <c:idx val="12"/>
              <c:tx>
                <c:rich>
                  <a:bodyPr/>
                  <a:lstStyle/>
                  <a:p>
                    <a:r>
                      <a:rPr lang="en-GB"/>
                      <a:t>4.19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6C7-43F2-BBE7-069621C9BC79}"/>
                </c:ext>
              </c:extLst>
            </c:dLbl>
            <c:dLbl>
              <c:idx val="13"/>
              <c:tx>
                <c:rich>
                  <a:bodyPr/>
                  <a:lstStyle/>
                  <a:p>
                    <a:r>
                      <a:rPr lang="en-GB"/>
                      <a:t>4.17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6C7-43F2-BBE7-069621C9BC79}"/>
                </c:ext>
              </c:extLst>
            </c:dLbl>
            <c:dLbl>
              <c:idx val="14"/>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6C7-43F2-BBE7-069621C9BC79}"/>
                </c:ext>
              </c:extLst>
            </c:dLbl>
            <c:dLbl>
              <c:idx val="15"/>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6C7-43F2-BBE7-069621C9BC79}"/>
                </c:ext>
              </c:extLst>
            </c:dLbl>
            <c:dLbl>
              <c:idx val="16"/>
              <c:tx>
                <c:rich>
                  <a:bodyPr/>
                  <a:lstStyle/>
                  <a:p>
                    <a:r>
                      <a:rPr lang="en-GB"/>
                      <a:t>4.12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6C7-43F2-BBE7-069621C9BC79}"/>
                </c:ext>
              </c:extLst>
            </c:dLbl>
            <c:dLbl>
              <c:idx val="17"/>
              <c:tx>
                <c:rich>
                  <a:bodyPr/>
                  <a:lstStyle/>
                  <a:p>
                    <a:r>
                      <a:rPr lang="en-GB"/>
                      <a:t>4.12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6C7-43F2-BBE7-069621C9BC79}"/>
                </c:ext>
              </c:extLst>
            </c:dLbl>
            <c:dLbl>
              <c:idx val="18"/>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6C7-43F2-BBE7-069621C9BC79}"/>
                </c:ext>
              </c:extLst>
            </c:dLbl>
            <c:dLbl>
              <c:idx val="19"/>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6C7-43F2-BBE7-069621C9BC79}"/>
                </c:ext>
              </c:extLst>
            </c:dLbl>
            <c:dLbl>
              <c:idx val="20"/>
              <c:tx>
                <c:rich>
                  <a:bodyPr/>
                  <a:lstStyle/>
                  <a:p>
                    <a:r>
                      <a:rPr lang="en-GB"/>
                      <a:t>4.02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6C7-43F2-BBE7-069621C9BC79}"/>
                </c:ext>
              </c:extLst>
            </c:dLbl>
            <c:dLbl>
              <c:idx val="21"/>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6C7-43F2-BBE7-069621C9BC79}"/>
                </c:ext>
              </c:extLst>
            </c:dLbl>
            <c:dLbl>
              <c:idx val="22"/>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6C7-43F2-BBE7-069621C9BC79}"/>
                </c:ext>
              </c:extLst>
            </c:dLbl>
            <c:dLbl>
              <c:idx val="23"/>
              <c:tx>
                <c:rich>
                  <a:bodyPr/>
                  <a:lstStyle/>
                  <a:p>
                    <a:r>
                      <a:rPr lang="en-GB"/>
                      <a:t>3.93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6C7-43F2-BBE7-069621C9BC79}"/>
                </c:ext>
              </c:extLst>
            </c:dLbl>
            <c:dLbl>
              <c:idx val="24"/>
              <c:tx>
                <c:rich>
                  <a:bodyPr/>
                  <a:lstStyle/>
                  <a:p>
                    <a:r>
                      <a:rPr lang="en-GB"/>
                      <a:t>3.93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6C7-43F2-BBE7-069621C9BC79}"/>
                </c:ext>
              </c:extLst>
            </c:dLbl>
            <c:dLbl>
              <c:idx val="25"/>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6C7-43F2-BBE7-069621C9BC79}"/>
                </c:ext>
              </c:extLst>
            </c:dLbl>
            <c:dLbl>
              <c:idx val="26"/>
              <c:tx>
                <c:rich>
                  <a:bodyPr/>
                  <a:lstStyle/>
                  <a:p>
                    <a:r>
                      <a:rPr lang="en-GB"/>
                      <a:t>3.83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6C7-43F2-BBE7-069621C9BC79}"/>
                </c:ext>
              </c:extLst>
            </c:dLbl>
            <c:dLbl>
              <c:idx val="27"/>
              <c:tx>
                <c:rich>
                  <a:bodyPr/>
                  <a:lstStyle/>
                  <a:p>
                    <a:r>
                      <a:rPr lang="en-GB"/>
                      <a:t>3.73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6C7-43F2-BBE7-069621C9BC79}"/>
                </c:ext>
              </c:extLst>
            </c:dLbl>
            <c:dLbl>
              <c:idx val="28"/>
              <c:tx>
                <c:rich>
                  <a:bodyPr/>
                  <a:lstStyle/>
                  <a:p>
                    <a:r>
                      <a:rPr lang="en-GB"/>
                      <a:t>3.63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6C7-43F2-BBE7-069621C9BC7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6C7-43F2-BBE7-069621C9BC7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NKG</c:v>
                </c:pt>
                <c:pt idx="3">
                  <c:v>TAO</c:v>
                </c:pt>
                <c:pt idx="4">
                  <c:v>BLR</c:v>
                </c:pt>
                <c:pt idx="5">
                  <c:v>RUH</c:v>
                </c:pt>
                <c:pt idx="6">
                  <c:v>DME</c:v>
                </c:pt>
                <c:pt idx="7">
                  <c:v>JED</c:v>
                </c:pt>
                <c:pt idx="8">
                  <c:v>MSP</c:v>
                </c:pt>
                <c:pt idx="9">
                  <c:v>CPH</c:v>
                </c:pt>
                <c:pt idx="10">
                  <c:v>KIX</c:v>
                </c:pt>
                <c:pt idx="11">
                  <c:v>LGA</c:v>
                </c:pt>
                <c:pt idx="12">
                  <c:v>DMK</c:v>
                </c:pt>
                <c:pt idx="13">
                  <c:v>SLC</c:v>
                </c:pt>
                <c:pt idx="14">
                  <c:v>DTW</c:v>
                </c:pt>
                <c:pt idx="15">
                  <c:v>YVR</c:v>
                </c:pt>
                <c:pt idx="16">
                  <c:v>BWI</c:v>
                </c:pt>
                <c:pt idx="17">
                  <c:v>ZRH</c:v>
                </c:pt>
                <c:pt idx="18">
                  <c:v>PMI</c:v>
                </c:pt>
                <c:pt idx="19">
                  <c:v>OSL</c:v>
                </c:pt>
                <c:pt idx="20">
                  <c:v>MXP</c:v>
                </c:pt>
                <c:pt idx="21">
                  <c:v>CUN</c:v>
                </c:pt>
                <c:pt idx="22">
                  <c:v>ATH</c:v>
                </c:pt>
                <c:pt idx="23">
                  <c:v>DUB</c:v>
                </c:pt>
                <c:pt idx="24">
                  <c:v>ARN</c:v>
                </c:pt>
                <c:pt idx="25">
                  <c:v>BRU</c:v>
                </c:pt>
                <c:pt idx="26">
                  <c:v>ORY</c:v>
                </c:pt>
                <c:pt idx="27">
                  <c:v>VIE</c:v>
                </c:pt>
                <c:pt idx="28">
                  <c:v>LIS</c:v>
                </c:pt>
              </c:strCache>
            </c:strRef>
          </c:cat>
          <c:val>
            <c:numRef>
              <c:f>Sheet1!$B$2:$B$31</c:f>
              <c:numCache>
                <c:formatCode>0.00000000</c:formatCode>
                <c:ptCount val="30"/>
                <c:pt idx="0">
                  <c:v>5</c:v>
                </c:pt>
                <c:pt idx="1">
                  <c:v>4.9898311499999997</c:v>
                </c:pt>
                <c:pt idx="2">
                  <c:v>4.9017010799999996</c:v>
                </c:pt>
                <c:pt idx="3">
                  <c:v>4.8542390400000004</c:v>
                </c:pt>
                <c:pt idx="4">
                  <c:v>4.8515715300000002</c:v>
                </c:pt>
                <c:pt idx="5">
                  <c:v>4.5894224899999996</c:v>
                </c:pt>
                <c:pt idx="6">
                  <c:v>4.5067015599999998</c:v>
                </c:pt>
                <c:pt idx="7">
                  <c:v>4.3757732300000001</c:v>
                </c:pt>
                <c:pt idx="8">
                  <c:v>4.3165369900000004</c:v>
                </c:pt>
                <c:pt idx="9">
                  <c:v>4.2406120400000002</c:v>
                </c:pt>
                <c:pt idx="10">
                  <c:v>4.2290120199999999</c:v>
                </c:pt>
                <c:pt idx="11">
                  <c:v>4.1951366200000004</c:v>
                </c:pt>
                <c:pt idx="12">
                  <c:v>4.1851993900000002</c:v>
                </c:pt>
                <c:pt idx="13">
                  <c:v>4.1703350400000003</c:v>
                </c:pt>
                <c:pt idx="14">
                  <c:v>4.1423436000000002</c:v>
                </c:pt>
                <c:pt idx="15">
                  <c:v>4.1419840199999998</c:v>
                </c:pt>
                <c:pt idx="16">
                  <c:v>4.1224496500000001</c:v>
                </c:pt>
                <c:pt idx="17">
                  <c:v>4.1164417100000001</c:v>
                </c:pt>
                <c:pt idx="18">
                  <c:v>4.0841831300000004</c:v>
                </c:pt>
                <c:pt idx="19">
                  <c:v>4.0429241200000003</c:v>
                </c:pt>
                <c:pt idx="20">
                  <c:v>4.0188423599999998</c:v>
                </c:pt>
                <c:pt idx="21">
                  <c:v>4.0076493099999997</c:v>
                </c:pt>
                <c:pt idx="22">
                  <c:v>3.98043704</c:v>
                </c:pt>
                <c:pt idx="23">
                  <c:v>3.9295057</c:v>
                </c:pt>
                <c:pt idx="24">
                  <c:v>3.9288705400000001</c:v>
                </c:pt>
                <c:pt idx="25">
                  <c:v>3.9181264699999998</c:v>
                </c:pt>
                <c:pt idx="26">
                  <c:v>3.8342407700000001</c:v>
                </c:pt>
                <c:pt idx="27">
                  <c:v>3.7340750800000002</c:v>
                </c:pt>
                <c:pt idx="28">
                  <c:v>3.63287681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4.99</c:v>
                  </c:pt>
                  <c:pt idx="2">
                    <c:v>4.90</c:v>
                  </c:pt>
                  <c:pt idx="3">
                    <c:v>4.85</c:v>
                  </c:pt>
                  <c:pt idx="4">
                    <c:v>4.85</c:v>
                  </c:pt>
                  <c:pt idx="5">
                    <c:v>4.59</c:v>
                  </c:pt>
                  <c:pt idx="6">
                    <c:v>4.51</c:v>
                  </c:pt>
                  <c:pt idx="7">
                    <c:v>4.38</c:v>
                  </c:pt>
                  <c:pt idx="8">
                    <c:v>4.32</c:v>
                  </c:pt>
                  <c:pt idx="9">
                    <c:v>4.24</c:v>
                  </c:pt>
                  <c:pt idx="10">
                    <c:v>4.23</c:v>
                  </c:pt>
                  <c:pt idx="11">
                    <c:v>4.20</c:v>
                  </c:pt>
                  <c:pt idx="12">
                    <c:v>4.19</c:v>
                  </c:pt>
                  <c:pt idx="13">
                    <c:v>4.17</c:v>
                  </c:pt>
                  <c:pt idx="14">
                    <c:v>4.14</c:v>
                  </c:pt>
                  <c:pt idx="15">
                    <c:v>4.14</c:v>
                  </c:pt>
                  <c:pt idx="16">
                    <c:v>4.12</c:v>
                  </c:pt>
                  <c:pt idx="17">
                    <c:v>4.12</c:v>
                  </c:pt>
                  <c:pt idx="18">
                    <c:v>4.08</c:v>
                  </c:pt>
                  <c:pt idx="19">
                    <c:v>4.04</c:v>
                  </c:pt>
                  <c:pt idx="20">
                    <c:v>4.02</c:v>
                  </c:pt>
                  <c:pt idx="21">
                    <c:v>4.01</c:v>
                  </c:pt>
                  <c:pt idx="22">
                    <c:v>3.98</c:v>
                  </c:pt>
                  <c:pt idx="23">
                    <c:v>3.93</c:v>
                  </c:pt>
                  <c:pt idx="24">
                    <c:v>3.93</c:v>
                  </c:pt>
                  <c:pt idx="25">
                    <c:v>3.92</c:v>
                  </c:pt>
                  <c:pt idx="26">
                    <c:v>3.83</c:v>
                  </c:pt>
                  <c:pt idx="27">
                    <c:v>3.73</c:v>
                  </c:pt>
                  <c:pt idx="28">
                    <c:v>3.63</c:v>
                  </c:pt>
                </c15:dlblRangeCache>
              </c15:datalabelsRange>
            </c:ext>
            <c:ext xmlns:c16="http://schemas.microsoft.com/office/drawing/2014/chart" uri="{C3380CC4-5D6E-409C-BE32-E72D297353CC}">
              <c16:uniqueId val="{0000001F-16C7-43F2-BBE7-069621C9BC7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470-644F-A3F4-D5068880C3D7}"/>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470-644F-A3F4-D5068880C3D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470-644F-A3F4-D5068880C3D7}"/>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8470-644F-A3F4-D5068880C3D7}"/>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8470-644F-A3F4-D5068880C3D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470-644F-A3F4-D5068880C3D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8470-644F-A3F4-D5068880C3D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470-644F-A3F4-D5068880C3D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8470-644F-A3F4-D5068880C3D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470-644F-A3F4-D5068880C3D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470-644F-A3F4-D5068880C3D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8470-644F-A3F4-D5068880C3D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470-644F-A3F4-D5068880C3D7}"/>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470-644F-A3F4-D5068880C3D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8470-644F-A3F4-D5068880C3D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470-644F-A3F4-D5068880C3D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8470-644F-A3F4-D5068880C3D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470-644F-A3F4-D5068880C3D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8470-644F-A3F4-D5068880C3D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8470-644F-A3F4-D5068880C3D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8470-644F-A3F4-D5068880C3D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470-644F-A3F4-D5068880C3D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8470-644F-A3F4-D5068880C3D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470-644F-A3F4-D5068880C3D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8470-644F-A3F4-D5068880C3D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470-644F-A3F4-D5068880C3D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8470-644F-A3F4-D5068880C3D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8470-644F-A3F4-D5068880C3D7}"/>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8470-644F-A3F4-D5068880C3D7}"/>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470-644F-A3F4-D5068880C3D7}"/>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8470-644F-A3F4-D5068880C3D7}"/>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8470-644F-A3F4-D5068880C3D7}"/>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8470-644F-A3F4-D5068880C3D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8470-644F-A3F4-D5068880C3D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2C1-3C45-B2EE-707B770CBEB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2C1-3C45-B2EE-707B770CBEBF}"/>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62C1-3C45-B2EE-707B770CBEBF}"/>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62C1-3C45-B2EE-707B770CBEBF}"/>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2C1-3C45-B2EE-707B770CBEBF}"/>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62C1-3C45-B2EE-707B770CBEBF}"/>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2C1-3C45-B2EE-707B770CBEBF}"/>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62C1-3C45-B2EE-707B770CBEBF}"/>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2C1-3C45-B2EE-707B770CBEBF}"/>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62C1-3C45-B2EE-707B770CBEBF}"/>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2C1-3C45-B2EE-707B770CBEBF}"/>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2C1-3C45-B2EE-707B770CBEBF}"/>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62C1-3C45-B2EE-707B770CBEBF}"/>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2C1-3C45-B2EE-707B770CBEBF}"/>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62C1-3C45-B2EE-707B770CBEBF}"/>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2C1-3C45-B2EE-707B770CBEBF}"/>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62C1-3C45-B2EE-707B770CBEBF}"/>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2C1-3C45-B2EE-707B770CBEBF}"/>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62C1-3C45-B2EE-707B770CBEBF}"/>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62C1-3C45-B2EE-707B770CBEBF}"/>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62C1-3C45-B2EE-707B770CBEBF}"/>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2C1-3C45-B2EE-707B770CBEBF}"/>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62C1-3C45-B2EE-707B770CBEBF}"/>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2C1-3C45-B2EE-707B770CBEBF}"/>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62C1-3C45-B2EE-707B770CBEBF}"/>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2C1-3C45-B2EE-707B770CBEBF}"/>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62C1-3C45-B2EE-707B770CBEBF}"/>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2C1-3C45-B2EE-707B770CBEBF}"/>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62C1-3C45-B2EE-707B770CBEBF}"/>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2C1-3C45-B2EE-707B770CBEBF}"/>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62C1-3C45-B2EE-707B770CBEBF}"/>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2C1-3C45-B2EE-707B770CBEB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62C1-3C45-B2EE-707B770CBEB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AC6-BB4F-9C01-DA94CABDCF2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AC6-BB4F-9C01-DA94CABDCF2C}"/>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AC6-BB4F-9C01-DA94CABDCF2C}"/>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AC6-BB4F-9C01-DA94CABDCF2C}"/>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AC6-BB4F-9C01-DA94CABDCF2C}"/>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AC6-BB4F-9C01-DA94CABDCF2C}"/>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AC6-BB4F-9C01-DA94CABDCF2C}"/>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AC6-BB4F-9C01-DA94CABDCF2C}"/>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AC6-BB4F-9C01-DA94CABDCF2C}"/>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AC6-BB4F-9C01-DA94CABDCF2C}"/>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AC6-BB4F-9C01-DA94CABDCF2C}"/>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AC6-BB4F-9C01-DA94CABDCF2C}"/>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AC6-BB4F-9C01-DA94CABDCF2C}"/>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AC6-BB4F-9C01-DA94CABDCF2C}"/>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AC6-BB4F-9C01-DA94CABDCF2C}"/>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AC6-BB4F-9C01-DA94CABDCF2C}"/>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AC6-BB4F-9C01-DA94CABDCF2C}"/>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AC6-BB4F-9C01-DA94CABDCF2C}"/>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AC6-BB4F-9C01-DA94CABDCF2C}"/>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AC6-BB4F-9C01-DA94CABDCF2C}"/>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AC6-BB4F-9C01-DA94CABDCF2C}"/>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AC6-BB4F-9C01-DA94CABDCF2C}"/>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AC6-BB4F-9C01-DA94CABDCF2C}"/>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AC6-BB4F-9C01-DA94CABDCF2C}"/>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AC6-BB4F-9C01-DA94CABDCF2C}"/>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AC6-BB4F-9C01-DA94CABDCF2C}"/>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AC6-BB4F-9C01-DA94CABDCF2C}"/>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AC6-BB4F-9C01-DA94CABDCF2C}"/>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AC6-BB4F-9C01-DA94CABDCF2C}"/>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AC6-BB4F-9C01-DA94CABDCF2C}"/>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AC6-BB4F-9C01-DA94CABDCF2C}"/>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AC6-BB4F-9C01-DA94CABDCF2C}"/>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9AC6-BB4F-9C01-DA94CABDCF2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9AC6-BB4F-9C01-DA94CABDCF2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B2DD-4CB6-A2A8-B8A38C240AD9}"/>
              </c:ext>
            </c:extLst>
          </c:dPt>
          <c:dPt>
            <c:idx val="1"/>
            <c:invertIfNegative val="0"/>
            <c:bubble3D val="0"/>
            <c:spPr>
              <a:solidFill>
                <a:srgbClr val="654E98"/>
              </a:solidFill>
            </c:spPr>
            <c:extLst>
              <c:ext xmlns:c16="http://schemas.microsoft.com/office/drawing/2014/chart" uri="{C3380CC4-5D6E-409C-BE32-E72D297353CC}">
                <c16:uniqueId val="{00000003-B2DD-4CB6-A2A8-B8A38C240AD9}"/>
              </c:ext>
            </c:extLst>
          </c:dPt>
          <c:dPt>
            <c:idx val="2"/>
            <c:invertIfNegative val="0"/>
            <c:bubble3D val="0"/>
            <c:spPr>
              <a:solidFill>
                <a:srgbClr val="654E98"/>
              </a:solidFill>
            </c:spPr>
            <c:extLst>
              <c:ext xmlns:c16="http://schemas.microsoft.com/office/drawing/2014/chart" uri="{C3380CC4-5D6E-409C-BE32-E72D297353CC}">
                <c16:uniqueId val="{00000004-B2DD-4CB6-A2A8-B8A38C240AD9}"/>
              </c:ext>
            </c:extLst>
          </c:dPt>
          <c:dPt>
            <c:idx val="3"/>
            <c:invertIfNegative val="0"/>
            <c:bubble3D val="0"/>
            <c:spPr>
              <a:solidFill>
                <a:srgbClr val="654E98"/>
              </a:solidFill>
            </c:spPr>
            <c:extLst>
              <c:ext xmlns:c16="http://schemas.microsoft.com/office/drawing/2014/chart" uri="{C3380CC4-5D6E-409C-BE32-E72D297353CC}">
                <c16:uniqueId val="{00000005-B2DD-4CB6-A2A8-B8A38C240AD9}"/>
              </c:ext>
            </c:extLst>
          </c:dPt>
          <c:dPt>
            <c:idx val="4"/>
            <c:invertIfNegative val="0"/>
            <c:bubble3D val="0"/>
            <c:spPr>
              <a:solidFill>
                <a:srgbClr val="654E98"/>
              </a:solidFill>
            </c:spPr>
            <c:extLst>
              <c:ext xmlns:c16="http://schemas.microsoft.com/office/drawing/2014/chart" uri="{C3380CC4-5D6E-409C-BE32-E72D297353CC}">
                <c16:uniqueId val="{00000006-B2DD-4CB6-A2A8-B8A38C240AD9}"/>
              </c:ext>
            </c:extLst>
          </c:dPt>
          <c:dPt>
            <c:idx val="5"/>
            <c:invertIfNegative val="0"/>
            <c:bubble3D val="0"/>
            <c:spPr>
              <a:solidFill>
                <a:srgbClr val="654E98"/>
              </a:solidFill>
            </c:spPr>
            <c:extLst>
              <c:ext xmlns:c16="http://schemas.microsoft.com/office/drawing/2014/chart" uri="{C3380CC4-5D6E-409C-BE32-E72D297353CC}">
                <c16:uniqueId val="{00000007-B2DD-4CB6-A2A8-B8A38C240AD9}"/>
              </c:ext>
            </c:extLst>
          </c:dPt>
          <c:dPt>
            <c:idx val="6"/>
            <c:invertIfNegative val="0"/>
            <c:bubble3D val="0"/>
            <c:spPr>
              <a:solidFill>
                <a:srgbClr val="654E98"/>
              </a:solidFill>
            </c:spPr>
            <c:extLst>
              <c:ext xmlns:c16="http://schemas.microsoft.com/office/drawing/2014/chart" uri="{C3380CC4-5D6E-409C-BE32-E72D297353CC}">
                <c16:uniqueId val="{00000008-B2DD-4CB6-A2A8-B8A38C240AD9}"/>
              </c:ext>
            </c:extLst>
          </c:dPt>
          <c:dPt>
            <c:idx val="7"/>
            <c:invertIfNegative val="0"/>
            <c:bubble3D val="0"/>
            <c:spPr>
              <a:solidFill>
                <a:srgbClr val="654E98"/>
              </a:solidFill>
            </c:spPr>
            <c:extLst>
              <c:ext xmlns:c16="http://schemas.microsoft.com/office/drawing/2014/chart" uri="{C3380CC4-5D6E-409C-BE32-E72D297353CC}">
                <c16:uniqueId val="{00000009-B2DD-4CB6-A2A8-B8A38C240AD9}"/>
              </c:ext>
            </c:extLst>
          </c:dPt>
          <c:dPt>
            <c:idx val="8"/>
            <c:invertIfNegative val="0"/>
            <c:bubble3D val="0"/>
            <c:spPr>
              <a:solidFill>
                <a:srgbClr val="654E98"/>
              </a:solidFill>
            </c:spPr>
            <c:extLst>
              <c:ext xmlns:c16="http://schemas.microsoft.com/office/drawing/2014/chart" uri="{C3380CC4-5D6E-409C-BE32-E72D297353CC}">
                <c16:uniqueId val="{0000000A-B2DD-4CB6-A2A8-B8A38C240AD9}"/>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2DD-4CB6-A2A8-B8A38C240AD9}"/>
              </c:ext>
            </c:extLst>
          </c:dPt>
          <c:dPt>
            <c:idx val="10"/>
            <c:invertIfNegative val="0"/>
            <c:bubble3D val="0"/>
            <c:spPr>
              <a:solidFill>
                <a:srgbClr val="654E98"/>
              </a:solidFill>
            </c:spPr>
            <c:extLst>
              <c:ext xmlns:c16="http://schemas.microsoft.com/office/drawing/2014/chart" uri="{C3380CC4-5D6E-409C-BE32-E72D297353CC}">
                <c16:uniqueId val="{0000000B-B2DD-4CB6-A2A8-B8A38C240AD9}"/>
              </c:ext>
            </c:extLst>
          </c:dPt>
          <c:dPt>
            <c:idx val="11"/>
            <c:invertIfNegative val="0"/>
            <c:bubble3D val="0"/>
            <c:spPr>
              <a:solidFill>
                <a:srgbClr val="654E98"/>
              </a:solidFill>
            </c:spPr>
            <c:extLst>
              <c:ext xmlns:c16="http://schemas.microsoft.com/office/drawing/2014/chart" uri="{C3380CC4-5D6E-409C-BE32-E72D297353CC}">
                <c16:uniqueId val="{0000000C-B2DD-4CB6-A2A8-B8A38C240AD9}"/>
              </c:ext>
            </c:extLst>
          </c:dPt>
          <c:dPt>
            <c:idx val="12"/>
            <c:invertIfNegative val="0"/>
            <c:bubble3D val="0"/>
            <c:spPr>
              <a:solidFill>
                <a:srgbClr val="654E98"/>
              </a:solidFill>
            </c:spPr>
            <c:extLst>
              <c:ext xmlns:c16="http://schemas.microsoft.com/office/drawing/2014/chart" uri="{C3380CC4-5D6E-409C-BE32-E72D297353CC}">
                <c16:uniqueId val="{0000000D-B2DD-4CB6-A2A8-B8A38C240AD9}"/>
              </c:ext>
            </c:extLst>
          </c:dPt>
          <c:dPt>
            <c:idx val="13"/>
            <c:invertIfNegative val="0"/>
            <c:bubble3D val="0"/>
            <c:spPr>
              <a:solidFill>
                <a:srgbClr val="654E98"/>
              </a:solidFill>
            </c:spPr>
            <c:extLst>
              <c:ext xmlns:c16="http://schemas.microsoft.com/office/drawing/2014/chart" uri="{C3380CC4-5D6E-409C-BE32-E72D297353CC}">
                <c16:uniqueId val="{0000000E-B2DD-4CB6-A2A8-B8A38C240AD9}"/>
              </c:ext>
            </c:extLst>
          </c:dPt>
          <c:dPt>
            <c:idx val="14"/>
            <c:invertIfNegative val="0"/>
            <c:bubble3D val="0"/>
            <c:spPr>
              <a:solidFill>
                <a:srgbClr val="654E98"/>
              </a:solidFill>
            </c:spPr>
            <c:extLst>
              <c:ext xmlns:c16="http://schemas.microsoft.com/office/drawing/2014/chart" uri="{C3380CC4-5D6E-409C-BE32-E72D297353CC}">
                <c16:uniqueId val="{0000000F-B2DD-4CB6-A2A8-B8A38C240AD9}"/>
              </c:ext>
            </c:extLst>
          </c:dPt>
          <c:dPt>
            <c:idx val="15"/>
            <c:invertIfNegative val="0"/>
            <c:bubble3D val="0"/>
            <c:spPr>
              <a:solidFill>
                <a:srgbClr val="654E98"/>
              </a:solidFill>
            </c:spPr>
            <c:extLst>
              <c:ext xmlns:c16="http://schemas.microsoft.com/office/drawing/2014/chart" uri="{C3380CC4-5D6E-409C-BE32-E72D297353CC}">
                <c16:uniqueId val="{00000010-B2DD-4CB6-A2A8-B8A38C240AD9}"/>
              </c:ext>
            </c:extLst>
          </c:dPt>
          <c:dPt>
            <c:idx val="16"/>
            <c:invertIfNegative val="0"/>
            <c:bubble3D val="0"/>
            <c:spPr>
              <a:solidFill>
                <a:srgbClr val="C00000"/>
              </a:solidFill>
            </c:spPr>
            <c:extLst>
              <c:ext xmlns:c16="http://schemas.microsoft.com/office/drawing/2014/chart" uri="{C3380CC4-5D6E-409C-BE32-E72D297353CC}">
                <c16:uniqueId val="{00000011-B2DD-4CB6-A2A8-B8A38C240AD9}"/>
              </c:ext>
            </c:extLst>
          </c:dPt>
          <c:dPt>
            <c:idx val="17"/>
            <c:invertIfNegative val="0"/>
            <c:bubble3D val="0"/>
            <c:spPr>
              <a:solidFill>
                <a:srgbClr val="654E98"/>
              </a:solidFill>
            </c:spPr>
            <c:extLst>
              <c:ext xmlns:c16="http://schemas.microsoft.com/office/drawing/2014/chart" uri="{C3380CC4-5D6E-409C-BE32-E72D297353CC}">
                <c16:uniqueId val="{00000012-B2DD-4CB6-A2A8-B8A38C240AD9}"/>
              </c:ext>
            </c:extLst>
          </c:dPt>
          <c:dPt>
            <c:idx val="18"/>
            <c:invertIfNegative val="0"/>
            <c:bubble3D val="0"/>
            <c:spPr>
              <a:solidFill>
                <a:srgbClr val="654E98"/>
              </a:solidFill>
            </c:spPr>
            <c:extLst>
              <c:ext xmlns:c16="http://schemas.microsoft.com/office/drawing/2014/chart" uri="{C3380CC4-5D6E-409C-BE32-E72D297353CC}">
                <c16:uniqueId val="{00000013-B2DD-4CB6-A2A8-B8A38C240AD9}"/>
              </c:ext>
            </c:extLst>
          </c:dPt>
          <c:dPt>
            <c:idx val="19"/>
            <c:invertIfNegative val="0"/>
            <c:bubble3D val="0"/>
            <c:spPr>
              <a:solidFill>
                <a:srgbClr val="654E98"/>
              </a:solidFill>
            </c:spPr>
            <c:extLst>
              <c:ext xmlns:c16="http://schemas.microsoft.com/office/drawing/2014/chart" uri="{C3380CC4-5D6E-409C-BE32-E72D297353CC}">
                <c16:uniqueId val="{00000014-B2DD-4CB6-A2A8-B8A38C240AD9}"/>
              </c:ext>
            </c:extLst>
          </c:dPt>
          <c:dPt>
            <c:idx val="20"/>
            <c:invertIfNegative val="0"/>
            <c:bubble3D val="0"/>
            <c:spPr>
              <a:solidFill>
                <a:srgbClr val="654E98"/>
              </a:solidFill>
            </c:spPr>
            <c:extLst>
              <c:ext xmlns:c16="http://schemas.microsoft.com/office/drawing/2014/chart" uri="{C3380CC4-5D6E-409C-BE32-E72D297353CC}">
                <c16:uniqueId val="{00000015-B2DD-4CB6-A2A8-B8A38C240AD9}"/>
              </c:ext>
            </c:extLst>
          </c:dPt>
          <c:dPt>
            <c:idx val="21"/>
            <c:invertIfNegative val="0"/>
            <c:bubble3D val="0"/>
            <c:spPr>
              <a:solidFill>
                <a:srgbClr val="654E98"/>
              </a:solidFill>
            </c:spPr>
            <c:extLst>
              <c:ext xmlns:c16="http://schemas.microsoft.com/office/drawing/2014/chart" uri="{C3380CC4-5D6E-409C-BE32-E72D297353CC}">
                <c16:uniqueId val="{00000016-B2DD-4CB6-A2A8-B8A38C240AD9}"/>
              </c:ext>
            </c:extLst>
          </c:dPt>
          <c:dPt>
            <c:idx val="22"/>
            <c:invertIfNegative val="0"/>
            <c:bubble3D val="0"/>
            <c:spPr>
              <a:solidFill>
                <a:srgbClr val="654E98"/>
              </a:solidFill>
            </c:spPr>
            <c:extLst>
              <c:ext xmlns:c16="http://schemas.microsoft.com/office/drawing/2014/chart" uri="{C3380CC4-5D6E-409C-BE32-E72D297353CC}">
                <c16:uniqueId val="{00000017-B2DD-4CB6-A2A8-B8A38C240AD9}"/>
              </c:ext>
            </c:extLst>
          </c:dPt>
          <c:dPt>
            <c:idx val="23"/>
            <c:invertIfNegative val="0"/>
            <c:bubble3D val="0"/>
            <c:spPr>
              <a:solidFill>
                <a:srgbClr val="654E98"/>
              </a:solidFill>
            </c:spPr>
            <c:extLst>
              <c:ext xmlns:c16="http://schemas.microsoft.com/office/drawing/2014/chart" uri="{C3380CC4-5D6E-409C-BE32-E72D297353CC}">
                <c16:uniqueId val="{00000018-B2DD-4CB6-A2A8-B8A38C240AD9}"/>
              </c:ext>
            </c:extLst>
          </c:dPt>
          <c:dPt>
            <c:idx val="24"/>
            <c:invertIfNegative val="0"/>
            <c:bubble3D val="0"/>
            <c:spPr>
              <a:solidFill>
                <a:srgbClr val="654E98"/>
              </a:solidFill>
            </c:spPr>
            <c:extLst>
              <c:ext xmlns:c16="http://schemas.microsoft.com/office/drawing/2014/chart" uri="{C3380CC4-5D6E-409C-BE32-E72D297353CC}">
                <c16:uniqueId val="{00000019-B2DD-4CB6-A2A8-B8A38C240AD9}"/>
              </c:ext>
            </c:extLst>
          </c:dPt>
          <c:dPt>
            <c:idx val="25"/>
            <c:invertIfNegative val="0"/>
            <c:bubble3D val="0"/>
            <c:spPr>
              <a:solidFill>
                <a:srgbClr val="654E98"/>
              </a:solidFill>
            </c:spPr>
            <c:extLst>
              <c:ext xmlns:c16="http://schemas.microsoft.com/office/drawing/2014/chart" uri="{C3380CC4-5D6E-409C-BE32-E72D297353CC}">
                <c16:uniqueId val="{0000001A-B2DD-4CB6-A2A8-B8A38C240AD9}"/>
              </c:ext>
            </c:extLst>
          </c:dPt>
          <c:dPt>
            <c:idx val="26"/>
            <c:invertIfNegative val="0"/>
            <c:bubble3D val="0"/>
            <c:spPr>
              <a:solidFill>
                <a:srgbClr val="654E98"/>
              </a:solidFill>
            </c:spPr>
            <c:extLst>
              <c:ext xmlns:c16="http://schemas.microsoft.com/office/drawing/2014/chart" uri="{C3380CC4-5D6E-409C-BE32-E72D297353CC}">
                <c16:uniqueId val="{0000001B-B2DD-4CB6-A2A8-B8A38C240AD9}"/>
              </c:ext>
            </c:extLst>
          </c:dPt>
          <c:dPt>
            <c:idx val="27"/>
            <c:invertIfNegative val="0"/>
            <c:bubble3D val="0"/>
            <c:spPr>
              <a:solidFill>
                <a:srgbClr val="654E98"/>
              </a:solidFill>
            </c:spPr>
            <c:extLst>
              <c:ext xmlns:c16="http://schemas.microsoft.com/office/drawing/2014/chart" uri="{C3380CC4-5D6E-409C-BE32-E72D297353CC}">
                <c16:uniqueId val="{0000001C-B2DD-4CB6-A2A8-B8A38C240AD9}"/>
              </c:ext>
            </c:extLst>
          </c:dPt>
          <c:dPt>
            <c:idx val="28"/>
            <c:invertIfNegative val="0"/>
            <c:bubble3D val="0"/>
            <c:spPr>
              <a:solidFill>
                <a:srgbClr val="654E98"/>
              </a:solidFill>
            </c:spPr>
            <c:extLst>
              <c:ext xmlns:c16="http://schemas.microsoft.com/office/drawing/2014/chart" uri="{C3380CC4-5D6E-409C-BE32-E72D297353CC}">
                <c16:uniqueId val="{0000001D-B2DD-4CB6-A2A8-B8A38C240AD9}"/>
              </c:ext>
            </c:extLst>
          </c:dPt>
          <c:dLbls>
            <c:dLbl>
              <c:idx val="0"/>
              <c:tx>
                <c:rich>
                  <a:bodyPr/>
                  <a:lstStyle/>
                  <a:p>
                    <a:fld id="{3CDACD1C-8950-4DDB-BE99-2977CC010FFC}"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B2DD-4CB6-A2A8-B8A38C240AD9}"/>
                </c:ext>
              </c:extLst>
            </c:dLbl>
            <c:dLbl>
              <c:idx val="1"/>
              <c:tx>
                <c:rich>
                  <a:bodyPr/>
                  <a:lstStyle/>
                  <a:p>
                    <a:fld id="{CD0DE0C7-D353-44DA-A7D5-09B22D30F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B2DD-4CB6-A2A8-B8A38C240AD9}"/>
                </c:ext>
              </c:extLst>
            </c:dLbl>
            <c:dLbl>
              <c:idx val="2"/>
              <c:tx>
                <c:rich>
                  <a:bodyPr/>
                  <a:lstStyle/>
                  <a:p>
                    <a:r>
                      <a:rPr lang="en-GB"/>
                      <a:t>4.91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B2DD-4CB6-A2A8-B8A38C240AD9}"/>
                </c:ext>
              </c:extLst>
            </c:dLbl>
            <c:dLbl>
              <c:idx val="3"/>
              <c:tx>
                <c:rich>
                  <a:bodyPr/>
                  <a:lstStyle/>
                  <a:p>
                    <a:r>
                      <a:rPr lang="en-GB"/>
                      <a:t>4.87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2DD-4CB6-A2A8-B8A38C240AD9}"/>
                </c:ext>
              </c:extLst>
            </c:dLbl>
            <c:dLbl>
              <c:idx val="4"/>
              <c:tx>
                <c:rich>
                  <a:bodyPr/>
                  <a:lstStyle/>
                  <a:p>
                    <a:r>
                      <a:rPr lang="en-GB"/>
                      <a:t>4.83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2DD-4CB6-A2A8-B8A38C240AD9}"/>
                </c:ext>
              </c:extLst>
            </c:dLbl>
            <c:dLbl>
              <c:idx val="5"/>
              <c:tx>
                <c:rich>
                  <a:bodyPr/>
                  <a:lstStyle/>
                  <a:p>
                    <a:r>
                      <a:rPr lang="en-GB"/>
                      <a:t>4.64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2DD-4CB6-A2A8-B8A38C240AD9}"/>
                </c:ext>
              </c:extLst>
            </c:dLbl>
            <c:dLbl>
              <c:idx val="6"/>
              <c:tx>
                <c:rich>
                  <a:bodyPr/>
                  <a:lstStyle/>
                  <a:p>
                    <a:r>
                      <a:rPr lang="en-GB"/>
                      <a:t>4.56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2DD-4CB6-A2A8-B8A38C240AD9}"/>
                </c:ext>
              </c:extLst>
            </c:dLbl>
            <c:dLbl>
              <c:idx val="7"/>
              <c:tx>
                <c:rich>
                  <a:bodyPr/>
                  <a:lstStyle/>
                  <a:p>
                    <a:r>
                      <a:rPr lang="en-GB"/>
                      <a:t>4.48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2DD-4CB6-A2A8-B8A38C240AD9}"/>
                </c:ext>
              </c:extLst>
            </c:dLbl>
            <c:dLbl>
              <c:idx val="8"/>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2DD-4CB6-A2A8-B8A38C240AD9}"/>
                </c:ext>
              </c:extLst>
            </c:dLbl>
            <c:dLbl>
              <c:idx val="9"/>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B2DD-4CB6-A2A8-B8A38C240AD9}"/>
                </c:ext>
              </c:extLst>
            </c:dLbl>
            <c:dLbl>
              <c:idx val="10"/>
              <c:tx>
                <c:rich>
                  <a:bodyPr/>
                  <a:lstStyle/>
                  <a:p>
                    <a:r>
                      <a:rPr lang="en-GB"/>
                      <a:t>4.12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2DD-4CB6-A2A8-B8A38C240AD9}"/>
                </c:ext>
              </c:extLst>
            </c:dLbl>
            <c:dLbl>
              <c:idx val="11"/>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2DD-4CB6-A2A8-B8A38C240AD9}"/>
                </c:ext>
              </c:extLst>
            </c:dLbl>
            <c:dLbl>
              <c:idx val="12"/>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2DD-4CB6-A2A8-B8A38C240AD9}"/>
                </c:ext>
              </c:extLst>
            </c:dLbl>
            <c:dLbl>
              <c:idx val="13"/>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2DD-4CB6-A2A8-B8A38C240AD9}"/>
                </c:ext>
              </c:extLst>
            </c:dLbl>
            <c:dLbl>
              <c:idx val="14"/>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2DD-4CB6-A2A8-B8A38C240AD9}"/>
                </c:ext>
              </c:extLst>
            </c:dLbl>
            <c:dLbl>
              <c:idx val="15"/>
              <c:tx>
                <c:rich>
                  <a:bodyPr/>
                  <a:lstStyle/>
                  <a:p>
                    <a:r>
                      <a:rPr lang="en-GB"/>
                      <a:t>4.07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2DD-4CB6-A2A8-B8A38C240AD9}"/>
                </c:ext>
              </c:extLst>
            </c:dLbl>
            <c:dLbl>
              <c:idx val="16"/>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2DD-4CB6-A2A8-B8A38C240AD9}"/>
                </c:ext>
              </c:extLst>
            </c:dLbl>
            <c:dLbl>
              <c:idx val="17"/>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2DD-4CB6-A2A8-B8A38C240AD9}"/>
                </c:ext>
              </c:extLst>
            </c:dLbl>
            <c:dLbl>
              <c:idx val="18"/>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2DD-4CB6-A2A8-B8A38C240AD9}"/>
                </c:ext>
              </c:extLst>
            </c:dLbl>
            <c:dLbl>
              <c:idx val="19"/>
              <c:tx>
                <c:rich>
                  <a:bodyPr/>
                  <a:lstStyle/>
                  <a:p>
                    <a:r>
                      <a:rPr lang="en-GB"/>
                      <a:t>3.97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2DD-4CB6-A2A8-B8A38C240AD9}"/>
                </c:ext>
              </c:extLst>
            </c:dLbl>
            <c:dLbl>
              <c:idx val="20"/>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2DD-4CB6-A2A8-B8A38C240AD9}"/>
                </c:ext>
              </c:extLst>
            </c:dLbl>
            <c:dLbl>
              <c:idx val="21"/>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2DD-4CB6-A2A8-B8A38C240AD9}"/>
                </c:ext>
              </c:extLst>
            </c:dLbl>
            <c:dLbl>
              <c:idx val="22"/>
              <c:tx>
                <c:rich>
                  <a:bodyPr/>
                  <a:lstStyle/>
                  <a:p>
                    <a:r>
                      <a:rPr lang="en-GB"/>
                      <a:t>3.89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2DD-4CB6-A2A8-B8A38C240AD9}"/>
                </c:ext>
              </c:extLst>
            </c:dLbl>
            <c:dLbl>
              <c:idx val="23"/>
              <c:tx>
                <c:rich>
                  <a:bodyPr/>
                  <a:lstStyle/>
                  <a:p>
                    <a:r>
                      <a:rPr lang="en-GB"/>
                      <a:t>3.81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2DD-4CB6-A2A8-B8A38C240AD9}"/>
                </c:ext>
              </c:extLst>
            </c:dLbl>
            <c:dLbl>
              <c:idx val="24"/>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2DD-4CB6-A2A8-B8A38C240AD9}"/>
                </c:ext>
              </c:extLst>
            </c:dLbl>
            <c:dLbl>
              <c:idx val="25"/>
              <c:tx>
                <c:rich>
                  <a:bodyPr/>
                  <a:lstStyle/>
                  <a:p>
                    <a:r>
                      <a:rPr lang="en-GB"/>
                      <a:t>3.78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2DD-4CB6-A2A8-B8A38C240AD9}"/>
                </c:ext>
              </c:extLst>
            </c:dLbl>
            <c:dLbl>
              <c:idx val="26"/>
              <c:tx>
                <c:rich>
                  <a:bodyPr/>
                  <a:lstStyle/>
                  <a:p>
                    <a:r>
                      <a:rPr lang="en-GB"/>
                      <a:t>3.77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2DD-4CB6-A2A8-B8A38C240AD9}"/>
                </c:ext>
              </c:extLst>
            </c:dLbl>
            <c:dLbl>
              <c:idx val="27"/>
              <c:tx>
                <c:rich>
                  <a:bodyPr/>
                  <a:lstStyle/>
                  <a:p>
                    <a:r>
                      <a:rPr lang="en-GB"/>
                      <a:t>3.72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2DD-4CB6-A2A8-B8A38C240AD9}"/>
                </c:ext>
              </c:extLst>
            </c:dLbl>
            <c:dLbl>
              <c:idx val="28"/>
              <c:tx>
                <c:rich>
                  <a:bodyPr/>
                  <a:lstStyle/>
                  <a:p>
                    <a:r>
                      <a:rPr lang="en-GB"/>
                      <a:t>3.48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2DD-4CB6-A2A8-B8A38C240AD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2DD-4CB6-A2A8-B8A38C240AD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NKG</c:v>
                </c:pt>
                <c:pt idx="3">
                  <c:v>BLR</c:v>
                </c:pt>
                <c:pt idx="4">
                  <c:v>TAO</c:v>
                </c:pt>
                <c:pt idx="5">
                  <c:v>JED</c:v>
                </c:pt>
                <c:pt idx="6">
                  <c:v>RUH</c:v>
                </c:pt>
                <c:pt idx="7">
                  <c:v>DME</c:v>
                </c:pt>
                <c:pt idx="8">
                  <c:v>MSP</c:v>
                </c:pt>
                <c:pt idx="9">
                  <c:v>KIX</c:v>
                </c:pt>
                <c:pt idx="10">
                  <c:v>CPH</c:v>
                </c:pt>
                <c:pt idx="11">
                  <c:v>YVR</c:v>
                </c:pt>
                <c:pt idx="12">
                  <c:v>SLC</c:v>
                </c:pt>
                <c:pt idx="13">
                  <c:v>PMI</c:v>
                </c:pt>
                <c:pt idx="14">
                  <c:v>LGA</c:v>
                </c:pt>
                <c:pt idx="15">
                  <c:v>DMK</c:v>
                </c:pt>
                <c:pt idx="16">
                  <c:v>BWI</c:v>
                </c:pt>
                <c:pt idx="17">
                  <c:v>ATH</c:v>
                </c:pt>
                <c:pt idx="18">
                  <c:v>DTW</c:v>
                </c:pt>
                <c:pt idx="19">
                  <c:v>ZRH</c:v>
                </c:pt>
                <c:pt idx="20">
                  <c:v>OSL</c:v>
                </c:pt>
                <c:pt idx="21">
                  <c:v>CUN</c:v>
                </c:pt>
                <c:pt idx="22">
                  <c:v>MXP</c:v>
                </c:pt>
                <c:pt idx="23">
                  <c:v>BRU</c:v>
                </c:pt>
                <c:pt idx="24">
                  <c:v>ARN</c:v>
                </c:pt>
                <c:pt idx="25">
                  <c:v>DUB</c:v>
                </c:pt>
                <c:pt idx="26">
                  <c:v>ORY</c:v>
                </c:pt>
                <c:pt idx="27">
                  <c:v>VIE</c:v>
                </c:pt>
                <c:pt idx="28">
                  <c:v>LIS</c:v>
                </c:pt>
              </c:strCache>
            </c:strRef>
          </c:cat>
          <c:val>
            <c:numRef>
              <c:f>Sheet1!$B$2:$B$31</c:f>
              <c:numCache>
                <c:formatCode>0.00000000</c:formatCode>
                <c:ptCount val="30"/>
                <c:pt idx="0">
                  <c:v>5</c:v>
                </c:pt>
                <c:pt idx="1">
                  <c:v>4.9879344899999998</c:v>
                </c:pt>
                <c:pt idx="2">
                  <c:v>4.9130317799999998</c:v>
                </c:pt>
                <c:pt idx="3">
                  <c:v>4.8700338099999998</c:v>
                </c:pt>
                <c:pt idx="4">
                  <c:v>4.8278508899999997</c:v>
                </c:pt>
                <c:pt idx="5">
                  <c:v>4.64321479</c:v>
                </c:pt>
                <c:pt idx="6">
                  <c:v>4.5599128999999996</c:v>
                </c:pt>
                <c:pt idx="7">
                  <c:v>4.4771753700000003</c:v>
                </c:pt>
                <c:pt idx="8">
                  <c:v>4.3152391899999998</c:v>
                </c:pt>
                <c:pt idx="9">
                  <c:v>4.2101258499999998</c:v>
                </c:pt>
                <c:pt idx="10">
                  <c:v>4.1174207100000002</c:v>
                </c:pt>
                <c:pt idx="11">
                  <c:v>4.1035379900000004</c:v>
                </c:pt>
                <c:pt idx="12">
                  <c:v>4.1015151300000001</c:v>
                </c:pt>
                <c:pt idx="13">
                  <c:v>4.0868536200000003</c:v>
                </c:pt>
                <c:pt idx="14">
                  <c:v>4.0780067300000002</c:v>
                </c:pt>
                <c:pt idx="15">
                  <c:v>4.0746916899999999</c:v>
                </c:pt>
                <c:pt idx="16">
                  <c:v>4.0488035900000003</c:v>
                </c:pt>
                <c:pt idx="17">
                  <c:v>3.9801114900000001</c:v>
                </c:pt>
                <c:pt idx="18">
                  <c:v>3.9771742200000002</c:v>
                </c:pt>
                <c:pt idx="19">
                  <c:v>3.9736348800000001</c:v>
                </c:pt>
                <c:pt idx="20">
                  <c:v>3.9540062699999998</c:v>
                </c:pt>
                <c:pt idx="21">
                  <c:v>3.9123955100000001</c:v>
                </c:pt>
                <c:pt idx="22">
                  <c:v>3.8928521599999999</c:v>
                </c:pt>
                <c:pt idx="23">
                  <c:v>3.8082921000000001</c:v>
                </c:pt>
                <c:pt idx="24">
                  <c:v>3.78969866</c:v>
                </c:pt>
                <c:pt idx="25">
                  <c:v>3.7811747100000002</c:v>
                </c:pt>
                <c:pt idx="26">
                  <c:v>3.7734936800000001</c:v>
                </c:pt>
                <c:pt idx="27">
                  <c:v>3.7244234199999999</c:v>
                </c:pt>
                <c:pt idx="28">
                  <c:v>3.4839705400000001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4.99</c:v>
                  </c:pt>
                  <c:pt idx="2">
                    <c:v>4.91</c:v>
                  </c:pt>
                  <c:pt idx="3">
                    <c:v>4.87</c:v>
                  </c:pt>
                  <c:pt idx="4">
                    <c:v>4.83</c:v>
                  </c:pt>
                  <c:pt idx="5">
                    <c:v>4.64</c:v>
                  </c:pt>
                  <c:pt idx="6">
                    <c:v>4.56</c:v>
                  </c:pt>
                  <c:pt idx="7">
                    <c:v>4.48</c:v>
                  </c:pt>
                  <c:pt idx="8">
                    <c:v>4.32</c:v>
                  </c:pt>
                  <c:pt idx="9">
                    <c:v>4.21</c:v>
                  </c:pt>
                  <c:pt idx="10">
                    <c:v>4.12</c:v>
                  </c:pt>
                  <c:pt idx="11">
                    <c:v>4.10</c:v>
                  </c:pt>
                  <c:pt idx="12">
                    <c:v>4.10</c:v>
                  </c:pt>
                  <c:pt idx="13">
                    <c:v>4.09</c:v>
                  </c:pt>
                  <c:pt idx="14">
                    <c:v>4.08</c:v>
                  </c:pt>
                  <c:pt idx="15">
                    <c:v>4.07</c:v>
                  </c:pt>
                  <c:pt idx="16">
                    <c:v>4.05</c:v>
                  </c:pt>
                  <c:pt idx="17">
                    <c:v>3.98</c:v>
                  </c:pt>
                  <c:pt idx="18">
                    <c:v>3.98</c:v>
                  </c:pt>
                  <c:pt idx="19">
                    <c:v>3.97</c:v>
                  </c:pt>
                  <c:pt idx="20">
                    <c:v>3.95</c:v>
                  </c:pt>
                  <c:pt idx="21">
                    <c:v>3.91</c:v>
                  </c:pt>
                  <c:pt idx="22">
                    <c:v>3.89</c:v>
                  </c:pt>
                  <c:pt idx="23">
                    <c:v>3.81</c:v>
                  </c:pt>
                  <c:pt idx="24">
                    <c:v>3.79</c:v>
                  </c:pt>
                  <c:pt idx="25">
                    <c:v>3.78</c:v>
                  </c:pt>
                  <c:pt idx="26">
                    <c:v>3.77</c:v>
                  </c:pt>
                  <c:pt idx="27">
                    <c:v>3.72</c:v>
                  </c:pt>
                  <c:pt idx="28">
                    <c:v>3.48</c:v>
                  </c:pt>
                </c15:dlblRangeCache>
              </c15:datalabelsRange>
            </c:ext>
            <c:ext xmlns:c16="http://schemas.microsoft.com/office/drawing/2014/chart" uri="{C3380CC4-5D6E-409C-BE32-E72D297353CC}">
              <c16:uniqueId val="{0000001F-B2DD-4CB6-A2A8-B8A38C240AD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AE1-9044-8F52-1C895302F81D}"/>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AE1-9044-8F52-1C895302F81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AE1-9044-8F52-1C895302F81D}"/>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EAE1-9044-8F52-1C895302F81D}"/>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AE1-9044-8F52-1C895302F81D}"/>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AE1-9044-8F52-1C895302F81D}"/>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AE1-9044-8F52-1C895302F81D}"/>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AE1-9044-8F52-1C895302F81D}"/>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AE1-9044-8F52-1C895302F81D}"/>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AE1-9044-8F52-1C895302F81D}"/>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AE1-9044-8F52-1C895302F81D}"/>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AE1-9044-8F52-1C895302F81D}"/>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AE1-9044-8F52-1C895302F81D}"/>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AE1-9044-8F52-1C895302F81D}"/>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AE1-9044-8F52-1C895302F81D}"/>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AE1-9044-8F52-1C895302F81D}"/>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AE1-9044-8F52-1C895302F81D}"/>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AE1-9044-8F52-1C895302F81D}"/>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AE1-9044-8F52-1C895302F81D}"/>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AE1-9044-8F52-1C895302F81D}"/>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AE1-9044-8F52-1C895302F81D}"/>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AE1-9044-8F52-1C895302F81D}"/>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AE1-9044-8F52-1C895302F81D}"/>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AE1-9044-8F52-1C895302F81D}"/>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AE1-9044-8F52-1C895302F81D}"/>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AE1-9044-8F52-1C895302F81D}"/>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AE1-9044-8F52-1C895302F81D}"/>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AE1-9044-8F52-1C895302F81D}"/>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AE1-9044-8F52-1C895302F81D}"/>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AE1-9044-8F52-1C895302F81D}"/>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AE1-9044-8F52-1C895302F81D}"/>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AE1-9044-8F52-1C895302F81D}"/>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EAE1-9044-8F52-1C895302F81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EAE1-9044-8F52-1C895302F81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954-CE4A-8388-4F15948665A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954-CE4A-8388-4F15948665AB}"/>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1954-CE4A-8388-4F15948665AB}"/>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1954-CE4A-8388-4F15948665AB}"/>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954-CE4A-8388-4F15948665AB}"/>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954-CE4A-8388-4F15948665AB}"/>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954-CE4A-8388-4F15948665AB}"/>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954-CE4A-8388-4F15948665AB}"/>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954-CE4A-8388-4F15948665AB}"/>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954-CE4A-8388-4F15948665AB}"/>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954-CE4A-8388-4F15948665AB}"/>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954-CE4A-8388-4F15948665AB}"/>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954-CE4A-8388-4F15948665AB}"/>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954-CE4A-8388-4F15948665AB}"/>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954-CE4A-8388-4F15948665AB}"/>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954-CE4A-8388-4F15948665AB}"/>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954-CE4A-8388-4F15948665AB}"/>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954-CE4A-8388-4F15948665AB}"/>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954-CE4A-8388-4F15948665AB}"/>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954-CE4A-8388-4F15948665AB}"/>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954-CE4A-8388-4F15948665AB}"/>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954-CE4A-8388-4F15948665AB}"/>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954-CE4A-8388-4F15948665AB}"/>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954-CE4A-8388-4F15948665AB}"/>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954-CE4A-8388-4F15948665AB}"/>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954-CE4A-8388-4F15948665AB}"/>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954-CE4A-8388-4F15948665AB}"/>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954-CE4A-8388-4F15948665AB}"/>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954-CE4A-8388-4F15948665AB}"/>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954-CE4A-8388-4F15948665AB}"/>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954-CE4A-8388-4F15948665A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954-CE4A-8388-4F15948665A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1954-CE4A-8388-4F15948665A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500-CF4A-B9DD-9C03A1F4EE6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500-CF4A-B9DD-9C03A1F4EE60}"/>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500-CF4A-B9DD-9C03A1F4EE60}"/>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4500-CF4A-B9DD-9C03A1F4EE60}"/>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4500-CF4A-B9DD-9C03A1F4EE60}"/>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500-CF4A-B9DD-9C03A1F4EE60}"/>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4500-CF4A-B9DD-9C03A1F4EE60}"/>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500-CF4A-B9DD-9C03A1F4EE60}"/>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4500-CF4A-B9DD-9C03A1F4EE60}"/>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500-CF4A-B9DD-9C03A1F4EE60}"/>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4500-CF4A-B9DD-9C03A1F4EE60}"/>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500-CF4A-B9DD-9C03A1F4EE60}"/>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500-CF4A-B9DD-9C03A1F4EE60}"/>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4500-CF4A-B9DD-9C03A1F4EE60}"/>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500-CF4A-B9DD-9C03A1F4EE60}"/>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4500-CF4A-B9DD-9C03A1F4EE60}"/>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500-CF4A-B9DD-9C03A1F4EE60}"/>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500-CF4A-B9DD-9C03A1F4EE60}"/>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4500-CF4A-B9DD-9C03A1F4EE60}"/>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4500-CF4A-B9DD-9C03A1F4EE60}"/>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4500-CF4A-B9DD-9C03A1F4EE60}"/>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500-CF4A-B9DD-9C03A1F4EE60}"/>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4500-CF4A-B9DD-9C03A1F4EE60}"/>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500-CF4A-B9DD-9C03A1F4EE60}"/>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4500-CF4A-B9DD-9C03A1F4EE60}"/>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500-CF4A-B9DD-9C03A1F4EE60}"/>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4500-CF4A-B9DD-9C03A1F4EE60}"/>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500-CF4A-B9DD-9C03A1F4EE60}"/>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4500-CF4A-B9DD-9C03A1F4EE60}"/>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500-CF4A-B9DD-9C03A1F4EE60}"/>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4500-CF4A-B9DD-9C03A1F4EE60}"/>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500-CF4A-B9DD-9C03A1F4EE60}"/>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4500-CF4A-B9DD-9C03A1F4EE6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4500-CF4A-B9DD-9C03A1F4EE6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1801-4DCC-B2EC-7172F1DB2974}"/>
              </c:ext>
            </c:extLst>
          </c:dPt>
          <c:dPt>
            <c:idx val="1"/>
            <c:invertIfNegative val="0"/>
            <c:bubble3D val="0"/>
            <c:spPr>
              <a:solidFill>
                <a:srgbClr val="654E98"/>
              </a:solidFill>
            </c:spPr>
            <c:extLst>
              <c:ext xmlns:c16="http://schemas.microsoft.com/office/drawing/2014/chart" uri="{C3380CC4-5D6E-409C-BE32-E72D297353CC}">
                <c16:uniqueId val="{00000003-1801-4DCC-B2EC-7172F1DB2974}"/>
              </c:ext>
            </c:extLst>
          </c:dPt>
          <c:dPt>
            <c:idx val="2"/>
            <c:invertIfNegative val="0"/>
            <c:bubble3D val="0"/>
            <c:spPr>
              <a:solidFill>
                <a:srgbClr val="654E98"/>
              </a:solidFill>
            </c:spPr>
            <c:extLst>
              <c:ext xmlns:c16="http://schemas.microsoft.com/office/drawing/2014/chart" uri="{C3380CC4-5D6E-409C-BE32-E72D297353CC}">
                <c16:uniqueId val="{00000004-1801-4DCC-B2EC-7172F1DB2974}"/>
              </c:ext>
            </c:extLst>
          </c:dPt>
          <c:dPt>
            <c:idx val="3"/>
            <c:invertIfNegative val="0"/>
            <c:bubble3D val="0"/>
            <c:spPr>
              <a:solidFill>
                <a:srgbClr val="654E98"/>
              </a:solidFill>
            </c:spPr>
            <c:extLst>
              <c:ext xmlns:c16="http://schemas.microsoft.com/office/drawing/2014/chart" uri="{C3380CC4-5D6E-409C-BE32-E72D297353CC}">
                <c16:uniqueId val="{00000005-1801-4DCC-B2EC-7172F1DB2974}"/>
              </c:ext>
            </c:extLst>
          </c:dPt>
          <c:dPt>
            <c:idx val="4"/>
            <c:invertIfNegative val="0"/>
            <c:bubble3D val="0"/>
            <c:spPr>
              <a:solidFill>
                <a:srgbClr val="654E98"/>
              </a:solidFill>
            </c:spPr>
            <c:extLst>
              <c:ext xmlns:c16="http://schemas.microsoft.com/office/drawing/2014/chart" uri="{C3380CC4-5D6E-409C-BE32-E72D297353CC}">
                <c16:uniqueId val="{00000006-1801-4DCC-B2EC-7172F1DB2974}"/>
              </c:ext>
            </c:extLst>
          </c:dPt>
          <c:dPt>
            <c:idx val="5"/>
            <c:invertIfNegative val="0"/>
            <c:bubble3D val="0"/>
            <c:spPr>
              <a:solidFill>
                <a:srgbClr val="654E98"/>
              </a:solidFill>
            </c:spPr>
            <c:extLst>
              <c:ext xmlns:c16="http://schemas.microsoft.com/office/drawing/2014/chart" uri="{C3380CC4-5D6E-409C-BE32-E72D297353CC}">
                <c16:uniqueId val="{00000007-1801-4DCC-B2EC-7172F1DB2974}"/>
              </c:ext>
            </c:extLst>
          </c:dPt>
          <c:dPt>
            <c:idx val="6"/>
            <c:invertIfNegative val="0"/>
            <c:bubble3D val="0"/>
            <c:spPr>
              <a:solidFill>
                <a:srgbClr val="654E98"/>
              </a:solidFill>
            </c:spPr>
            <c:extLst>
              <c:ext xmlns:c16="http://schemas.microsoft.com/office/drawing/2014/chart" uri="{C3380CC4-5D6E-409C-BE32-E72D297353CC}">
                <c16:uniqueId val="{00000008-1801-4DCC-B2EC-7172F1DB2974}"/>
              </c:ext>
            </c:extLst>
          </c:dPt>
          <c:dPt>
            <c:idx val="7"/>
            <c:invertIfNegative val="0"/>
            <c:bubble3D val="0"/>
            <c:spPr>
              <a:solidFill>
                <a:srgbClr val="654E98"/>
              </a:solidFill>
            </c:spPr>
            <c:extLst>
              <c:ext xmlns:c16="http://schemas.microsoft.com/office/drawing/2014/chart" uri="{C3380CC4-5D6E-409C-BE32-E72D297353CC}">
                <c16:uniqueId val="{00000009-1801-4DCC-B2EC-7172F1DB2974}"/>
              </c:ext>
            </c:extLst>
          </c:dPt>
          <c:dPt>
            <c:idx val="8"/>
            <c:invertIfNegative val="0"/>
            <c:bubble3D val="0"/>
            <c:spPr>
              <a:solidFill>
                <a:srgbClr val="654E98"/>
              </a:solidFill>
            </c:spPr>
            <c:extLst>
              <c:ext xmlns:c16="http://schemas.microsoft.com/office/drawing/2014/chart" uri="{C3380CC4-5D6E-409C-BE32-E72D297353CC}">
                <c16:uniqueId val="{0000000A-1801-4DCC-B2EC-7172F1DB2974}"/>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801-4DCC-B2EC-7172F1DB2974}"/>
              </c:ext>
            </c:extLst>
          </c:dPt>
          <c:dPt>
            <c:idx val="10"/>
            <c:invertIfNegative val="0"/>
            <c:bubble3D val="0"/>
            <c:spPr>
              <a:solidFill>
                <a:srgbClr val="654E98"/>
              </a:solidFill>
            </c:spPr>
            <c:extLst>
              <c:ext xmlns:c16="http://schemas.microsoft.com/office/drawing/2014/chart" uri="{C3380CC4-5D6E-409C-BE32-E72D297353CC}">
                <c16:uniqueId val="{0000000B-1801-4DCC-B2EC-7172F1DB2974}"/>
              </c:ext>
            </c:extLst>
          </c:dPt>
          <c:dPt>
            <c:idx val="11"/>
            <c:invertIfNegative val="0"/>
            <c:bubble3D val="0"/>
            <c:spPr>
              <a:solidFill>
                <a:srgbClr val="654E98"/>
              </a:solidFill>
            </c:spPr>
            <c:extLst>
              <c:ext xmlns:c16="http://schemas.microsoft.com/office/drawing/2014/chart" uri="{C3380CC4-5D6E-409C-BE32-E72D297353CC}">
                <c16:uniqueId val="{0000000C-1801-4DCC-B2EC-7172F1DB2974}"/>
              </c:ext>
            </c:extLst>
          </c:dPt>
          <c:dPt>
            <c:idx val="12"/>
            <c:invertIfNegative val="0"/>
            <c:bubble3D val="0"/>
            <c:spPr>
              <a:solidFill>
                <a:srgbClr val="654E98"/>
              </a:solidFill>
            </c:spPr>
            <c:extLst>
              <c:ext xmlns:c16="http://schemas.microsoft.com/office/drawing/2014/chart" uri="{C3380CC4-5D6E-409C-BE32-E72D297353CC}">
                <c16:uniqueId val="{0000000D-1801-4DCC-B2EC-7172F1DB2974}"/>
              </c:ext>
            </c:extLst>
          </c:dPt>
          <c:dPt>
            <c:idx val="13"/>
            <c:invertIfNegative val="0"/>
            <c:bubble3D val="0"/>
            <c:spPr>
              <a:solidFill>
                <a:srgbClr val="654E98"/>
              </a:solidFill>
            </c:spPr>
            <c:extLst>
              <c:ext xmlns:c16="http://schemas.microsoft.com/office/drawing/2014/chart" uri="{C3380CC4-5D6E-409C-BE32-E72D297353CC}">
                <c16:uniqueId val="{0000000E-1801-4DCC-B2EC-7172F1DB2974}"/>
              </c:ext>
            </c:extLst>
          </c:dPt>
          <c:dPt>
            <c:idx val="14"/>
            <c:invertIfNegative val="0"/>
            <c:bubble3D val="0"/>
            <c:spPr>
              <a:solidFill>
                <a:srgbClr val="654E98"/>
              </a:solidFill>
            </c:spPr>
            <c:extLst>
              <c:ext xmlns:c16="http://schemas.microsoft.com/office/drawing/2014/chart" uri="{C3380CC4-5D6E-409C-BE32-E72D297353CC}">
                <c16:uniqueId val="{0000000F-1801-4DCC-B2EC-7172F1DB2974}"/>
              </c:ext>
            </c:extLst>
          </c:dPt>
          <c:dPt>
            <c:idx val="15"/>
            <c:invertIfNegative val="0"/>
            <c:bubble3D val="0"/>
            <c:spPr>
              <a:solidFill>
                <a:srgbClr val="C00000"/>
              </a:solidFill>
            </c:spPr>
            <c:extLst>
              <c:ext xmlns:c16="http://schemas.microsoft.com/office/drawing/2014/chart" uri="{C3380CC4-5D6E-409C-BE32-E72D297353CC}">
                <c16:uniqueId val="{00000010-1801-4DCC-B2EC-7172F1DB2974}"/>
              </c:ext>
            </c:extLst>
          </c:dPt>
          <c:dPt>
            <c:idx val="16"/>
            <c:invertIfNegative val="0"/>
            <c:bubble3D val="0"/>
            <c:spPr>
              <a:solidFill>
                <a:srgbClr val="654E98"/>
              </a:solidFill>
            </c:spPr>
            <c:extLst>
              <c:ext xmlns:c16="http://schemas.microsoft.com/office/drawing/2014/chart" uri="{C3380CC4-5D6E-409C-BE32-E72D297353CC}">
                <c16:uniqueId val="{00000011-1801-4DCC-B2EC-7172F1DB2974}"/>
              </c:ext>
            </c:extLst>
          </c:dPt>
          <c:dPt>
            <c:idx val="17"/>
            <c:invertIfNegative val="0"/>
            <c:bubble3D val="0"/>
            <c:spPr>
              <a:solidFill>
                <a:srgbClr val="654E98"/>
              </a:solidFill>
            </c:spPr>
            <c:extLst>
              <c:ext xmlns:c16="http://schemas.microsoft.com/office/drawing/2014/chart" uri="{C3380CC4-5D6E-409C-BE32-E72D297353CC}">
                <c16:uniqueId val="{00000012-1801-4DCC-B2EC-7172F1DB2974}"/>
              </c:ext>
            </c:extLst>
          </c:dPt>
          <c:dPt>
            <c:idx val="18"/>
            <c:invertIfNegative val="0"/>
            <c:bubble3D val="0"/>
            <c:spPr>
              <a:solidFill>
                <a:srgbClr val="654E98"/>
              </a:solidFill>
            </c:spPr>
            <c:extLst>
              <c:ext xmlns:c16="http://schemas.microsoft.com/office/drawing/2014/chart" uri="{C3380CC4-5D6E-409C-BE32-E72D297353CC}">
                <c16:uniqueId val="{00000013-1801-4DCC-B2EC-7172F1DB2974}"/>
              </c:ext>
            </c:extLst>
          </c:dPt>
          <c:dPt>
            <c:idx val="19"/>
            <c:invertIfNegative val="0"/>
            <c:bubble3D val="0"/>
            <c:spPr>
              <a:solidFill>
                <a:srgbClr val="654E98"/>
              </a:solidFill>
            </c:spPr>
            <c:extLst>
              <c:ext xmlns:c16="http://schemas.microsoft.com/office/drawing/2014/chart" uri="{C3380CC4-5D6E-409C-BE32-E72D297353CC}">
                <c16:uniqueId val="{00000014-1801-4DCC-B2EC-7172F1DB2974}"/>
              </c:ext>
            </c:extLst>
          </c:dPt>
          <c:dPt>
            <c:idx val="20"/>
            <c:invertIfNegative val="0"/>
            <c:bubble3D val="0"/>
            <c:spPr>
              <a:solidFill>
                <a:srgbClr val="654E98"/>
              </a:solidFill>
            </c:spPr>
            <c:extLst>
              <c:ext xmlns:c16="http://schemas.microsoft.com/office/drawing/2014/chart" uri="{C3380CC4-5D6E-409C-BE32-E72D297353CC}">
                <c16:uniqueId val="{00000015-1801-4DCC-B2EC-7172F1DB2974}"/>
              </c:ext>
            </c:extLst>
          </c:dPt>
          <c:dPt>
            <c:idx val="21"/>
            <c:invertIfNegative val="0"/>
            <c:bubble3D val="0"/>
            <c:spPr>
              <a:solidFill>
                <a:srgbClr val="654E98"/>
              </a:solidFill>
            </c:spPr>
            <c:extLst>
              <c:ext xmlns:c16="http://schemas.microsoft.com/office/drawing/2014/chart" uri="{C3380CC4-5D6E-409C-BE32-E72D297353CC}">
                <c16:uniqueId val="{00000016-1801-4DCC-B2EC-7172F1DB2974}"/>
              </c:ext>
            </c:extLst>
          </c:dPt>
          <c:dPt>
            <c:idx val="22"/>
            <c:invertIfNegative val="0"/>
            <c:bubble3D val="0"/>
            <c:spPr>
              <a:solidFill>
                <a:srgbClr val="654E98"/>
              </a:solidFill>
            </c:spPr>
            <c:extLst>
              <c:ext xmlns:c16="http://schemas.microsoft.com/office/drawing/2014/chart" uri="{C3380CC4-5D6E-409C-BE32-E72D297353CC}">
                <c16:uniqueId val="{00000017-1801-4DCC-B2EC-7172F1DB2974}"/>
              </c:ext>
            </c:extLst>
          </c:dPt>
          <c:dPt>
            <c:idx val="23"/>
            <c:invertIfNegative val="0"/>
            <c:bubble3D val="0"/>
            <c:spPr>
              <a:solidFill>
                <a:srgbClr val="654E98"/>
              </a:solidFill>
            </c:spPr>
            <c:extLst>
              <c:ext xmlns:c16="http://schemas.microsoft.com/office/drawing/2014/chart" uri="{C3380CC4-5D6E-409C-BE32-E72D297353CC}">
                <c16:uniqueId val="{00000018-1801-4DCC-B2EC-7172F1DB2974}"/>
              </c:ext>
            </c:extLst>
          </c:dPt>
          <c:dPt>
            <c:idx val="24"/>
            <c:invertIfNegative val="0"/>
            <c:bubble3D val="0"/>
            <c:spPr>
              <a:solidFill>
                <a:srgbClr val="654E98"/>
              </a:solidFill>
            </c:spPr>
            <c:extLst>
              <c:ext xmlns:c16="http://schemas.microsoft.com/office/drawing/2014/chart" uri="{C3380CC4-5D6E-409C-BE32-E72D297353CC}">
                <c16:uniqueId val="{00000019-1801-4DCC-B2EC-7172F1DB2974}"/>
              </c:ext>
            </c:extLst>
          </c:dPt>
          <c:dPt>
            <c:idx val="25"/>
            <c:invertIfNegative val="0"/>
            <c:bubble3D val="0"/>
            <c:spPr>
              <a:solidFill>
                <a:srgbClr val="654E98"/>
              </a:solidFill>
            </c:spPr>
            <c:extLst>
              <c:ext xmlns:c16="http://schemas.microsoft.com/office/drawing/2014/chart" uri="{C3380CC4-5D6E-409C-BE32-E72D297353CC}">
                <c16:uniqueId val="{0000001A-1801-4DCC-B2EC-7172F1DB2974}"/>
              </c:ext>
            </c:extLst>
          </c:dPt>
          <c:dPt>
            <c:idx val="26"/>
            <c:invertIfNegative val="0"/>
            <c:bubble3D val="0"/>
            <c:spPr>
              <a:solidFill>
                <a:srgbClr val="654E98"/>
              </a:solidFill>
            </c:spPr>
            <c:extLst>
              <c:ext xmlns:c16="http://schemas.microsoft.com/office/drawing/2014/chart" uri="{C3380CC4-5D6E-409C-BE32-E72D297353CC}">
                <c16:uniqueId val="{0000001B-1801-4DCC-B2EC-7172F1DB2974}"/>
              </c:ext>
            </c:extLst>
          </c:dPt>
          <c:dPt>
            <c:idx val="27"/>
            <c:invertIfNegative val="0"/>
            <c:bubble3D val="0"/>
            <c:spPr>
              <a:solidFill>
                <a:srgbClr val="654E98"/>
              </a:solidFill>
            </c:spPr>
            <c:extLst>
              <c:ext xmlns:c16="http://schemas.microsoft.com/office/drawing/2014/chart" uri="{C3380CC4-5D6E-409C-BE32-E72D297353CC}">
                <c16:uniqueId val="{0000001C-1801-4DCC-B2EC-7172F1DB2974}"/>
              </c:ext>
            </c:extLst>
          </c:dPt>
          <c:dPt>
            <c:idx val="28"/>
            <c:invertIfNegative val="0"/>
            <c:bubble3D val="0"/>
            <c:spPr>
              <a:solidFill>
                <a:srgbClr val="654E98"/>
              </a:solidFill>
            </c:spPr>
            <c:extLst>
              <c:ext xmlns:c16="http://schemas.microsoft.com/office/drawing/2014/chart" uri="{C3380CC4-5D6E-409C-BE32-E72D297353CC}">
                <c16:uniqueId val="{0000001D-1801-4DCC-B2EC-7172F1DB2974}"/>
              </c:ext>
            </c:extLst>
          </c:dPt>
          <c:dLbls>
            <c:dLbl>
              <c:idx val="0"/>
              <c:tx>
                <c:rich>
                  <a:bodyPr/>
                  <a:lstStyle/>
                  <a:p>
                    <a:fld id="{0A351A6B-9030-447A-BA34-8E39B7E34444}"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1801-4DCC-B2EC-7172F1DB2974}"/>
                </c:ext>
              </c:extLst>
            </c:dLbl>
            <c:dLbl>
              <c:idx val="1"/>
              <c:tx>
                <c:rich>
                  <a:bodyPr/>
                  <a:lstStyle/>
                  <a:p>
                    <a:fld id="{8D2BEACA-4C2E-49DB-8A87-11790D110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1801-4DCC-B2EC-7172F1DB2974}"/>
                </c:ext>
              </c:extLst>
            </c:dLbl>
            <c:dLbl>
              <c:idx val="2"/>
              <c:tx>
                <c:rich>
                  <a:bodyPr/>
                  <a:lstStyle/>
                  <a:p>
                    <a:r>
                      <a:rPr lang="en-GB"/>
                      <a:t>4.90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1801-4DCC-B2EC-7172F1DB2974}"/>
                </c:ext>
              </c:extLst>
            </c:dLbl>
            <c:dLbl>
              <c:idx val="3"/>
              <c:tx>
                <c:rich>
                  <a:bodyPr/>
                  <a:lstStyle/>
                  <a:p>
                    <a:r>
                      <a:rPr lang="en-GB"/>
                      <a:t>4.87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801-4DCC-B2EC-7172F1DB2974}"/>
                </c:ext>
              </c:extLst>
            </c:dLbl>
            <c:dLbl>
              <c:idx val="4"/>
              <c:tx>
                <c:rich>
                  <a:bodyPr/>
                  <a:lstStyle/>
                  <a:p>
                    <a:r>
                      <a:rPr lang="en-GB"/>
                      <a:t>4.80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801-4DCC-B2EC-7172F1DB2974}"/>
                </c:ext>
              </c:extLst>
            </c:dLbl>
            <c:dLbl>
              <c:idx val="5"/>
              <c:tx>
                <c:rich>
                  <a:bodyPr/>
                  <a:lstStyle/>
                  <a:p>
                    <a:r>
                      <a:rPr lang="en-GB"/>
                      <a:t>4.62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801-4DCC-B2EC-7172F1DB2974}"/>
                </c:ext>
              </c:extLst>
            </c:dLbl>
            <c:dLbl>
              <c:idx val="6"/>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801-4DCC-B2EC-7172F1DB2974}"/>
                </c:ext>
              </c:extLst>
            </c:dLbl>
            <c:dLbl>
              <c:idx val="7"/>
              <c:tx>
                <c:rich>
                  <a:bodyPr/>
                  <a:lstStyle/>
                  <a:p>
                    <a:r>
                      <a:rPr lang="en-GB"/>
                      <a:t>4.41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801-4DCC-B2EC-7172F1DB2974}"/>
                </c:ext>
              </c:extLst>
            </c:dLbl>
            <c:dLbl>
              <c:idx val="8"/>
              <c:tx>
                <c:rich>
                  <a:bodyPr/>
                  <a:lstStyle/>
                  <a:p>
                    <a:r>
                      <a:rPr lang="en-GB"/>
                      <a:t>4.40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801-4DCC-B2EC-7172F1DB2974}"/>
                </c:ext>
              </c:extLst>
            </c:dLbl>
            <c:dLbl>
              <c:idx val="9"/>
              <c:tx>
                <c:rich>
                  <a:bodyPr/>
                  <a:lstStyle/>
                  <a:p>
                    <a:r>
                      <a:rPr lang="en-GB"/>
                      <a:t>4.30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801-4DCC-B2EC-7172F1DB2974}"/>
                </c:ext>
              </c:extLst>
            </c:dLbl>
            <c:dLbl>
              <c:idx val="10"/>
              <c:tx>
                <c:rich>
                  <a:bodyPr/>
                  <a:lstStyle/>
                  <a:p>
                    <a:r>
                      <a:rPr lang="en-GB"/>
                      <a:t>4.29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801-4DCC-B2EC-7172F1DB2974}"/>
                </c:ext>
              </c:extLst>
            </c:dLbl>
            <c:dLbl>
              <c:idx val="11"/>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801-4DCC-B2EC-7172F1DB2974}"/>
                </c:ext>
              </c:extLst>
            </c:dLbl>
            <c:dLbl>
              <c:idx val="12"/>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801-4DCC-B2EC-7172F1DB2974}"/>
                </c:ext>
              </c:extLst>
            </c:dLbl>
            <c:dLbl>
              <c:idx val="13"/>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801-4DCC-B2EC-7172F1DB2974}"/>
                </c:ext>
              </c:extLst>
            </c:dLbl>
            <c:dLbl>
              <c:idx val="14"/>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801-4DCC-B2EC-7172F1DB2974}"/>
                </c:ext>
              </c:extLst>
            </c:dLbl>
            <c:dLbl>
              <c:idx val="15"/>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801-4DCC-B2EC-7172F1DB2974}"/>
                </c:ext>
              </c:extLst>
            </c:dLbl>
            <c:dLbl>
              <c:idx val="16"/>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801-4DCC-B2EC-7172F1DB2974}"/>
                </c:ext>
              </c:extLst>
            </c:dLbl>
            <c:dLbl>
              <c:idx val="17"/>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801-4DCC-B2EC-7172F1DB2974}"/>
                </c:ext>
              </c:extLst>
            </c:dLbl>
            <c:dLbl>
              <c:idx val="18"/>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801-4DCC-B2EC-7172F1DB2974}"/>
                </c:ext>
              </c:extLst>
            </c:dLbl>
            <c:dLbl>
              <c:idx val="19"/>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801-4DCC-B2EC-7172F1DB2974}"/>
                </c:ext>
              </c:extLst>
            </c:dLbl>
            <c:dLbl>
              <c:idx val="20"/>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801-4DCC-B2EC-7172F1DB2974}"/>
                </c:ext>
              </c:extLst>
            </c:dLbl>
            <c:dLbl>
              <c:idx val="21"/>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801-4DCC-B2EC-7172F1DB2974}"/>
                </c:ext>
              </c:extLst>
            </c:dLbl>
            <c:dLbl>
              <c:idx val="22"/>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801-4DCC-B2EC-7172F1DB2974}"/>
                </c:ext>
              </c:extLst>
            </c:dLbl>
            <c:dLbl>
              <c:idx val="23"/>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801-4DCC-B2EC-7172F1DB2974}"/>
                </c:ext>
              </c:extLst>
            </c:dLbl>
            <c:dLbl>
              <c:idx val="24"/>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801-4DCC-B2EC-7172F1DB2974}"/>
                </c:ext>
              </c:extLst>
            </c:dLbl>
            <c:dLbl>
              <c:idx val="25"/>
              <c:tx>
                <c:rich>
                  <a:bodyPr/>
                  <a:lstStyle/>
                  <a:p>
                    <a:r>
                      <a:rPr lang="en-GB"/>
                      <a:t>3.97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801-4DCC-B2EC-7172F1DB2974}"/>
                </c:ext>
              </c:extLst>
            </c:dLbl>
            <c:dLbl>
              <c:idx val="26"/>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801-4DCC-B2EC-7172F1DB2974}"/>
                </c:ext>
              </c:extLst>
            </c:dLbl>
            <c:dLbl>
              <c:idx val="27"/>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801-4DCC-B2EC-7172F1DB2974}"/>
                </c:ext>
              </c:extLst>
            </c:dLbl>
            <c:dLbl>
              <c:idx val="28"/>
              <c:tx>
                <c:rich>
                  <a:bodyPr/>
                  <a:lstStyle/>
                  <a:p>
                    <a:r>
                      <a:rPr lang="en-GB"/>
                      <a:t>3.69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801-4DCC-B2EC-7172F1DB2974}"/>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801-4DCC-B2EC-7172F1DB297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NKG</c:v>
                </c:pt>
                <c:pt idx="3">
                  <c:v>TAO</c:v>
                </c:pt>
                <c:pt idx="4">
                  <c:v>BLR</c:v>
                </c:pt>
                <c:pt idx="5">
                  <c:v>DME</c:v>
                </c:pt>
                <c:pt idx="6">
                  <c:v>RUH</c:v>
                </c:pt>
                <c:pt idx="7">
                  <c:v>JED</c:v>
                </c:pt>
                <c:pt idx="8">
                  <c:v>MSP</c:v>
                </c:pt>
                <c:pt idx="9">
                  <c:v>SLC</c:v>
                </c:pt>
                <c:pt idx="10">
                  <c:v>CPH</c:v>
                </c:pt>
                <c:pt idx="11">
                  <c:v>LGA</c:v>
                </c:pt>
                <c:pt idx="12">
                  <c:v>KIX</c:v>
                </c:pt>
                <c:pt idx="13">
                  <c:v>DMK</c:v>
                </c:pt>
                <c:pt idx="14">
                  <c:v>DTW</c:v>
                </c:pt>
                <c:pt idx="15">
                  <c:v>BWI</c:v>
                </c:pt>
                <c:pt idx="16">
                  <c:v>YVR</c:v>
                </c:pt>
                <c:pt idx="17">
                  <c:v>ZRH</c:v>
                </c:pt>
                <c:pt idx="18">
                  <c:v>PMI</c:v>
                </c:pt>
                <c:pt idx="19">
                  <c:v>OSL</c:v>
                </c:pt>
                <c:pt idx="20">
                  <c:v>MXP</c:v>
                </c:pt>
                <c:pt idx="21">
                  <c:v>ARN</c:v>
                </c:pt>
                <c:pt idx="22">
                  <c:v>CUN</c:v>
                </c:pt>
                <c:pt idx="23">
                  <c:v>DUB</c:v>
                </c:pt>
                <c:pt idx="24">
                  <c:v>BRU</c:v>
                </c:pt>
                <c:pt idx="25">
                  <c:v>ATH</c:v>
                </c:pt>
                <c:pt idx="26">
                  <c:v>ORY</c:v>
                </c:pt>
                <c:pt idx="27">
                  <c:v>VIE</c:v>
                </c:pt>
                <c:pt idx="28">
                  <c:v>LIS</c:v>
                </c:pt>
              </c:strCache>
            </c:strRef>
          </c:cat>
          <c:val>
            <c:numRef>
              <c:f>Sheet1!$B$2:$B$31</c:f>
              <c:numCache>
                <c:formatCode>0.00000000</c:formatCode>
                <c:ptCount val="30"/>
                <c:pt idx="0">
                  <c:v>5</c:v>
                </c:pt>
                <c:pt idx="1">
                  <c:v>4.9867466900000004</c:v>
                </c:pt>
                <c:pt idx="2">
                  <c:v>4.9029164700000001</c:v>
                </c:pt>
                <c:pt idx="3">
                  <c:v>4.8701625699999997</c:v>
                </c:pt>
                <c:pt idx="4">
                  <c:v>4.8032667</c:v>
                </c:pt>
                <c:pt idx="5">
                  <c:v>4.6161961700000003</c:v>
                </c:pt>
                <c:pt idx="6">
                  <c:v>4.5977604699999999</c:v>
                </c:pt>
                <c:pt idx="7">
                  <c:v>4.4126299500000004</c:v>
                </c:pt>
                <c:pt idx="8">
                  <c:v>4.3961436999999997</c:v>
                </c:pt>
                <c:pt idx="9">
                  <c:v>4.3004320500000004</c:v>
                </c:pt>
                <c:pt idx="10">
                  <c:v>4.2900602699999997</c:v>
                </c:pt>
                <c:pt idx="11">
                  <c:v>4.2665918899999999</c:v>
                </c:pt>
                <c:pt idx="12">
                  <c:v>4.2664793799999998</c:v>
                </c:pt>
                <c:pt idx="13">
                  <c:v>4.24967059</c:v>
                </c:pt>
                <c:pt idx="14">
                  <c:v>4.1578511799999998</c:v>
                </c:pt>
                <c:pt idx="15">
                  <c:v>4.10818204</c:v>
                </c:pt>
                <c:pt idx="16">
                  <c:v>4.1023002399999999</c:v>
                </c:pt>
                <c:pt idx="17">
                  <c:v>4.0985331299999999</c:v>
                </c:pt>
                <c:pt idx="18">
                  <c:v>4.0853218399999998</c:v>
                </c:pt>
                <c:pt idx="19">
                  <c:v>4.0838165899999996</c:v>
                </c:pt>
                <c:pt idx="20">
                  <c:v>4.0645802700000004</c:v>
                </c:pt>
                <c:pt idx="21">
                  <c:v>4.0445532999999996</c:v>
                </c:pt>
                <c:pt idx="22">
                  <c:v>4.0363982299999996</c:v>
                </c:pt>
                <c:pt idx="23">
                  <c:v>3.9978262600000001</c:v>
                </c:pt>
                <c:pt idx="24">
                  <c:v>3.9765645200000002</c:v>
                </c:pt>
                <c:pt idx="25">
                  <c:v>3.9713837299999999</c:v>
                </c:pt>
                <c:pt idx="26">
                  <c:v>3.8667047999999999</c:v>
                </c:pt>
                <c:pt idx="27">
                  <c:v>3.78556457</c:v>
                </c:pt>
                <c:pt idx="28">
                  <c:v>3.6889295799999999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4.99</c:v>
                  </c:pt>
                  <c:pt idx="2">
                    <c:v>4.90</c:v>
                  </c:pt>
                  <c:pt idx="3">
                    <c:v>4.87</c:v>
                  </c:pt>
                  <c:pt idx="4">
                    <c:v>4.80</c:v>
                  </c:pt>
                  <c:pt idx="5">
                    <c:v>4.62</c:v>
                  </c:pt>
                  <c:pt idx="6">
                    <c:v>4.60</c:v>
                  </c:pt>
                  <c:pt idx="7">
                    <c:v>4.41</c:v>
                  </c:pt>
                  <c:pt idx="8">
                    <c:v>4.40</c:v>
                  </c:pt>
                  <c:pt idx="9">
                    <c:v>4.30</c:v>
                  </c:pt>
                  <c:pt idx="10">
                    <c:v>4.29</c:v>
                  </c:pt>
                  <c:pt idx="11">
                    <c:v>4.27</c:v>
                  </c:pt>
                  <c:pt idx="12">
                    <c:v>4.27</c:v>
                  </c:pt>
                  <c:pt idx="13">
                    <c:v>4.25</c:v>
                  </c:pt>
                  <c:pt idx="14">
                    <c:v>4.16</c:v>
                  </c:pt>
                  <c:pt idx="15">
                    <c:v>4.11</c:v>
                  </c:pt>
                  <c:pt idx="16">
                    <c:v>4.10</c:v>
                  </c:pt>
                  <c:pt idx="17">
                    <c:v>4.10</c:v>
                  </c:pt>
                  <c:pt idx="18">
                    <c:v>4.09</c:v>
                  </c:pt>
                  <c:pt idx="19">
                    <c:v>4.08</c:v>
                  </c:pt>
                  <c:pt idx="20">
                    <c:v>4.06</c:v>
                  </c:pt>
                  <c:pt idx="21">
                    <c:v>4.04</c:v>
                  </c:pt>
                  <c:pt idx="22">
                    <c:v>4.04</c:v>
                  </c:pt>
                  <c:pt idx="23">
                    <c:v>4.00</c:v>
                  </c:pt>
                  <c:pt idx="24">
                    <c:v>3.98</c:v>
                  </c:pt>
                  <c:pt idx="25">
                    <c:v>3.97</c:v>
                  </c:pt>
                  <c:pt idx="26">
                    <c:v>3.87</c:v>
                  </c:pt>
                  <c:pt idx="27">
                    <c:v>3.79</c:v>
                  </c:pt>
                  <c:pt idx="28">
                    <c:v>3.69</c:v>
                  </c:pt>
                </c15:dlblRangeCache>
              </c15:datalabelsRange>
            </c:ext>
            <c:ext xmlns:c16="http://schemas.microsoft.com/office/drawing/2014/chart" uri="{C3380CC4-5D6E-409C-BE32-E72D297353CC}">
              <c16:uniqueId val="{0000001F-1801-4DCC-B2EC-7172F1DB297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81A-EA42-89FA-B2E670D77144}"/>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81A-EA42-89FA-B2E670D7714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81A-EA42-89FA-B2E670D77144}"/>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781A-EA42-89FA-B2E670D77144}"/>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781A-EA42-89FA-B2E670D77144}"/>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781A-EA42-89FA-B2E670D77144}"/>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781A-EA42-89FA-B2E670D77144}"/>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781A-EA42-89FA-B2E670D77144}"/>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781A-EA42-89FA-B2E670D77144}"/>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81A-EA42-89FA-B2E670D77144}"/>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781A-EA42-89FA-B2E670D77144}"/>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781A-EA42-89FA-B2E670D77144}"/>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81A-EA42-89FA-B2E670D77144}"/>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781A-EA42-89FA-B2E670D77144}"/>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781A-EA42-89FA-B2E670D77144}"/>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781A-EA42-89FA-B2E670D77144}"/>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781A-EA42-89FA-B2E670D77144}"/>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781A-EA42-89FA-B2E670D77144}"/>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781A-EA42-89FA-B2E670D77144}"/>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781A-EA42-89FA-B2E670D77144}"/>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781A-EA42-89FA-B2E670D77144}"/>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781A-EA42-89FA-B2E670D77144}"/>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781A-EA42-89FA-B2E670D77144}"/>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781A-EA42-89FA-B2E670D77144}"/>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781A-EA42-89FA-B2E670D77144}"/>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781A-EA42-89FA-B2E670D77144}"/>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781A-EA42-89FA-B2E670D77144}"/>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781A-EA42-89FA-B2E670D77144}"/>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781A-EA42-89FA-B2E670D77144}"/>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781A-EA42-89FA-B2E670D77144}"/>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781A-EA42-89FA-B2E670D77144}"/>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781A-EA42-89FA-B2E670D77144}"/>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781A-EA42-89FA-B2E670D7714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781A-EA42-89FA-B2E670D7714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57E-5C49-8949-19775E127F3D}"/>
              </c:ext>
            </c:extLst>
          </c:dPt>
          <c:dPt>
            <c:idx val="1"/>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57E-5C49-8949-19775E127F3D}"/>
              </c:ext>
            </c:extLst>
          </c:dPt>
          <c:dPt>
            <c:idx val="2"/>
            <c:invertIfNegative val="0"/>
            <c:bubble3D val="0"/>
            <c:spPr>
              <a:solidFill>
                <a:srgbClr val="003A8C"/>
              </a:solidFill>
            </c:spPr>
            <c:extLst>
              <c:ext xmlns:c16="http://schemas.microsoft.com/office/drawing/2014/chart" uri="{C3380CC4-5D6E-409C-BE32-E72D297353CC}">
                <c16:uniqueId val="{00000005-E069-43F8-9E79-748B349C20CB}"/>
              </c:ext>
            </c:extLst>
          </c:dPt>
          <c:dPt>
            <c:idx val="3"/>
            <c:invertIfNegative val="0"/>
            <c:bubble3D val="0"/>
            <c:spPr>
              <a:solidFill>
                <a:srgbClr val="003A8C"/>
              </a:solidFill>
            </c:spPr>
            <c:extLst>
              <c:ext xmlns:c16="http://schemas.microsoft.com/office/drawing/2014/chart" uri="{C3380CC4-5D6E-409C-BE32-E72D297353CC}">
                <c16:uniqueId val="{00000007-E069-43F8-9E79-748B349C20CB}"/>
              </c:ext>
            </c:extLst>
          </c:dPt>
          <c:dPt>
            <c:idx val="4"/>
            <c:invertIfNegative val="0"/>
            <c:bubble3D val="0"/>
            <c:spPr>
              <a:solidFill>
                <a:srgbClr val="003A8C"/>
              </a:solidFill>
            </c:spPr>
            <c:extLst>
              <c:ext xmlns:c16="http://schemas.microsoft.com/office/drawing/2014/chart" uri="{C3380CC4-5D6E-409C-BE32-E72D297353CC}">
                <c16:uniqueId val="{00000009-E069-43F8-9E79-748B349C20CB}"/>
              </c:ext>
            </c:extLst>
          </c:dPt>
          <c:dPt>
            <c:idx val="5"/>
            <c:invertIfNegative val="0"/>
            <c:bubble3D val="0"/>
            <c:spPr>
              <a:solidFill>
                <a:srgbClr val="003A8C"/>
              </a:solidFill>
            </c:spPr>
            <c:extLst>
              <c:ext xmlns:c16="http://schemas.microsoft.com/office/drawing/2014/chart" uri="{C3380CC4-5D6E-409C-BE32-E72D297353CC}">
                <c16:uniqueId val="{0000000B-E069-43F8-9E79-748B349C20CB}"/>
              </c:ext>
            </c:extLst>
          </c:dPt>
          <c:dPt>
            <c:idx val="6"/>
            <c:invertIfNegative val="0"/>
            <c:bubble3D val="0"/>
            <c:spPr>
              <a:solidFill>
                <a:srgbClr val="003A8C"/>
              </a:solidFill>
            </c:spPr>
            <c:extLst>
              <c:ext xmlns:c16="http://schemas.microsoft.com/office/drawing/2014/chart" uri="{C3380CC4-5D6E-409C-BE32-E72D297353CC}">
                <c16:uniqueId val="{0000000D-E069-43F8-9E79-748B349C20CB}"/>
              </c:ext>
            </c:extLst>
          </c:dPt>
          <c:dPt>
            <c:idx val="7"/>
            <c:invertIfNegative val="0"/>
            <c:bubble3D val="0"/>
            <c:spPr>
              <a:solidFill>
                <a:srgbClr val="003A8C"/>
              </a:solidFill>
            </c:spPr>
            <c:extLst>
              <c:ext xmlns:c16="http://schemas.microsoft.com/office/drawing/2014/chart" uri="{C3380CC4-5D6E-409C-BE32-E72D297353CC}">
                <c16:uniqueId val="{0000000F-E069-43F8-9E79-748B349C20CB}"/>
              </c:ext>
            </c:extLst>
          </c:dPt>
          <c:dPt>
            <c:idx val="8"/>
            <c:invertIfNegative val="0"/>
            <c:bubble3D val="0"/>
            <c:spPr>
              <a:solidFill>
                <a:srgbClr val="003A8C"/>
              </a:solidFill>
            </c:spPr>
            <c:extLst>
              <c:ext xmlns:c16="http://schemas.microsoft.com/office/drawing/2014/chart" uri="{C3380CC4-5D6E-409C-BE32-E72D297353CC}">
                <c16:uniqueId val="{00000011-E069-43F8-9E79-748B349C20CB}"/>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57E-5C49-8949-19775E127F3D}"/>
              </c:ext>
            </c:extLst>
          </c:dPt>
          <c:dPt>
            <c:idx val="10"/>
            <c:invertIfNegative val="0"/>
            <c:bubble3D val="0"/>
            <c:spPr>
              <a:solidFill>
                <a:srgbClr val="003A8C"/>
              </a:solidFill>
            </c:spPr>
            <c:extLst>
              <c:ext xmlns:c16="http://schemas.microsoft.com/office/drawing/2014/chart" uri="{C3380CC4-5D6E-409C-BE32-E72D297353CC}">
                <c16:uniqueId val="{00000015-E069-43F8-9E79-748B349C20CB}"/>
              </c:ext>
            </c:extLst>
          </c:dPt>
          <c:dPt>
            <c:idx val="11"/>
            <c:invertIfNegative val="0"/>
            <c:bubble3D val="0"/>
            <c:spPr>
              <a:solidFill>
                <a:srgbClr val="003A8C"/>
              </a:solidFill>
            </c:spPr>
            <c:extLst>
              <c:ext xmlns:c16="http://schemas.microsoft.com/office/drawing/2014/chart" uri="{C3380CC4-5D6E-409C-BE32-E72D297353CC}">
                <c16:uniqueId val="{00000017-E069-43F8-9E79-748B349C20CB}"/>
              </c:ext>
            </c:extLst>
          </c:dPt>
          <c:dPt>
            <c:idx val="12"/>
            <c:invertIfNegative val="0"/>
            <c:bubble3D val="0"/>
            <c:spPr>
              <a:solidFill>
                <a:srgbClr val="003A8C"/>
              </a:solidFill>
            </c:spPr>
            <c:extLst>
              <c:ext xmlns:c16="http://schemas.microsoft.com/office/drawing/2014/chart" uri="{C3380CC4-5D6E-409C-BE32-E72D297353CC}">
                <c16:uniqueId val="{00000019-E069-43F8-9E79-748B349C20CB}"/>
              </c:ext>
            </c:extLst>
          </c:dPt>
          <c:dPt>
            <c:idx val="13"/>
            <c:invertIfNegative val="0"/>
            <c:bubble3D val="0"/>
            <c:spPr>
              <a:solidFill>
                <a:srgbClr val="003A8C"/>
              </a:solidFill>
            </c:spPr>
            <c:extLst>
              <c:ext xmlns:c16="http://schemas.microsoft.com/office/drawing/2014/chart" uri="{C3380CC4-5D6E-409C-BE32-E72D297353CC}">
                <c16:uniqueId val="{0000001B-E069-43F8-9E79-748B349C20CB}"/>
              </c:ext>
            </c:extLst>
          </c:dPt>
          <c:dPt>
            <c:idx val="14"/>
            <c:invertIfNegative val="0"/>
            <c:bubble3D val="0"/>
            <c:spPr>
              <a:solidFill>
                <a:srgbClr val="003A8C"/>
              </a:solidFill>
            </c:spPr>
            <c:extLst>
              <c:ext xmlns:c16="http://schemas.microsoft.com/office/drawing/2014/chart" uri="{C3380CC4-5D6E-409C-BE32-E72D297353CC}">
                <c16:uniqueId val="{0000001D-E069-43F8-9E79-748B349C20CB}"/>
              </c:ext>
            </c:extLst>
          </c:dPt>
          <c:dPt>
            <c:idx val="15"/>
            <c:invertIfNegative val="0"/>
            <c:bubble3D val="0"/>
            <c:spPr>
              <a:solidFill>
                <a:srgbClr val="003A8C"/>
              </a:solidFill>
            </c:spPr>
            <c:extLst>
              <c:ext xmlns:c16="http://schemas.microsoft.com/office/drawing/2014/chart" uri="{C3380CC4-5D6E-409C-BE32-E72D297353CC}">
                <c16:uniqueId val="{0000001F-E069-43F8-9E79-748B349C20CB}"/>
              </c:ext>
            </c:extLst>
          </c:dPt>
          <c:dPt>
            <c:idx val="16"/>
            <c:invertIfNegative val="0"/>
            <c:bubble3D val="0"/>
            <c:spPr>
              <a:solidFill>
                <a:srgbClr val="003A8C"/>
              </a:solidFill>
            </c:spPr>
            <c:extLst>
              <c:ext xmlns:c16="http://schemas.microsoft.com/office/drawing/2014/chart" uri="{C3380CC4-5D6E-409C-BE32-E72D297353CC}">
                <c16:uniqueId val="{00000021-E069-43F8-9E79-748B349C20CB}"/>
              </c:ext>
            </c:extLst>
          </c:dPt>
          <c:dPt>
            <c:idx val="17"/>
            <c:invertIfNegative val="0"/>
            <c:bubble3D val="0"/>
            <c:spPr>
              <a:solidFill>
                <a:srgbClr val="003A8C"/>
              </a:solidFill>
            </c:spPr>
            <c:extLst>
              <c:ext xmlns:c16="http://schemas.microsoft.com/office/drawing/2014/chart" uri="{C3380CC4-5D6E-409C-BE32-E72D297353CC}">
                <c16:uniqueId val="{00000023-E069-43F8-9E79-748B349C20CB}"/>
              </c:ext>
            </c:extLst>
          </c:dPt>
          <c:dPt>
            <c:idx val="18"/>
            <c:invertIfNegative val="0"/>
            <c:bubble3D val="0"/>
            <c:spPr>
              <a:solidFill>
                <a:srgbClr val="003A8C"/>
              </a:solidFill>
            </c:spPr>
            <c:extLst>
              <c:ext xmlns:c16="http://schemas.microsoft.com/office/drawing/2014/chart" uri="{C3380CC4-5D6E-409C-BE32-E72D297353CC}">
                <c16:uniqueId val="{00000025-E069-43F8-9E79-748B349C20CB}"/>
              </c:ext>
            </c:extLst>
          </c:dPt>
          <c:dPt>
            <c:idx val="19"/>
            <c:invertIfNegative val="0"/>
            <c:bubble3D val="0"/>
            <c:spPr>
              <a:solidFill>
                <a:srgbClr val="003A8C"/>
              </a:solidFill>
            </c:spPr>
            <c:extLst>
              <c:ext xmlns:c16="http://schemas.microsoft.com/office/drawing/2014/chart" uri="{C3380CC4-5D6E-409C-BE32-E72D297353CC}">
                <c16:uniqueId val="{00000027-E069-43F8-9E79-748B349C20CB}"/>
              </c:ext>
            </c:extLst>
          </c:dPt>
          <c:dPt>
            <c:idx val="20"/>
            <c:invertIfNegative val="0"/>
            <c:bubble3D val="0"/>
            <c:spPr>
              <a:solidFill>
                <a:srgbClr val="003A8C"/>
              </a:solidFill>
            </c:spPr>
            <c:extLst>
              <c:ext xmlns:c16="http://schemas.microsoft.com/office/drawing/2014/chart" uri="{C3380CC4-5D6E-409C-BE32-E72D297353CC}">
                <c16:uniqueId val="{00000029-E069-43F8-9E79-748B349C20CB}"/>
              </c:ext>
            </c:extLst>
          </c:dPt>
          <c:dPt>
            <c:idx val="21"/>
            <c:invertIfNegative val="0"/>
            <c:bubble3D val="0"/>
            <c:spPr>
              <a:solidFill>
                <a:srgbClr val="003A8C"/>
              </a:solidFill>
            </c:spPr>
            <c:extLst>
              <c:ext xmlns:c16="http://schemas.microsoft.com/office/drawing/2014/chart" uri="{C3380CC4-5D6E-409C-BE32-E72D297353CC}">
                <c16:uniqueId val="{0000002B-E069-43F8-9E79-748B349C20CB}"/>
              </c:ext>
            </c:extLst>
          </c:dPt>
          <c:dPt>
            <c:idx val="22"/>
            <c:invertIfNegative val="0"/>
            <c:bubble3D val="0"/>
            <c:spPr>
              <a:solidFill>
                <a:srgbClr val="003A8C"/>
              </a:solidFill>
            </c:spPr>
            <c:extLst>
              <c:ext xmlns:c16="http://schemas.microsoft.com/office/drawing/2014/chart" uri="{C3380CC4-5D6E-409C-BE32-E72D297353CC}">
                <c16:uniqueId val="{0000002D-E069-43F8-9E79-748B349C20CB}"/>
              </c:ext>
            </c:extLst>
          </c:dPt>
          <c:dPt>
            <c:idx val="23"/>
            <c:invertIfNegative val="0"/>
            <c:bubble3D val="0"/>
            <c:spPr>
              <a:solidFill>
                <a:srgbClr val="003A8C"/>
              </a:solidFill>
            </c:spPr>
            <c:extLst>
              <c:ext xmlns:c16="http://schemas.microsoft.com/office/drawing/2014/chart" uri="{C3380CC4-5D6E-409C-BE32-E72D297353CC}">
                <c16:uniqueId val="{0000002F-E069-43F8-9E79-748B349C20CB}"/>
              </c:ext>
            </c:extLst>
          </c:dPt>
          <c:dPt>
            <c:idx val="24"/>
            <c:invertIfNegative val="0"/>
            <c:bubble3D val="0"/>
            <c:spPr>
              <a:solidFill>
                <a:srgbClr val="003A8C"/>
              </a:solidFill>
            </c:spPr>
            <c:extLst>
              <c:ext xmlns:c16="http://schemas.microsoft.com/office/drawing/2014/chart" uri="{C3380CC4-5D6E-409C-BE32-E72D297353CC}">
                <c16:uniqueId val="{00000031-E069-43F8-9E79-748B349C20CB}"/>
              </c:ext>
            </c:extLst>
          </c:dPt>
          <c:dLbls>
            <c:dLbl>
              <c:idx val="0"/>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57E-5C49-8949-19775E127F3D}"/>
                </c:ext>
              </c:extLst>
            </c:dLbl>
            <c:dLbl>
              <c:idx val="1"/>
              <c:tx>
                <c:rich>
                  <a:bodyPr/>
                  <a:lstStyle/>
                  <a:p>
                    <a:r>
                      <a:t>3.80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57E-5C49-8949-19775E127F3D}"/>
                </c:ext>
              </c:extLst>
            </c:dLbl>
            <c:dLbl>
              <c:idx val="2"/>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069-43F8-9E79-748B349C20CB}"/>
                </c:ext>
              </c:extLst>
            </c:dLbl>
            <c:dLbl>
              <c:idx val="3"/>
              <c:tx>
                <c:rich>
                  <a:bodyPr/>
                  <a:lstStyle/>
                  <a:p>
                    <a:r>
                      <a:t>3.78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069-43F8-9E79-748B349C20CB}"/>
                </c:ext>
              </c:extLst>
            </c:dLbl>
            <c:dLbl>
              <c:idx val="4"/>
              <c:tx>
                <c:rich>
                  <a:bodyPr/>
                  <a:lstStyle/>
                  <a:p>
                    <a:r>
                      <a:t>3.77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069-43F8-9E79-748B349C20CB}"/>
                </c:ext>
              </c:extLst>
            </c:dLbl>
            <c:dLbl>
              <c:idx val="5"/>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069-43F8-9E79-748B349C20CB}"/>
                </c:ext>
              </c:extLst>
            </c:dLbl>
            <c:dLbl>
              <c:idx val="6"/>
              <c:tx>
                <c:rich>
                  <a:bodyPr/>
                  <a:lstStyle/>
                  <a:p>
                    <a:r>
                      <a:t>3.75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069-43F8-9E79-748B349C20CB}"/>
                </c:ext>
              </c:extLst>
            </c:dLbl>
            <c:dLbl>
              <c:idx val="7"/>
              <c:tx>
                <c:rich>
                  <a:bodyPr/>
                  <a:lstStyle/>
                  <a:p>
                    <a:r>
                      <a:t>3.74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069-43F8-9E79-748B349C20CB}"/>
                </c:ext>
              </c:extLst>
            </c:dLbl>
            <c:dLbl>
              <c:idx val="8"/>
              <c:tx>
                <c:rich>
                  <a:bodyPr/>
                  <a:lstStyle/>
                  <a:p>
                    <a:r>
                      <a:t>3.73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069-43F8-9E79-748B349C20CB}"/>
                </c:ext>
              </c:extLst>
            </c:dLbl>
            <c:dLbl>
              <c:idx val="9"/>
              <c:tx>
                <c:rich>
                  <a:bodyPr/>
                  <a:lstStyle/>
                  <a:p>
                    <a:r>
                      <a:t>3.71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57E-5C49-8949-19775E127F3D}"/>
                </c:ext>
              </c:extLst>
            </c:dLbl>
            <c:dLbl>
              <c:idx val="10"/>
              <c:tx>
                <c:rich>
                  <a:bodyPr/>
                  <a:lstStyle/>
                  <a:p>
                    <a:r>
                      <a:t>3.69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069-43F8-9E79-748B349C20CB}"/>
                </c:ext>
              </c:extLst>
            </c:dLbl>
            <c:dLbl>
              <c:idx val="11"/>
              <c:tx>
                <c:rich>
                  <a:bodyPr/>
                  <a:lstStyle/>
                  <a:p>
                    <a:r>
                      <a:t>3.66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069-43F8-9E79-748B349C20CB}"/>
                </c:ext>
              </c:extLst>
            </c:dLbl>
            <c:dLbl>
              <c:idx val="12"/>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069-43F8-9E79-748B349C20CB}"/>
                </c:ext>
              </c:extLst>
            </c:dLbl>
            <c:dLbl>
              <c:idx val="13"/>
              <c:tx>
                <c:rich>
                  <a:bodyPr/>
                  <a:lstStyle/>
                  <a:p>
                    <a:r>
                      <a:t>3.65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069-43F8-9E79-748B349C20CB}"/>
                </c:ext>
              </c:extLst>
            </c:dLbl>
            <c:dLbl>
              <c:idx val="14"/>
              <c:tx>
                <c:rich>
                  <a:bodyPr/>
                  <a:lstStyle/>
                  <a:p>
                    <a:r>
                      <a:t>3.64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069-43F8-9E79-748B349C20CB}"/>
                </c:ext>
              </c:extLst>
            </c:dLbl>
            <c:dLbl>
              <c:idx val="15"/>
              <c:tx>
                <c:rich>
                  <a:bodyPr/>
                  <a:lstStyle/>
                  <a:p>
                    <a:r>
                      <a:t>3.63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069-43F8-9E79-748B349C20CB}"/>
                </c:ext>
              </c:extLst>
            </c:dLbl>
            <c:dLbl>
              <c:idx val="16"/>
              <c:tx>
                <c:rich>
                  <a:bodyPr/>
                  <a:lstStyle/>
                  <a:p>
                    <a:r>
                      <a:t>3.63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E069-43F8-9E79-748B349C20CB}"/>
                </c:ext>
              </c:extLst>
            </c:dLbl>
            <c:dLbl>
              <c:idx val="17"/>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E069-43F8-9E79-748B349C20CB}"/>
                </c:ext>
              </c:extLst>
            </c:dLbl>
            <c:dLbl>
              <c:idx val="18"/>
              <c:tx>
                <c:rich>
                  <a:bodyPr/>
                  <a:lstStyle/>
                  <a:p>
                    <a:r>
                      <a:t>3.59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E069-43F8-9E79-748B349C20CB}"/>
                </c:ext>
              </c:extLst>
            </c:dLbl>
            <c:dLbl>
              <c:idx val="19"/>
              <c:tx>
                <c:rich>
                  <a:bodyPr/>
                  <a:lstStyle/>
                  <a:p>
                    <a:r>
                      <a:t>3.57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E069-43F8-9E79-748B349C20CB}"/>
                </c:ext>
              </c:extLst>
            </c:dLbl>
            <c:dLbl>
              <c:idx val="20"/>
              <c:tx>
                <c:rich>
                  <a:bodyPr/>
                  <a:lstStyle/>
                  <a:p>
                    <a:r>
                      <a:t>3.54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E069-43F8-9E79-748B349C20CB}"/>
                </c:ext>
              </c:extLst>
            </c:dLbl>
            <c:dLbl>
              <c:idx val="21"/>
              <c:tx>
                <c:rich>
                  <a:bodyPr/>
                  <a:lstStyle/>
                  <a:p>
                    <a:r>
                      <a:t>3.47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E069-43F8-9E79-748B349C20CB}"/>
                </c:ext>
              </c:extLst>
            </c:dLbl>
            <c:dLbl>
              <c:idx val="22"/>
              <c:tx>
                <c:rich>
                  <a:bodyPr/>
                  <a:lstStyle/>
                  <a:p>
                    <a:r>
                      <a:t>3.44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E069-43F8-9E79-748B349C20CB}"/>
                </c:ext>
              </c:extLst>
            </c:dLbl>
            <c:dLbl>
              <c:idx val="23"/>
              <c:tx>
                <c:rich>
                  <a:bodyPr/>
                  <a:lstStyle/>
                  <a:p>
                    <a:r>
                      <a:t>3.37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E069-43F8-9E79-748B349C20CB}"/>
                </c:ext>
              </c:extLst>
            </c:dLbl>
            <c:dLbl>
              <c:idx val="24"/>
              <c:tx>
                <c:rich>
                  <a:bodyPr/>
                  <a:lstStyle/>
                  <a:p>
                    <a:r>
                      <a:t>3.19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E069-43F8-9E79-748B349C20C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POS</c:v>
                </c:pt>
                <c:pt idx="1">
                  <c:v>BLQ</c:v>
                </c:pt>
                <c:pt idx="2">
                  <c:v>NBO</c:v>
                </c:pt>
                <c:pt idx="3">
                  <c:v>KIM</c:v>
                </c:pt>
                <c:pt idx="4">
                  <c:v>NOU</c:v>
                </c:pt>
                <c:pt idx="5">
                  <c:v>KIN</c:v>
                </c:pt>
                <c:pt idx="6">
                  <c:v>LAX</c:v>
                </c:pt>
                <c:pt idx="7">
                  <c:v>PPT</c:v>
                </c:pt>
                <c:pt idx="8">
                  <c:v>VIE</c:v>
                </c:pt>
                <c:pt idx="9">
                  <c:v>AHO</c:v>
                </c:pt>
                <c:pt idx="10">
                  <c:v>DEB</c:v>
                </c:pt>
                <c:pt idx="11">
                  <c:v>ZNZ</c:v>
                </c:pt>
                <c:pt idx="12">
                  <c:v>BOD</c:v>
                </c:pt>
                <c:pt idx="13">
                  <c:v>JFK</c:v>
                </c:pt>
                <c:pt idx="14">
                  <c:v>VIT</c:v>
                </c:pt>
                <c:pt idx="15">
                  <c:v>POP</c:v>
                </c:pt>
                <c:pt idx="16">
                  <c:v>LIS</c:v>
                </c:pt>
                <c:pt idx="17">
                  <c:v>MRS</c:v>
                </c:pt>
                <c:pt idx="18">
                  <c:v>BER</c:v>
                </c:pt>
                <c:pt idx="19">
                  <c:v>HAM</c:v>
                </c:pt>
                <c:pt idx="20">
                  <c:v>ABV</c:v>
                </c:pt>
                <c:pt idx="21">
                  <c:v>ABJ</c:v>
                </c:pt>
                <c:pt idx="22">
                  <c:v>PNR</c:v>
                </c:pt>
                <c:pt idx="23">
                  <c:v>ALA</c:v>
                </c:pt>
                <c:pt idx="24">
                  <c:v>HOU</c:v>
                </c:pt>
              </c:strCache>
            </c:strRef>
          </c:cat>
          <c:val>
            <c:numRef>
              <c:f>Sheet1!$B$2:$B$26</c:f>
              <c:numCache>
                <c:formatCode>0.00000000</c:formatCode>
                <c:ptCount val="25"/>
                <c:pt idx="0">
                  <c:v>3.8285819913000001</c:v>
                </c:pt>
                <c:pt idx="1">
                  <c:v>3.7974919310000002</c:v>
                </c:pt>
                <c:pt idx="2">
                  <c:v>3.7773130588999999</c:v>
                </c:pt>
                <c:pt idx="3">
                  <c:v>3.7753451868000001</c:v>
                </c:pt>
                <c:pt idx="4">
                  <c:v>3.7707998691000002</c:v>
                </c:pt>
                <c:pt idx="5">
                  <c:v>3.7510769690000001</c:v>
                </c:pt>
                <c:pt idx="6">
                  <c:v>3.7468696955</c:v>
                </c:pt>
                <c:pt idx="7">
                  <c:v>3.7363039049000002</c:v>
                </c:pt>
                <c:pt idx="8">
                  <c:v>3.7340750779</c:v>
                </c:pt>
                <c:pt idx="9">
                  <c:v>3.7092673112000001</c:v>
                </c:pt>
                <c:pt idx="10">
                  <c:v>3.6877160498000001</c:v>
                </c:pt>
                <c:pt idx="11">
                  <c:v>3.6624131814999998</c:v>
                </c:pt>
                <c:pt idx="12">
                  <c:v>3.6538059535</c:v>
                </c:pt>
                <c:pt idx="13">
                  <c:v>3.6460810508999999</c:v>
                </c:pt>
                <c:pt idx="14">
                  <c:v>3.6393045626</c:v>
                </c:pt>
                <c:pt idx="15">
                  <c:v>3.6349590690000002</c:v>
                </c:pt>
                <c:pt idx="16">
                  <c:v>3.6328768076000002</c:v>
                </c:pt>
                <c:pt idx="17">
                  <c:v>3.5914507314000002</c:v>
                </c:pt>
                <c:pt idx="18">
                  <c:v>3.5885390343000001</c:v>
                </c:pt>
                <c:pt idx="19">
                  <c:v>3.5693563291000001</c:v>
                </c:pt>
                <c:pt idx="20">
                  <c:v>3.5363608611999999</c:v>
                </c:pt>
                <c:pt idx="21">
                  <c:v>3.4717669118000001</c:v>
                </c:pt>
                <c:pt idx="22">
                  <c:v>3.4408890403000001</c:v>
                </c:pt>
                <c:pt idx="23">
                  <c:v>3.3723316381999999</c:v>
                </c:pt>
                <c:pt idx="24">
                  <c:v>3.1873133029999998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57E-5C49-8949-19775E127F3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9A3-EE40-B929-040CC12D394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9A3-EE40-B929-040CC12D3948}"/>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D9A3-EE40-B929-040CC12D3948}"/>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9A3-EE40-B929-040CC12D3948}"/>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9A3-EE40-B929-040CC12D3948}"/>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9A3-EE40-B929-040CC12D3948}"/>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9A3-EE40-B929-040CC12D3948}"/>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9A3-EE40-B929-040CC12D3948}"/>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9A3-EE40-B929-040CC12D3948}"/>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9A3-EE40-B929-040CC12D3948}"/>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9A3-EE40-B929-040CC12D3948}"/>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9A3-EE40-B929-040CC12D3948}"/>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9A3-EE40-B929-040CC12D3948}"/>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9A3-EE40-B929-040CC12D3948}"/>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9A3-EE40-B929-040CC12D3948}"/>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9A3-EE40-B929-040CC12D3948}"/>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9A3-EE40-B929-040CC12D3948}"/>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9A3-EE40-B929-040CC12D3948}"/>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9A3-EE40-B929-040CC12D3948}"/>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9A3-EE40-B929-040CC12D3948}"/>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9A3-EE40-B929-040CC12D3948}"/>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9A3-EE40-B929-040CC12D3948}"/>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9A3-EE40-B929-040CC12D3948}"/>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9A3-EE40-B929-040CC12D3948}"/>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9A3-EE40-B929-040CC12D3948}"/>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9A3-EE40-B929-040CC12D3948}"/>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9A3-EE40-B929-040CC12D3948}"/>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9A3-EE40-B929-040CC12D3948}"/>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9A3-EE40-B929-040CC12D3948}"/>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9A3-EE40-B929-040CC12D3948}"/>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9A3-EE40-B929-040CC12D3948}"/>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9A3-EE40-B929-040CC12D394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D9A3-EE40-B929-040CC12D394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7F6-F949-B6ED-228A6C16945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7F6-F949-B6ED-228A6C169459}"/>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7F6-F949-B6ED-228A6C169459}"/>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47F6-F949-B6ED-228A6C169459}"/>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47F6-F949-B6ED-228A6C169459}"/>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7F6-F949-B6ED-228A6C169459}"/>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47F6-F949-B6ED-228A6C169459}"/>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7F6-F949-B6ED-228A6C169459}"/>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47F6-F949-B6ED-228A6C169459}"/>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7F6-F949-B6ED-228A6C169459}"/>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47F6-F949-B6ED-228A6C169459}"/>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7F6-F949-B6ED-228A6C169459}"/>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7F6-F949-B6ED-228A6C169459}"/>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47F6-F949-B6ED-228A6C169459}"/>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7F6-F949-B6ED-228A6C169459}"/>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47F6-F949-B6ED-228A6C169459}"/>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7F6-F949-B6ED-228A6C169459}"/>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7F6-F949-B6ED-228A6C169459}"/>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47F6-F949-B6ED-228A6C169459}"/>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47F6-F949-B6ED-228A6C169459}"/>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47F6-F949-B6ED-228A6C169459}"/>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7F6-F949-B6ED-228A6C169459}"/>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47F6-F949-B6ED-228A6C169459}"/>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7F6-F949-B6ED-228A6C169459}"/>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47F6-F949-B6ED-228A6C169459}"/>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7F6-F949-B6ED-228A6C169459}"/>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47F6-F949-B6ED-228A6C169459}"/>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7F6-F949-B6ED-228A6C169459}"/>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47F6-F949-B6ED-228A6C169459}"/>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7F6-F949-B6ED-228A6C169459}"/>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47F6-F949-B6ED-228A6C169459}"/>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7F6-F949-B6ED-228A6C16945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47F6-F949-B6ED-228A6C16945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47F6-F949-B6ED-228A6C16945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4206-4DFE-94BB-660991649BD8}"/>
              </c:ext>
            </c:extLst>
          </c:dPt>
          <c:dPt>
            <c:idx val="1"/>
            <c:invertIfNegative val="0"/>
            <c:bubble3D val="0"/>
            <c:spPr>
              <a:solidFill>
                <a:srgbClr val="654E98"/>
              </a:solidFill>
            </c:spPr>
            <c:extLst>
              <c:ext xmlns:c16="http://schemas.microsoft.com/office/drawing/2014/chart" uri="{C3380CC4-5D6E-409C-BE32-E72D297353CC}">
                <c16:uniqueId val="{00000003-4206-4DFE-94BB-660991649BD8}"/>
              </c:ext>
            </c:extLst>
          </c:dPt>
          <c:dPt>
            <c:idx val="2"/>
            <c:invertIfNegative val="0"/>
            <c:bubble3D val="0"/>
            <c:spPr>
              <a:solidFill>
                <a:srgbClr val="654E98"/>
              </a:solidFill>
            </c:spPr>
            <c:extLst>
              <c:ext xmlns:c16="http://schemas.microsoft.com/office/drawing/2014/chart" uri="{C3380CC4-5D6E-409C-BE32-E72D297353CC}">
                <c16:uniqueId val="{00000004-4206-4DFE-94BB-660991649BD8}"/>
              </c:ext>
            </c:extLst>
          </c:dPt>
          <c:dPt>
            <c:idx val="3"/>
            <c:invertIfNegative val="0"/>
            <c:bubble3D val="0"/>
            <c:spPr>
              <a:solidFill>
                <a:srgbClr val="654E98"/>
              </a:solidFill>
            </c:spPr>
            <c:extLst>
              <c:ext xmlns:c16="http://schemas.microsoft.com/office/drawing/2014/chart" uri="{C3380CC4-5D6E-409C-BE32-E72D297353CC}">
                <c16:uniqueId val="{00000005-4206-4DFE-94BB-660991649BD8}"/>
              </c:ext>
            </c:extLst>
          </c:dPt>
          <c:dPt>
            <c:idx val="4"/>
            <c:invertIfNegative val="0"/>
            <c:bubble3D val="0"/>
            <c:spPr>
              <a:solidFill>
                <a:srgbClr val="654E98"/>
              </a:solidFill>
            </c:spPr>
            <c:extLst>
              <c:ext xmlns:c16="http://schemas.microsoft.com/office/drawing/2014/chart" uri="{C3380CC4-5D6E-409C-BE32-E72D297353CC}">
                <c16:uniqueId val="{00000006-4206-4DFE-94BB-660991649BD8}"/>
              </c:ext>
            </c:extLst>
          </c:dPt>
          <c:dPt>
            <c:idx val="5"/>
            <c:invertIfNegative val="0"/>
            <c:bubble3D val="0"/>
            <c:spPr>
              <a:solidFill>
                <a:srgbClr val="654E98"/>
              </a:solidFill>
            </c:spPr>
            <c:extLst>
              <c:ext xmlns:c16="http://schemas.microsoft.com/office/drawing/2014/chart" uri="{C3380CC4-5D6E-409C-BE32-E72D297353CC}">
                <c16:uniqueId val="{00000007-4206-4DFE-94BB-660991649BD8}"/>
              </c:ext>
            </c:extLst>
          </c:dPt>
          <c:dPt>
            <c:idx val="6"/>
            <c:invertIfNegative val="0"/>
            <c:bubble3D val="0"/>
            <c:spPr>
              <a:solidFill>
                <a:srgbClr val="654E98"/>
              </a:solidFill>
            </c:spPr>
            <c:extLst>
              <c:ext xmlns:c16="http://schemas.microsoft.com/office/drawing/2014/chart" uri="{C3380CC4-5D6E-409C-BE32-E72D297353CC}">
                <c16:uniqueId val="{00000008-4206-4DFE-94BB-660991649BD8}"/>
              </c:ext>
            </c:extLst>
          </c:dPt>
          <c:dPt>
            <c:idx val="7"/>
            <c:invertIfNegative val="0"/>
            <c:bubble3D val="0"/>
            <c:spPr>
              <a:solidFill>
                <a:srgbClr val="654E98"/>
              </a:solidFill>
            </c:spPr>
            <c:extLst>
              <c:ext xmlns:c16="http://schemas.microsoft.com/office/drawing/2014/chart" uri="{C3380CC4-5D6E-409C-BE32-E72D297353CC}">
                <c16:uniqueId val="{00000009-4206-4DFE-94BB-660991649BD8}"/>
              </c:ext>
            </c:extLst>
          </c:dPt>
          <c:dPt>
            <c:idx val="8"/>
            <c:invertIfNegative val="0"/>
            <c:bubble3D val="0"/>
            <c:spPr>
              <a:solidFill>
                <a:srgbClr val="654E98"/>
              </a:solidFill>
            </c:spPr>
            <c:extLst>
              <c:ext xmlns:c16="http://schemas.microsoft.com/office/drawing/2014/chart" uri="{C3380CC4-5D6E-409C-BE32-E72D297353CC}">
                <c16:uniqueId val="{0000000A-4206-4DFE-94BB-660991649BD8}"/>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206-4DFE-94BB-660991649BD8}"/>
              </c:ext>
            </c:extLst>
          </c:dPt>
          <c:dPt>
            <c:idx val="10"/>
            <c:invertIfNegative val="0"/>
            <c:bubble3D val="0"/>
            <c:spPr>
              <a:solidFill>
                <a:srgbClr val="654E98"/>
              </a:solidFill>
            </c:spPr>
            <c:extLst>
              <c:ext xmlns:c16="http://schemas.microsoft.com/office/drawing/2014/chart" uri="{C3380CC4-5D6E-409C-BE32-E72D297353CC}">
                <c16:uniqueId val="{0000000B-4206-4DFE-94BB-660991649BD8}"/>
              </c:ext>
            </c:extLst>
          </c:dPt>
          <c:dPt>
            <c:idx val="11"/>
            <c:invertIfNegative val="0"/>
            <c:bubble3D val="0"/>
            <c:spPr>
              <a:solidFill>
                <a:srgbClr val="654E98"/>
              </a:solidFill>
            </c:spPr>
            <c:extLst>
              <c:ext xmlns:c16="http://schemas.microsoft.com/office/drawing/2014/chart" uri="{C3380CC4-5D6E-409C-BE32-E72D297353CC}">
                <c16:uniqueId val="{0000000C-4206-4DFE-94BB-660991649BD8}"/>
              </c:ext>
            </c:extLst>
          </c:dPt>
          <c:dPt>
            <c:idx val="12"/>
            <c:invertIfNegative val="0"/>
            <c:bubble3D val="0"/>
            <c:spPr>
              <a:solidFill>
                <a:srgbClr val="654E98"/>
              </a:solidFill>
            </c:spPr>
            <c:extLst>
              <c:ext xmlns:c16="http://schemas.microsoft.com/office/drawing/2014/chart" uri="{C3380CC4-5D6E-409C-BE32-E72D297353CC}">
                <c16:uniqueId val="{0000000D-4206-4DFE-94BB-660991649BD8}"/>
              </c:ext>
            </c:extLst>
          </c:dPt>
          <c:dPt>
            <c:idx val="13"/>
            <c:invertIfNegative val="0"/>
            <c:bubble3D val="0"/>
            <c:spPr>
              <a:solidFill>
                <a:srgbClr val="C00000"/>
              </a:solidFill>
            </c:spPr>
            <c:extLst>
              <c:ext xmlns:c16="http://schemas.microsoft.com/office/drawing/2014/chart" uri="{C3380CC4-5D6E-409C-BE32-E72D297353CC}">
                <c16:uniqueId val="{0000000E-4206-4DFE-94BB-660991649BD8}"/>
              </c:ext>
            </c:extLst>
          </c:dPt>
          <c:dPt>
            <c:idx val="14"/>
            <c:invertIfNegative val="0"/>
            <c:bubble3D val="0"/>
            <c:spPr>
              <a:solidFill>
                <a:srgbClr val="654E98"/>
              </a:solidFill>
            </c:spPr>
            <c:extLst>
              <c:ext xmlns:c16="http://schemas.microsoft.com/office/drawing/2014/chart" uri="{C3380CC4-5D6E-409C-BE32-E72D297353CC}">
                <c16:uniqueId val="{0000000F-4206-4DFE-94BB-660991649BD8}"/>
              </c:ext>
            </c:extLst>
          </c:dPt>
          <c:dPt>
            <c:idx val="15"/>
            <c:invertIfNegative val="0"/>
            <c:bubble3D val="0"/>
            <c:spPr>
              <a:solidFill>
                <a:srgbClr val="654E98"/>
              </a:solidFill>
            </c:spPr>
            <c:extLst>
              <c:ext xmlns:c16="http://schemas.microsoft.com/office/drawing/2014/chart" uri="{C3380CC4-5D6E-409C-BE32-E72D297353CC}">
                <c16:uniqueId val="{00000010-4206-4DFE-94BB-660991649BD8}"/>
              </c:ext>
            </c:extLst>
          </c:dPt>
          <c:dPt>
            <c:idx val="16"/>
            <c:invertIfNegative val="0"/>
            <c:bubble3D val="0"/>
            <c:spPr>
              <a:solidFill>
                <a:srgbClr val="654E98"/>
              </a:solidFill>
            </c:spPr>
            <c:extLst>
              <c:ext xmlns:c16="http://schemas.microsoft.com/office/drawing/2014/chart" uri="{C3380CC4-5D6E-409C-BE32-E72D297353CC}">
                <c16:uniqueId val="{00000011-4206-4DFE-94BB-660991649BD8}"/>
              </c:ext>
            </c:extLst>
          </c:dPt>
          <c:dPt>
            <c:idx val="17"/>
            <c:invertIfNegative val="0"/>
            <c:bubble3D val="0"/>
            <c:spPr>
              <a:solidFill>
                <a:srgbClr val="654E98"/>
              </a:solidFill>
            </c:spPr>
            <c:extLst>
              <c:ext xmlns:c16="http://schemas.microsoft.com/office/drawing/2014/chart" uri="{C3380CC4-5D6E-409C-BE32-E72D297353CC}">
                <c16:uniqueId val="{00000012-4206-4DFE-94BB-660991649BD8}"/>
              </c:ext>
            </c:extLst>
          </c:dPt>
          <c:dPt>
            <c:idx val="18"/>
            <c:invertIfNegative val="0"/>
            <c:bubble3D val="0"/>
            <c:spPr>
              <a:solidFill>
                <a:srgbClr val="654E98"/>
              </a:solidFill>
            </c:spPr>
            <c:extLst>
              <c:ext xmlns:c16="http://schemas.microsoft.com/office/drawing/2014/chart" uri="{C3380CC4-5D6E-409C-BE32-E72D297353CC}">
                <c16:uniqueId val="{00000013-4206-4DFE-94BB-660991649BD8}"/>
              </c:ext>
            </c:extLst>
          </c:dPt>
          <c:dPt>
            <c:idx val="19"/>
            <c:invertIfNegative val="0"/>
            <c:bubble3D val="0"/>
            <c:spPr>
              <a:solidFill>
                <a:srgbClr val="654E98"/>
              </a:solidFill>
            </c:spPr>
            <c:extLst>
              <c:ext xmlns:c16="http://schemas.microsoft.com/office/drawing/2014/chart" uri="{C3380CC4-5D6E-409C-BE32-E72D297353CC}">
                <c16:uniqueId val="{00000014-4206-4DFE-94BB-660991649BD8}"/>
              </c:ext>
            </c:extLst>
          </c:dPt>
          <c:dPt>
            <c:idx val="20"/>
            <c:invertIfNegative val="0"/>
            <c:bubble3D val="0"/>
            <c:spPr>
              <a:solidFill>
                <a:srgbClr val="654E98"/>
              </a:solidFill>
            </c:spPr>
            <c:extLst>
              <c:ext xmlns:c16="http://schemas.microsoft.com/office/drawing/2014/chart" uri="{C3380CC4-5D6E-409C-BE32-E72D297353CC}">
                <c16:uniqueId val="{00000015-4206-4DFE-94BB-660991649BD8}"/>
              </c:ext>
            </c:extLst>
          </c:dPt>
          <c:dPt>
            <c:idx val="21"/>
            <c:invertIfNegative val="0"/>
            <c:bubble3D val="0"/>
            <c:spPr>
              <a:solidFill>
                <a:srgbClr val="654E98"/>
              </a:solidFill>
            </c:spPr>
            <c:extLst>
              <c:ext xmlns:c16="http://schemas.microsoft.com/office/drawing/2014/chart" uri="{C3380CC4-5D6E-409C-BE32-E72D297353CC}">
                <c16:uniqueId val="{00000016-4206-4DFE-94BB-660991649BD8}"/>
              </c:ext>
            </c:extLst>
          </c:dPt>
          <c:dPt>
            <c:idx val="22"/>
            <c:invertIfNegative val="0"/>
            <c:bubble3D val="0"/>
            <c:spPr>
              <a:solidFill>
                <a:srgbClr val="654E98"/>
              </a:solidFill>
            </c:spPr>
            <c:extLst>
              <c:ext xmlns:c16="http://schemas.microsoft.com/office/drawing/2014/chart" uri="{C3380CC4-5D6E-409C-BE32-E72D297353CC}">
                <c16:uniqueId val="{00000017-4206-4DFE-94BB-660991649BD8}"/>
              </c:ext>
            </c:extLst>
          </c:dPt>
          <c:dPt>
            <c:idx val="23"/>
            <c:invertIfNegative val="0"/>
            <c:bubble3D val="0"/>
            <c:spPr>
              <a:solidFill>
                <a:srgbClr val="654E98"/>
              </a:solidFill>
            </c:spPr>
            <c:extLst>
              <c:ext xmlns:c16="http://schemas.microsoft.com/office/drawing/2014/chart" uri="{C3380CC4-5D6E-409C-BE32-E72D297353CC}">
                <c16:uniqueId val="{00000018-4206-4DFE-94BB-660991649BD8}"/>
              </c:ext>
            </c:extLst>
          </c:dPt>
          <c:dPt>
            <c:idx val="24"/>
            <c:invertIfNegative val="0"/>
            <c:bubble3D val="0"/>
            <c:spPr>
              <a:solidFill>
                <a:srgbClr val="654E98"/>
              </a:solidFill>
            </c:spPr>
            <c:extLst>
              <c:ext xmlns:c16="http://schemas.microsoft.com/office/drawing/2014/chart" uri="{C3380CC4-5D6E-409C-BE32-E72D297353CC}">
                <c16:uniqueId val="{00000019-4206-4DFE-94BB-660991649BD8}"/>
              </c:ext>
            </c:extLst>
          </c:dPt>
          <c:dPt>
            <c:idx val="25"/>
            <c:invertIfNegative val="0"/>
            <c:bubble3D val="0"/>
            <c:spPr>
              <a:solidFill>
                <a:srgbClr val="654E98"/>
              </a:solidFill>
            </c:spPr>
            <c:extLst>
              <c:ext xmlns:c16="http://schemas.microsoft.com/office/drawing/2014/chart" uri="{C3380CC4-5D6E-409C-BE32-E72D297353CC}">
                <c16:uniqueId val="{0000001A-4206-4DFE-94BB-660991649BD8}"/>
              </c:ext>
            </c:extLst>
          </c:dPt>
          <c:dPt>
            <c:idx val="26"/>
            <c:invertIfNegative val="0"/>
            <c:bubble3D val="0"/>
            <c:spPr>
              <a:solidFill>
                <a:srgbClr val="654E98"/>
              </a:solidFill>
            </c:spPr>
            <c:extLst>
              <c:ext xmlns:c16="http://schemas.microsoft.com/office/drawing/2014/chart" uri="{C3380CC4-5D6E-409C-BE32-E72D297353CC}">
                <c16:uniqueId val="{0000001B-4206-4DFE-94BB-660991649BD8}"/>
              </c:ext>
            </c:extLst>
          </c:dPt>
          <c:dPt>
            <c:idx val="27"/>
            <c:invertIfNegative val="0"/>
            <c:bubble3D val="0"/>
            <c:spPr>
              <a:solidFill>
                <a:srgbClr val="654E98"/>
              </a:solidFill>
            </c:spPr>
            <c:extLst>
              <c:ext xmlns:c16="http://schemas.microsoft.com/office/drawing/2014/chart" uri="{C3380CC4-5D6E-409C-BE32-E72D297353CC}">
                <c16:uniqueId val="{0000001C-4206-4DFE-94BB-660991649BD8}"/>
              </c:ext>
            </c:extLst>
          </c:dPt>
          <c:dPt>
            <c:idx val="28"/>
            <c:invertIfNegative val="0"/>
            <c:bubble3D val="0"/>
            <c:spPr>
              <a:solidFill>
                <a:srgbClr val="654E98"/>
              </a:solidFill>
            </c:spPr>
            <c:extLst>
              <c:ext xmlns:c16="http://schemas.microsoft.com/office/drawing/2014/chart" uri="{C3380CC4-5D6E-409C-BE32-E72D297353CC}">
                <c16:uniqueId val="{0000001D-4206-4DFE-94BB-660991649BD8}"/>
              </c:ext>
            </c:extLst>
          </c:dPt>
          <c:dLbls>
            <c:dLbl>
              <c:idx val="0"/>
              <c:tx>
                <c:rich>
                  <a:bodyPr/>
                  <a:lstStyle/>
                  <a:p>
                    <a:fld id="{89345157-8F77-4427-9E7D-2D844D6EA7FB}"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4206-4DFE-94BB-660991649BD8}"/>
                </c:ext>
              </c:extLst>
            </c:dLbl>
            <c:dLbl>
              <c:idx val="1"/>
              <c:tx>
                <c:rich>
                  <a:bodyPr/>
                  <a:lstStyle/>
                  <a:p>
                    <a:fld id="{5C4F215A-22B2-4257-A4D5-FC1E4EAE9B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4206-4DFE-94BB-660991649BD8}"/>
                </c:ext>
              </c:extLst>
            </c:dLbl>
            <c:dLbl>
              <c:idx val="2"/>
              <c:tx>
                <c:rich>
                  <a:bodyPr/>
                  <a:lstStyle/>
                  <a:p>
                    <a:r>
                      <a:rPr lang="en-GB"/>
                      <a:t>4.90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4206-4DFE-94BB-660991649BD8}"/>
                </c:ext>
              </c:extLst>
            </c:dLbl>
            <c:dLbl>
              <c:idx val="3"/>
              <c:tx>
                <c:rich>
                  <a:bodyPr/>
                  <a:lstStyle/>
                  <a:p>
                    <a:r>
                      <a:rPr lang="en-GB"/>
                      <a:t>4.85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206-4DFE-94BB-660991649BD8}"/>
                </c:ext>
              </c:extLst>
            </c:dLbl>
            <c:dLbl>
              <c:idx val="4"/>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4206-4DFE-94BB-660991649BD8}"/>
                </c:ext>
              </c:extLst>
            </c:dLbl>
            <c:dLbl>
              <c:idx val="5"/>
              <c:tx>
                <c:rich>
                  <a:bodyPr/>
                  <a:lstStyle/>
                  <a:p>
                    <a:r>
                      <a:rPr lang="en-GB"/>
                      <a:t>4.42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206-4DFE-94BB-660991649BD8}"/>
                </c:ext>
              </c:extLst>
            </c:dLbl>
            <c:dLbl>
              <c:idx val="6"/>
              <c:tx>
                <c:rich>
                  <a:bodyPr/>
                  <a:lstStyle/>
                  <a:p>
                    <a:r>
                      <a:rPr lang="en-GB"/>
                      <a:t>4.33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4206-4DFE-94BB-660991649BD8}"/>
                </c:ext>
              </c:extLst>
            </c:dLbl>
            <c:dLbl>
              <c:idx val="7"/>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206-4DFE-94BB-660991649BD8}"/>
                </c:ext>
              </c:extLst>
            </c:dLbl>
            <c:dLbl>
              <c:idx val="8"/>
              <c:tx>
                <c:rich>
                  <a:bodyPr/>
                  <a:lstStyle/>
                  <a:p>
                    <a:r>
                      <a:rPr lang="en-GB"/>
                      <a:t>4.29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4206-4DFE-94BB-660991649BD8}"/>
                </c:ext>
              </c:extLst>
            </c:dLbl>
            <c:dLbl>
              <c:idx val="9"/>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206-4DFE-94BB-660991649BD8}"/>
                </c:ext>
              </c:extLst>
            </c:dLbl>
            <c:dLbl>
              <c:idx val="10"/>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206-4DFE-94BB-660991649BD8}"/>
                </c:ext>
              </c:extLst>
            </c:dLbl>
            <c:dLbl>
              <c:idx val="11"/>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4206-4DFE-94BB-660991649BD8}"/>
                </c:ext>
              </c:extLst>
            </c:dLbl>
            <c:dLbl>
              <c:idx val="12"/>
              <c:tx>
                <c:rich>
                  <a:bodyPr/>
                  <a:lstStyle/>
                  <a:p>
                    <a:r>
                      <a:rPr lang="en-GB"/>
                      <a:t>4.19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206-4DFE-94BB-660991649BD8}"/>
                </c:ext>
              </c:extLst>
            </c:dLbl>
            <c:dLbl>
              <c:idx val="13"/>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4206-4DFE-94BB-660991649BD8}"/>
                </c:ext>
              </c:extLst>
            </c:dLbl>
            <c:dLbl>
              <c:idx val="14"/>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206-4DFE-94BB-660991649BD8}"/>
                </c:ext>
              </c:extLst>
            </c:dLbl>
            <c:dLbl>
              <c:idx val="15"/>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4206-4DFE-94BB-660991649BD8}"/>
                </c:ext>
              </c:extLst>
            </c:dLbl>
            <c:dLbl>
              <c:idx val="16"/>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206-4DFE-94BB-660991649BD8}"/>
                </c:ext>
              </c:extLst>
            </c:dLbl>
            <c:dLbl>
              <c:idx val="17"/>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4206-4DFE-94BB-660991649BD8}"/>
                </c:ext>
              </c:extLst>
            </c:dLbl>
            <c:dLbl>
              <c:idx val="18"/>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4206-4DFE-94BB-660991649BD8}"/>
                </c:ext>
              </c:extLst>
            </c:dLbl>
            <c:dLbl>
              <c:idx val="19"/>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4206-4DFE-94BB-660991649BD8}"/>
                </c:ext>
              </c:extLst>
            </c:dLbl>
            <c:dLbl>
              <c:idx val="20"/>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206-4DFE-94BB-660991649BD8}"/>
                </c:ext>
              </c:extLst>
            </c:dLbl>
            <c:dLbl>
              <c:idx val="21"/>
              <c:tx>
                <c:rich>
                  <a:bodyPr/>
                  <a:lstStyle/>
                  <a:p>
                    <a:r>
                      <a:rPr lang="en-GB"/>
                      <a:t>3.96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4206-4DFE-94BB-660991649BD8}"/>
                </c:ext>
              </c:extLst>
            </c:dLbl>
            <c:dLbl>
              <c:idx val="22"/>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206-4DFE-94BB-660991649BD8}"/>
                </c:ext>
              </c:extLst>
            </c:dLbl>
            <c:dLbl>
              <c:idx val="23"/>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4206-4DFE-94BB-660991649BD8}"/>
                </c:ext>
              </c:extLst>
            </c:dLbl>
            <c:dLbl>
              <c:idx val="24"/>
              <c:tx>
                <c:rich>
                  <a:bodyPr/>
                  <a:lstStyle/>
                  <a:p>
                    <a:r>
                      <a:rPr lang="en-GB"/>
                      <a:t>3.82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206-4DFE-94BB-660991649BD8}"/>
                </c:ext>
              </c:extLst>
            </c:dLbl>
            <c:dLbl>
              <c:idx val="25"/>
              <c:tx>
                <c:rich>
                  <a:bodyPr/>
                  <a:lstStyle/>
                  <a:p>
                    <a:r>
                      <a:rPr lang="en-GB"/>
                      <a:t>3.80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4206-4DFE-94BB-660991649BD8}"/>
                </c:ext>
              </c:extLst>
            </c:dLbl>
            <c:dLbl>
              <c:idx val="26"/>
              <c:tx>
                <c:rich>
                  <a:bodyPr/>
                  <a:lstStyle/>
                  <a:p>
                    <a:r>
                      <a:rPr lang="en-GB"/>
                      <a:t>3.66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206-4DFE-94BB-660991649BD8}"/>
                </c:ext>
              </c:extLst>
            </c:dLbl>
            <c:dLbl>
              <c:idx val="27"/>
              <c:tx>
                <c:rich>
                  <a:bodyPr/>
                  <a:lstStyle/>
                  <a:p>
                    <a:r>
                      <a:rPr lang="en-GB"/>
                      <a:t>3.59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4206-4DFE-94BB-660991649BD8}"/>
                </c:ext>
              </c:extLst>
            </c:dLbl>
            <c:dLbl>
              <c:idx val="28"/>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206-4DFE-94BB-660991649BD8}"/>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4206-4DFE-94BB-660991649BD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GMP</c:v>
                </c:pt>
                <c:pt idx="1">
                  <c:v>PKX</c:v>
                </c:pt>
                <c:pt idx="2">
                  <c:v>NKG</c:v>
                </c:pt>
                <c:pt idx="3">
                  <c:v>BLR</c:v>
                </c:pt>
                <c:pt idx="4">
                  <c:v>RUH</c:v>
                </c:pt>
                <c:pt idx="5">
                  <c:v>DME</c:v>
                </c:pt>
                <c:pt idx="6">
                  <c:v>JED</c:v>
                </c:pt>
                <c:pt idx="7">
                  <c:v>ZRH</c:v>
                </c:pt>
                <c:pt idx="8">
                  <c:v>CPH</c:v>
                </c:pt>
                <c:pt idx="9">
                  <c:v>MSP</c:v>
                </c:pt>
                <c:pt idx="10">
                  <c:v>DTW</c:v>
                </c:pt>
                <c:pt idx="11">
                  <c:v>YVR</c:v>
                </c:pt>
                <c:pt idx="12">
                  <c:v>LGA</c:v>
                </c:pt>
                <c:pt idx="13">
                  <c:v>BWI</c:v>
                </c:pt>
                <c:pt idx="14">
                  <c:v>DMK</c:v>
                </c:pt>
                <c:pt idx="15">
                  <c:v>KIX</c:v>
                </c:pt>
                <c:pt idx="16">
                  <c:v>MXP</c:v>
                </c:pt>
                <c:pt idx="17">
                  <c:v>SLC</c:v>
                </c:pt>
                <c:pt idx="18">
                  <c:v>PMI</c:v>
                </c:pt>
                <c:pt idx="19">
                  <c:v>OSL</c:v>
                </c:pt>
                <c:pt idx="20">
                  <c:v>ATH</c:v>
                </c:pt>
                <c:pt idx="21">
                  <c:v>CUN</c:v>
                </c:pt>
                <c:pt idx="22">
                  <c:v>BRU</c:v>
                </c:pt>
                <c:pt idx="23">
                  <c:v>ARN</c:v>
                </c:pt>
                <c:pt idx="24">
                  <c:v>DUB</c:v>
                </c:pt>
                <c:pt idx="25">
                  <c:v>ORY</c:v>
                </c:pt>
                <c:pt idx="26">
                  <c:v>VIE</c:v>
                </c:pt>
                <c:pt idx="27">
                  <c:v>LIS</c:v>
                </c:pt>
                <c:pt idx="28">
                  <c:v>TAO</c:v>
                </c:pt>
              </c:strCache>
            </c:strRef>
          </c:cat>
          <c:val>
            <c:numRef>
              <c:f>Sheet1!$B$2:$B$31</c:f>
              <c:numCache>
                <c:formatCode>0.00000000</c:formatCode>
                <c:ptCount val="30"/>
                <c:pt idx="0">
                  <c:v>5</c:v>
                </c:pt>
                <c:pt idx="1">
                  <c:v>5</c:v>
                </c:pt>
                <c:pt idx="2">
                  <c:v>4.8972665600000003</c:v>
                </c:pt>
                <c:pt idx="3">
                  <c:v>4.8515378199999999</c:v>
                </c:pt>
                <c:pt idx="4">
                  <c:v>4.6028016300000001</c:v>
                </c:pt>
                <c:pt idx="5">
                  <c:v>4.4243697400000004</c:v>
                </c:pt>
                <c:pt idx="6">
                  <c:v>4.3313091000000004</c:v>
                </c:pt>
                <c:pt idx="7">
                  <c:v>4.3175868299999998</c:v>
                </c:pt>
                <c:pt idx="8">
                  <c:v>4.2856373799999998</c:v>
                </c:pt>
                <c:pt idx="9">
                  <c:v>4.2449711600000004</c:v>
                </c:pt>
                <c:pt idx="10">
                  <c:v>4.2405445200000003</c:v>
                </c:pt>
                <c:pt idx="11">
                  <c:v>4.2294892400000004</c:v>
                </c:pt>
                <c:pt idx="12">
                  <c:v>4.1914397799999996</c:v>
                </c:pt>
                <c:pt idx="13">
                  <c:v>4.1787514000000003</c:v>
                </c:pt>
                <c:pt idx="14">
                  <c:v>4.1586800000000004</c:v>
                </c:pt>
                <c:pt idx="15">
                  <c:v>4.1553659600000001</c:v>
                </c:pt>
                <c:pt idx="16">
                  <c:v>4.1045483699999998</c:v>
                </c:pt>
                <c:pt idx="17">
                  <c:v>4.1033020599999999</c:v>
                </c:pt>
                <c:pt idx="18">
                  <c:v>4.0762718900000001</c:v>
                </c:pt>
                <c:pt idx="19">
                  <c:v>4.0645536699999996</c:v>
                </c:pt>
                <c:pt idx="20">
                  <c:v>4.0113209899999998</c:v>
                </c:pt>
                <c:pt idx="21">
                  <c:v>3.9562603699999999</c:v>
                </c:pt>
                <c:pt idx="22">
                  <c:v>3.9150910400000001</c:v>
                </c:pt>
                <c:pt idx="23">
                  <c:v>3.9094630399999999</c:v>
                </c:pt>
                <c:pt idx="24">
                  <c:v>3.8215652000000002</c:v>
                </c:pt>
                <c:pt idx="25">
                  <c:v>3.79829901</c:v>
                </c:pt>
                <c:pt idx="26">
                  <c:v>3.6605287899999999</c:v>
                </c:pt>
                <c:pt idx="27">
                  <c:v>3.59391857</c:v>
                </c:pt>
                <c:pt idx="28">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5.00</c:v>
                  </c:pt>
                  <c:pt idx="2">
                    <c:v>4.90</c:v>
                  </c:pt>
                  <c:pt idx="3">
                    <c:v>4.85</c:v>
                  </c:pt>
                  <c:pt idx="4">
                    <c:v>4.60</c:v>
                  </c:pt>
                  <c:pt idx="5">
                    <c:v>4.42</c:v>
                  </c:pt>
                  <c:pt idx="6">
                    <c:v>4.33</c:v>
                  </c:pt>
                  <c:pt idx="7">
                    <c:v>4.32</c:v>
                  </c:pt>
                  <c:pt idx="8">
                    <c:v>4.29</c:v>
                  </c:pt>
                  <c:pt idx="9">
                    <c:v>4.24</c:v>
                  </c:pt>
                  <c:pt idx="10">
                    <c:v>4.24</c:v>
                  </c:pt>
                  <c:pt idx="11">
                    <c:v>4.23</c:v>
                  </c:pt>
                  <c:pt idx="12">
                    <c:v>4.19</c:v>
                  </c:pt>
                  <c:pt idx="13">
                    <c:v>4.18</c:v>
                  </c:pt>
                  <c:pt idx="14">
                    <c:v>4.16</c:v>
                  </c:pt>
                  <c:pt idx="15">
                    <c:v>4.16</c:v>
                  </c:pt>
                  <c:pt idx="16">
                    <c:v>4.10</c:v>
                  </c:pt>
                  <c:pt idx="17">
                    <c:v>4.10</c:v>
                  </c:pt>
                  <c:pt idx="18">
                    <c:v>4.08</c:v>
                  </c:pt>
                  <c:pt idx="19">
                    <c:v>4.06</c:v>
                  </c:pt>
                  <c:pt idx="20">
                    <c:v>4.01</c:v>
                  </c:pt>
                  <c:pt idx="21">
                    <c:v>3.96</c:v>
                  </c:pt>
                  <c:pt idx="22">
                    <c:v>3.92</c:v>
                  </c:pt>
                  <c:pt idx="23">
                    <c:v>3.91</c:v>
                  </c:pt>
                  <c:pt idx="24">
                    <c:v>3.82</c:v>
                  </c:pt>
                  <c:pt idx="25">
                    <c:v>3.80</c:v>
                  </c:pt>
                  <c:pt idx="26">
                    <c:v>3.66</c:v>
                  </c:pt>
                  <c:pt idx="27">
                    <c:v>3.59</c:v>
                  </c:pt>
                  <c:pt idx="28">
                    <c:v>^</c:v>
                  </c:pt>
                </c15:dlblRangeCache>
              </c15:datalabelsRange>
            </c:ext>
            <c:ext xmlns:c16="http://schemas.microsoft.com/office/drawing/2014/chart" uri="{C3380CC4-5D6E-409C-BE32-E72D297353CC}">
              <c16:uniqueId val="{0000001F-4206-4DFE-94BB-660991649BD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FC0-DB4C-8F60-566EA4D9E31A}"/>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FC0-DB4C-8F60-566EA4D9E31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FC0-DB4C-8F60-566EA4D9E31A}"/>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DFC0-DB4C-8F60-566EA4D9E31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FC0-DB4C-8F60-566EA4D9E31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FC0-DB4C-8F60-566EA4D9E31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FC0-DB4C-8F60-566EA4D9E31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FC0-DB4C-8F60-566EA4D9E31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FC0-DB4C-8F60-566EA4D9E31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FC0-DB4C-8F60-566EA4D9E31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FC0-DB4C-8F60-566EA4D9E31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FC0-DB4C-8F60-566EA4D9E31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FC0-DB4C-8F60-566EA4D9E31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FC0-DB4C-8F60-566EA4D9E31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FC0-DB4C-8F60-566EA4D9E31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FC0-DB4C-8F60-566EA4D9E31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FC0-DB4C-8F60-566EA4D9E31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FC0-DB4C-8F60-566EA4D9E31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FC0-DB4C-8F60-566EA4D9E31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FC0-DB4C-8F60-566EA4D9E31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FC0-DB4C-8F60-566EA4D9E31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FC0-DB4C-8F60-566EA4D9E31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FC0-DB4C-8F60-566EA4D9E31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FC0-DB4C-8F60-566EA4D9E31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FC0-DB4C-8F60-566EA4D9E31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FC0-DB4C-8F60-566EA4D9E31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FC0-DB4C-8F60-566EA4D9E31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FC0-DB4C-8F60-566EA4D9E31A}"/>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FC0-DB4C-8F60-566EA4D9E31A}"/>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FC0-DB4C-8F60-566EA4D9E31A}"/>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FC0-DB4C-8F60-566EA4D9E31A}"/>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FC0-DB4C-8F60-566EA4D9E31A}"/>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DFC0-DB4C-8F60-566EA4D9E31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DFC0-DB4C-8F60-566EA4D9E31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ED2-B14E-9A1A-2B39B19A2B6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ED2-B14E-9A1A-2B39B19A2B63}"/>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FED2-B14E-9A1A-2B39B19A2B63}"/>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FED2-B14E-9A1A-2B39B19A2B63}"/>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ED2-B14E-9A1A-2B39B19A2B63}"/>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FED2-B14E-9A1A-2B39B19A2B63}"/>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ED2-B14E-9A1A-2B39B19A2B63}"/>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FED2-B14E-9A1A-2B39B19A2B63}"/>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ED2-B14E-9A1A-2B39B19A2B63}"/>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FED2-B14E-9A1A-2B39B19A2B63}"/>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ED2-B14E-9A1A-2B39B19A2B63}"/>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ED2-B14E-9A1A-2B39B19A2B63}"/>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FED2-B14E-9A1A-2B39B19A2B63}"/>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ED2-B14E-9A1A-2B39B19A2B63}"/>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FED2-B14E-9A1A-2B39B19A2B63}"/>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ED2-B14E-9A1A-2B39B19A2B63}"/>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FED2-B14E-9A1A-2B39B19A2B63}"/>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ED2-B14E-9A1A-2B39B19A2B63}"/>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FED2-B14E-9A1A-2B39B19A2B63}"/>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FED2-B14E-9A1A-2B39B19A2B63}"/>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FED2-B14E-9A1A-2B39B19A2B63}"/>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ED2-B14E-9A1A-2B39B19A2B63}"/>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FED2-B14E-9A1A-2B39B19A2B63}"/>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ED2-B14E-9A1A-2B39B19A2B63}"/>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FED2-B14E-9A1A-2B39B19A2B63}"/>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ED2-B14E-9A1A-2B39B19A2B63}"/>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FED2-B14E-9A1A-2B39B19A2B63}"/>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FED2-B14E-9A1A-2B39B19A2B63}"/>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FED2-B14E-9A1A-2B39B19A2B63}"/>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ED2-B14E-9A1A-2B39B19A2B63}"/>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FED2-B14E-9A1A-2B39B19A2B63}"/>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ED2-B14E-9A1A-2B39B19A2B6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FED2-B14E-9A1A-2B39B19A2B6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395-3F4B-8B0E-1A421D6D3F1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395-3F4B-8B0E-1A421D6D3F1E}"/>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395-3F4B-8B0E-1A421D6D3F1E}"/>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395-3F4B-8B0E-1A421D6D3F1E}"/>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395-3F4B-8B0E-1A421D6D3F1E}"/>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395-3F4B-8B0E-1A421D6D3F1E}"/>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395-3F4B-8B0E-1A421D6D3F1E}"/>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395-3F4B-8B0E-1A421D6D3F1E}"/>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395-3F4B-8B0E-1A421D6D3F1E}"/>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395-3F4B-8B0E-1A421D6D3F1E}"/>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395-3F4B-8B0E-1A421D6D3F1E}"/>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395-3F4B-8B0E-1A421D6D3F1E}"/>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395-3F4B-8B0E-1A421D6D3F1E}"/>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395-3F4B-8B0E-1A421D6D3F1E}"/>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395-3F4B-8B0E-1A421D6D3F1E}"/>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395-3F4B-8B0E-1A421D6D3F1E}"/>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395-3F4B-8B0E-1A421D6D3F1E}"/>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395-3F4B-8B0E-1A421D6D3F1E}"/>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395-3F4B-8B0E-1A421D6D3F1E}"/>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395-3F4B-8B0E-1A421D6D3F1E}"/>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395-3F4B-8B0E-1A421D6D3F1E}"/>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395-3F4B-8B0E-1A421D6D3F1E}"/>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395-3F4B-8B0E-1A421D6D3F1E}"/>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395-3F4B-8B0E-1A421D6D3F1E}"/>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395-3F4B-8B0E-1A421D6D3F1E}"/>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395-3F4B-8B0E-1A421D6D3F1E}"/>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395-3F4B-8B0E-1A421D6D3F1E}"/>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395-3F4B-8B0E-1A421D6D3F1E}"/>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395-3F4B-8B0E-1A421D6D3F1E}"/>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395-3F4B-8B0E-1A421D6D3F1E}"/>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395-3F4B-8B0E-1A421D6D3F1E}"/>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395-3F4B-8B0E-1A421D6D3F1E}"/>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2395-3F4B-8B0E-1A421D6D3F1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2395-3F4B-8B0E-1A421D6D3F1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E46D-4633-A071-ADB52C660CB1}"/>
              </c:ext>
            </c:extLst>
          </c:dPt>
          <c:dPt>
            <c:idx val="1"/>
            <c:invertIfNegative val="0"/>
            <c:bubble3D val="0"/>
            <c:spPr>
              <a:solidFill>
                <a:srgbClr val="654E98"/>
              </a:solidFill>
            </c:spPr>
            <c:extLst>
              <c:ext xmlns:c16="http://schemas.microsoft.com/office/drawing/2014/chart" uri="{C3380CC4-5D6E-409C-BE32-E72D297353CC}">
                <c16:uniqueId val="{00000003-E46D-4633-A071-ADB52C660CB1}"/>
              </c:ext>
            </c:extLst>
          </c:dPt>
          <c:dPt>
            <c:idx val="2"/>
            <c:invertIfNegative val="0"/>
            <c:bubble3D val="0"/>
            <c:spPr>
              <a:solidFill>
                <a:srgbClr val="654E98"/>
              </a:solidFill>
            </c:spPr>
            <c:extLst>
              <c:ext xmlns:c16="http://schemas.microsoft.com/office/drawing/2014/chart" uri="{C3380CC4-5D6E-409C-BE32-E72D297353CC}">
                <c16:uniqueId val="{00000004-E46D-4633-A071-ADB52C660CB1}"/>
              </c:ext>
            </c:extLst>
          </c:dPt>
          <c:dPt>
            <c:idx val="3"/>
            <c:invertIfNegative val="0"/>
            <c:bubble3D val="0"/>
            <c:spPr>
              <a:solidFill>
                <a:srgbClr val="654E98"/>
              </a:solidFill>
            </c:spPr>
            <c:extLst>
              <c:ext xmlns:c16="http://schemas.microsoft.com/office/drawing/2014/chart" uri="{C3380CC4-5D6E-409C-BE32-E72D297353CC}">
                <c16:uniqueId val="{00000005-E46D-4633-A071-ADB52C660CB1}"/>
              </c:ext>
            </c:extLst>
          </c:dPt>
          <c:dPt>
            <c:idx val="4"/>
            <c:invertIfNegative val="0"/>
            <c:bubble3D val="0"/>
            <c:spPr>
              <a:solidFill>
                <a:srgbClr val="654E98"/>
              </a:solidFill>
            </c:spPr>
            <c:extLst>
              <c:ext xmlns:c16="http://schemas.microsoft.com/office/drawing/2014/chart" uri="{C3380CC4-5D6E-409C-BE32-E72D297353CC}">
                <c16:uniqueId val="{00000006-E46D-4633-A071-ADB52C660CB1}"/>
              </c:ext>
            </c:extLst>
          </c:dPt>
          <c:dPt>
            <c:idx val="5"/>
            <c:invertIfNegative val="0"/>
            <c:bubble3D val="0"/>
            <c:spPr>
              <a:solidFill>
                <a:srgbClr val="654E98"/>
              </a:solidFill>
            </c:spPr>
            <c:extLst>
              <c:ext xmlns:c16="http://schemas.microsoft.com/office/drawing/2014/chart" uri="{C3380CC4-5D6E-409C-BE32-E72D297353CC}">
                <c16:uniqueId val="{00000007-E46D-4633-A071-ADB52C660CB1}"/>
              </c:ext>
            </c:extLst>
          </c:dPt>
          <c:dPt>
            <c:idx val="6"/>
            <c:invertIfNegative val="0"/>
            <c:bubble3D val="0"/>
            <c:spPr>
              <a:solidFill>
                <a:srgbClr val="654E98"/>
              </a:solidFill>
            </c:spPr>
            <c:extLst>
              <c:ext xmlns:c16="http://schemas.microsoft.com/office/drawing/2014/chart" uri="{C3380CC4-5D6E-409C-BE32-E72D297353CC}">
                <c16:uniqueId val="{00000008-E46D-4633-A071-ADB52C660CB1}"/>
              </c:ext>
            </c:extLst>
          </c:dPt>
          <c:dPt>
            <c:idx val="7"/>
            <c:invertIfNegative val="0"/>
            <c:bubble3D val="0"/>
            <c:spPr>
              <a:solidFill>
                <a:srgbClr val="654E98"/>
              </a:solidFill>
            </c:spPr>
            <c:extLst>
              <c:ext xmlns:c16="http://schemas.microsoft.com/office/drawing/2014/chart" uri="{C3380CC4-5D6E-409C-BE32-E72D297353CC}">
                <c16:uniqueId val="{00000009-E46D-4633-A071-ADB52C660CB1}"/>
              </c:ext>
            </c:extLst>
          </c:dPt>
          <c:dPt>
            <c:idx val="8"/>
            <c:invertIfNegative val="0"/>
            <c:bubble3D val="0"/>
            <c:spPr>
              <a:solidFill>
                <a:srgbClr val="654E98"/>
              </a:solidFill>
            </c:spPr>
            <c:extLst>
              <c:ext xmlns:c16="http://schemas.microsoft.com/office/drawing/2014/chart" uri="{C3380CC4-5D6E-409C-BE32-E72D297353CC}">
                <c16:uniqueId val="{0000000A-E46D-4633-A071-ADB52C660CB1}"/>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46D-4633-A071-ADB52C660CB1}"/>
              </c:ext>
            </c:extLst>
          </c:dPt>
          <c:dPt>
            <c:idx val="10"/>
            <c:invertIfNegative val="0"/>
            <c:bubble3D val="0"/>
            <c:spPr>
              <a:solidFill>
                <a:srgbClr val="654E98"/>
              </a:solidFill>
            </c:spPr>
            <c:extLst>
              <c:ext xmlns:c16="http://schemas.microsoft.com/office/drawing/2014/chart" uri="{C3380CC4-5D6E-409C-BE32-E72D297353CC}">
                <c16:uniqueId val="{0000000B-E46D-4633-A071-ADB52C660CB1}"/>
              </c:ext>
            </c:extLst>
          </c:dPt>
          <c:dPt>
            <c:idx val="11"/>
            <c:invertIfNegative val="0"/>
            <c:bubble3D val="0"/>
            <c:spPr>
              <a:solidFill>
                <a:srgbClr val="654E98"/>
              </a:solidFill>
            </c:spPr>
            <c:extLst>
              <c:ext xmlns:c16="http://schemas.microsoft.com/office/drawing/2014/chart" uri="{C3380CC4-5D6E-409C-BE32-E72D297353CC}">
                <c16:uniqueId val="{0000000C-E46D-4633-A071-ADB52C660CB1}"/>
              </c:ext>
            </c:extLst>
          </c:dPt>
          <c:dPt>
            <c:idx val="12"/>
            <c:invertIfNegative val="0"/>
            <c:bubble3D val="0"/>
            <c:spPr>
              <a:solidFill>
                <a:srgbClr val="654E98"/>
              </a:solidFill>
            </c:spPr>
            <c:extLst>
              <c:ext xmlns:c16="http://schemas.microsoft.com/office/drawing/2014/chart" uri="{C3380CC4-5D6E-409C-BE32-E72D297353CC}">
                <c16:uniqueId val="{0000000D-E46D-4633-A071-ADB52C660CB1}"/>
              </c:ext>
            </c:extLst>
          </c:dPt>
          <c:dPt>
            <c:idx val="13"/>
            <c:invertIfNegative val="0"/>
            <c:bubble3D val="0"/>
            <c:spPr>
              <a:solidFill>
                <a:srgbClr val="654E98"/>
              </a:solidFill>
            </c:spPr>
            <c:extLst>
              <c:ext xmlns:c16="http://schemas.microsoft.com/office/drawing/2014/chart" uri="{C3380CC4-5D6E-409C-BE32-E72D297353CC}">
                <c16:uniqueId val="{0000000E-E46D-4633-A071-ADB52C660CB1}"/>
              </c:ext>
            </c:extLst>
          </c:dPt>
          <c:dPt>
            <c:idx val="14"/>
            <c:invertIfNegative val="0"/>
            <c:bubble3D val="0"/>
            <c:spPr>
              <a:solidFill>
                <a:srgbClr val="C00000"/>
              </a:solidFill>
            </c:spPr>
            <c:extLst>
              <c:ext xmlns:c16="http://schemas.microsoft.com/office/drawing/2014/chart" uri="{C3380CC4-5D6E-409C-BE32-E72D297353CC}">
                <c16:uniqueId val="{0000000F-E46D-4633-A071-ADB52C660CB1}"/>
              </c:ext>
            </c:extLst>
          </c:dPt>
          <c:dPt>
            <c:idx val="15"/>
            <c:invertIfNegative val="0"/>
            <c:bubble3D val="0"/>
            <c:spPr>
              <a:solidFill>
                <a:srgbClr val="654E98"/>
              </a:solidFill>
            </c:spPr>
            <c:extLst>
              <c:ext xmlns:c16="http://schemas.microsoft.com/office/drawing/2014/chart" uri="{C3380CC4-5D6E-409C-BE32-E72D297353CC}">
                <c16:uniqueId val="{00000010-E46D-4633-A071-ADB52C660CB1}"/>
              </c:ext>
            </c:extLst>
          </c:dPt>
          <c:dPt>
            <c:idx val="16"/>
            <c:invertIfNegative val="0"/>
            <c:bubble3D val="0"/>
            <c:spPr>
              <a:solidFill>
                <a:srgbClr val="654E98"/>
              </a:solidFill>
            </c:spPr>
            <c:extLst>
              <c:ext xmlns:c16="http://schemas.microsoft.com/office/drawing/2014/chart" uri="{C3380CC4-5D6E-409C-BE32-E72D297353CC}">
                <c16:uniqueId val="{00000011-E46D-4633-A071-ADB52C660CB1}"/>
              </c:ext>
            </c:extLst>
          </c:dPt>
          <c:dPt>
            <c:idx val="17"/>
            <c:invertIfNegative val="0"/>
            <c:bubble3D val="0"/>
            <c:spPr>
              <a:solidFill>
                <a:srgbClr val="654E98"/>
              </a:solidFill>
            </c:spPr>
            <c:extLst>
              <c:ext xmlns:c16="http://schemas.microsoft.com/office/drawing/2014/chart" uri="{C3380CC4-5D6E-409C-BE32-E72D297353CC}">
                <c16:uniqueId val="{00000012-E46D-4633-A071-ADB52C660CB1}"/>
              </c:ext>
            </c:extLst>
          </c:dPt>
          <c:dPt>
            <c:idx val="18"/>
            <c:invertIfNegative val="0"/>
            <c:bubble3D val="0"/>
            <c:spPr>
              <a:solidFill>
                <a:srgbClr val="654E98"/>
              </a:solidFill>
            </c:spPr>
            <c:extLst>
              <c:ext xmlns:c16="http://schemas.microsoft.com/office/drawing/2014/chart" uri="{C3380CC4-5D6E-409C-BE32-E72D297353CC}">
                <c16:uniqueId val="{00000013-E46D-4633-A071-ADB52C660CB1}"/>
              </c:ext>
            </c:extLst>
          </c:dPt>
          <c:dPt>
            <c:idx val="19"/>
            <c:invertIfNegative val="0"/>
            <c:bubble3D val="0"/>
            <c:spPr>
              <a:solidFill>
                <a:srgbClr val="654E98"/>
              </a:solidFill>
            </c:spPr>
            <c:extLst>
              <c:ext xmlns:c16="http://schemas.microsoft.com/office/drawing/2014/chart" uri="{C3380CC4-5D6E-409C-BE32-E72D297353CC}">
                <c16:uniqueId val="{00000014-E46D-4633-A071-ADB52C660CB1}"/>
              </c:ext>
            </c:extLst>
          </c:dPt>
          <c:dPt>
            <c:idx val="20"/>
            <c:invertIfNegative val="0"/>
            <c:bubble3D val="0"/>
            <c:spPr>
              <a:solidFill>
                <a:srgbClr val="654E98"/>
              </a:solidFill>
            </c:spPr>
            <c:extLst>
              <c:ext xmlns:c16="http://schemas.microsoft.com/office/drawing/2014/chart" uri="{C3380CC4-5D6E-409C-BE32-E72D297353CC}">
                <c16:uniqueId val="{00000015-E46D-4633-A071-ADB52C660CB1}"/>
              </c:ext>
            </c:extLst>
          </c:dPt>
          <c:dPt>
            <c:idx val="21"/>
            <c:invertIfNegative val="0"/>
            <c:bubble3D val="0"/>
            <c:spPr>
              <a:solidFill>
                <a:srgbClr val="654E98"/>
              </a:solidFill>
            </c:spPr>
            <c:extLst>
              <c:ext xmlns:c16="http://schemas.microsoft.com/office/drawing/2014/chart" uri="{C3380CC4-5D6E-409C-BE32-E72D297353CC}">
                <c16:uniqueId val="{00000016-E46D-4633-A071-ADB52C660CB1}"/>
              </c:ext>
            </c:extLst>
          </c:dPt>
          <c:dPt>
            <c:idx val="22"/>
            <c:invertIfNegative val="0"/>
            <c:bubble3D val="0"/>
            <c:spPr>
              <a:solidFill>
                <a:srgbClr val="654E98"/>
              </a:solidFill>
            </c:spPr>
            <c:extLst>
              <c:ext xmlns:c16="http://schemas.microsoft.com/office/drawing/2014/chart" uri="{C3380CC4-5D6E-409C-BE32-E72D297353CC}">
                <c16:uniqueId val="{00000017-E46D-4633-A071-ADB52C660CB1}"/>
              </c:ext>
            </c:extLst>
          </c:dPt>
          <c:dPt>
            <c:idx val="23"/>
            <c:invertIfNegative val="0"/>
            <c:bubble3D val="0"/>
            <c:spPr>
              <a:solidFill>
                <a:srgbClr val="654E98"/>
              </a:solidFill>
            </c:spPr>
            <c:extLst>
              <c:ext xmlns:c16="http://schemas.microsoft.com/office/drawing/2014/chart" uri="{C3380CC4-5D6E-409C-BE32-E72D297353CC}">
                <c16:uniqueId val="{00000018-E46D-4633-A071-ADB52C660CB1}"/>
              </c:ext>
            </c:extLst>
          </c:dPt>
          <c:dPt>
            <c:idx val="24"/>
            <c:invertIfNegative val="0"/>
            <c:bubble3D val="0"/>
            <c:spPr>
              <a:solidFill>
                <a:srgbClr val="654E98"/>
              </a:solidFill>
            </c:spPr>
            <c:extLst>
              <c:ext xmlns:c16="http://schemas.microsoft.com/office/drawing/2014/chart" uri="{C3380CC4-5D6E-409C-BE32-E72D297353CC}">
                <c16:uniqueId val="{00000019-E46D-4633-A071-ADB52C660CB1}"/>
              </c:ext>
            </c:extLst>
          </c:dPt>
          <c:dPt>
            <c:idx val="25"/>
            <c:invertIfNegative val="0"/>
            <c:bubble3D val="0"/>
            <c:spPr>
              <a:solidFill>
                <a:srgbClr val="654E98"/>
              </a:solidFill>
            </c:spPr>
            <c:extLst>
              <c:ext xmlns:c16="http://schemas.microsoft.com/office/drawing/2014/chart" uri="{C3380CC4-5D6E-409C-BE32-E72D297353CC}">
                <c16:uniqueId val="{0000001A-E46D-4633-A071-ADB52C660CB1}"/>
              </c:ext>
            </c:extLst>
          </c:dPt>
          <c:dPt>
            <c:idx val="26"/>
            <c:invertIfNegative val="0"/>
            <c:bubble3D val="0"/>
            <c:spPr>
              <a:solidFill>
                <a:srgbClr val="654E98"/>
              </a:solidFill>
            </c:spPr>
            <c:extLst>
              <c:ext xmlns:c16="http://schemas.microsoft.com/office/drawing/2014/chart" uri="{C3380CC4-5D6E-409C-BE32-E72D297353CC}">
                <c16:uniqueId val="{0000001B-E46D-4633-A071-ADB52C660CB1}"/>
              </c:ext>
            </c:extLst>
          </c:dPt>
          <c:dPt>
            <c:idx val="27"/>
            <c:invertIfNegative val="0"/>
            <c:bubble3D val="0"/>
            <c:spPr>
              <a:solidFill>
                <a:srgbClr val="654E98"/>
              </a:solidFill>
            </c:spPr>
            <c:extLst>
              <c:ext xmlns:c16="http://schemas.microsoft.com/office/drawing/2014/chart" uri="{C3380CC4-5D6E-409C-BE32-E72D297353CC}">
                <c16:uniqueId val="{0000001C-E46D-4633-A071-ADB52C660CB1}"/>
              </c:ext>
            </c:extLst>
          </c:dPt>
          <c:dPt>
            <c:idx val="28"/>
            <c:invertIfNegative val="0"/>
            <c:bubble3D val="0"/>
            <c:spPr>
              <a:solidFill>
                <a:srgbClr val="654E98"/>
              </a:solidFill>
            </c:spPr>
            <c:extLst>
              <c:ext xmlns:c16="http://schemas.microsoft.com/office/drawing/2014/chart" uri="{C3380CC4-5D6E-409C-BE32-E72D297353CC}">
                <c16:uniqueId val="{0000001D-E46D-4633-A071-ADB52C660CB1}"/>
              </c:ext>
            </c:extLst>
          </c:dPt>
          <c:dLbls>
            <c:dLbl>
              <c:idx val="0"/>
              <c:tx>
                <c:rich>
                  <a:bodyPr/>
                  <a:lstStyle/>
                  <a:p>
                    <a:fld id="{84C23A63-4FA8-479A-8406-4B55AACFB7FE}"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E46D-4633-A071-ADB52C660CB1}"/>
                </c:ext>
              </c:extLst>
            </c:dLbl>
            <c:dLbl>
              <c:idx val="1"/>
              <c:tx>
                <c:rich>
                  <a:bodyPr/>
                  <a:lstStyle/>
                  <a:p>
                    <a:fld id="{C6B5C62A-EEF6-4375-BB8B-AC28F447A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E46D-4633-A071-ADB52C660CB1}"/>
                </c:ext>
              </c:extLst>
            </c:dLbl>
            <c:dLbl>
              <c:idx val="2"/>
              <c:tx>
                <c:rich>
                  <a:bodyPr/>
                  <a:lstStyle/>
                  <a:p>
                    <a:r>
                      <a:rPr lang="en-GB"/>
                      <a:t>4.95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E46D-4633-A071-ADB52C660CB1}"/>
                </c:ext>
              </c:extLst>
            </c:dLbl>
            <c:dLbl>
              <c:idx val="3"/>
              <c:tx>
                <c:rich>
                  <a:bodyPr/>
                  <a:lstStyle/>
                  <a:p>
                    <a:r>
                      <a:rPr lang="en-GB"/>
                      <a:t>4.88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46D-4633-A071-ADB52C660CB1}"/>
                </c:ext>
              </c:extLst>
            </c:dLbl>
            <c:dLbl>
              <c:idx val="4"/>
              <c:tx>
                <c:rich>
                  <a:bodyPr/>
                  <a:lstStyle/>
                  <a:p>
                    <a:r>
                      <a:rPr lang="en-GB"/>
                      <a:t>4.73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46D-4633-A071-ADB52C660CB1}"/>
                </c:ext>
              </c:extLst>
            </c:dLbl>
            <c:dLbl>
              <c:idx val="5"/>
              <c:tx>
                <c:rich>
                  <a:bodyPr/>
                  <a:lstStyle/>
                  <a:p>
                    <a:r>
                      <a:rPr lang="en-GB"/>
                      <a:t>4.69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46D-4633-A071-ADB52C660CB1}"/>
                </c:ext>
              </c:extLst>
            </c:dLbl>
            <c:dLbl>
              <c:idx val="6"/>
              <c:tx>
                <c:rich>
                  <a:bodyPr/>
                  <a:lstStyle/>
                  <a:p>
                    <a:r>
                      <a:rPr lang="en-GB"/>
                      <a:t>4.67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46D-4633-A071-ADB52C660CB1}"/>
                </c:ext>
              </c:extLst>
            </c:dLbl>
            <c:dLbl>
              <c:idx val="7"/>
              <c:tx>
                <c:rich>
                  <a:bodyPr/>
                  <a:lstStyle/>
                  <a:p>
                    <a:r>
                      <a:rPr lang="en-GB"/>
                      <a:t>4.66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46D-4633-A071-ADB52C660CB1}"/>
                </c:ext>
              </c:extLst>
            </c:dLbl>
            <c:dLbl>
              <c:idx val="8"/>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46D-4633-A071-ADB52C660CB1}"/>
                </c:ext>
              </c:extLst>
            </c:dLbl>
            <c:dLbl>
              <c:idx val="9"/>
              <c:tx>
                <c:rich>
                  <a:bodyPr/>
                  <a:lstStyle/>
                  <a:p>
                    <a:r>
                      <a:rPr lang="en-GB"/>
                      <a:t>4.55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E46D-4633-A071-ADB52C660CB1}"/>
                </c:ext>
              </c:extLst>
            </c:dLbl>
            <c:dLbl>
              <c:idx val="10"/>
              <c:tx>
                <c:rich>
                  <a:bodyPr/>
                  <a:lstStyle/>
                  <a:p>
                    <a:r>
                      <a:rPr lang="en-GB"/>
                      <a:t>4.48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46D-4633-A071-ADB52C660CB1}"/>
                </c:ext>
              </c:extLst>
            </c:dLbl>
            <c:dLbl>
              <c:idx val="11"/>
              <c:tx>
                <c:rich>
                  <a:bodyPr/>
                  <a:lstStyle/>
                  <a:p>
                    <a:r>
                      <a:rPr lang="en-GB"/>
                      <a:t>4.40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46D-4633-A071-ADB52C660CB1}"/>
                </c:ext>
              </c:extLst>
            </c:dLbl>
            <c:dLbl>
              <c:idx val="12"/>
              <c:tx>
                <c:rich>
                  <a:bodyPr/>
                  <a:lstStyle/>
                  <a:p>
                    <a:r>
                      <a:rPr lang="en-GB"/>
                      <a:t>4.37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46D-4633-A071-ADB52C660CB1}"/>
                </c:ext>
              </c:extLst>
            </c:dLbl>
            <c:dLbl>
              <c:idx val="13"/>
              <c:tx>
                <c:rich>
                  <a:bodyPr/>
                  <a:lstStyle/>
                  <a:p>
                    <a:r>
                      <a:rPr lang="en-GB"/>
                      <a:t>4.33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46D-4633-A071-ADB52C660CB1}"/>
                </c:ext>
              </c:extLst>
            </c:dLbl>
            <c:dLbl>
              <c:idx val="14"/>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46D-4633-A071-ADB52C660CB1}"/>
                </c:ext>
              </c:extLst>
            </c:dLbl>
            <c:dLbl>
              <c:idx val="15"/>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46D-4633-A071-ADB52C660CB1}"/>
                </c:ext>
              </c:extLst>
            </c:dLbl>
            <c:dLbl>
              <c:idx val="16"/>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46D-4633-A071-ADB52C660CB1}"/>
                </c:ext>
              </c:extLst>
            </c:dLbl>
            <c:dLbl>
              <c:idx val="17"/>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46D-4633-A071-ADB52C660CB1}"/>
                </c:ext>
              </c:extLst>
            </c:dLbl>
            <c:dLbl>
              <c:idx val="18"/>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46D-4633-A071-ADB52C660CB1}"/>
                </c:ext>
              </c:extLst>
            </c:dLbl>
            <c:dLbl>
              <c:idx val="19"/>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46D-4633-A071-ADB52C660CB1}"/>
                </c:ext>
              </c:extLst>
            </c:dLbl>
            <c:dLbl>
              <c:idx val="20"/>
              <c:tx>
                <c:rich>
                  <a:bodyPr/>
                  <a:lstStyle/>
                  <a:p>
                    <a:r>
                      <a:rPr lang="en-GB"/>
                      <a:t>4.13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46D-4633-A071-ADB52C660CB1}"/>
                </c:ext>
              </c:extLst>
            </c:dLbl>
            <c:dLbl>
              <c:idx val="21"/>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46D-4633-A071-ADB52C660CB1}"/>
                </c:ext>
              </c:extLst>
            </c:dLbl>
            <c:dLbl>
              <c:idx val="22"/>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46D-4633-A071-ADB52C660CB1}"/>
                </c:ext>
              </c:extLst>
            </c:dLbl>
            <c:dLbl>
              <c:idx val="23"/>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46D-4633-A071-ADB52C660CB1}"/>
                </c:ext>
              </c:extLst>
            </c:dLbl>
            <c:dLbl>
              <c:idx val="24"/>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46D-4633-A071-ADB52C660CB1}"/>
                </c:ext>
              </c:extLst>
            </c:dLbl>
            <c:dLbl>
              <c:idx val="25"/>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46D-4633-A071-ADB52C660CB1}"/>
                </c:ext>
              </c:extLst>
            </c:dLbl>
            <c:dLbl>
              <c:idx val="26"/>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46D-4633-A071-ADB52C660CB1}"/>
                </c:ext>
              </c:extLst>
            </c:dLbl>
            <c:dLbl>
              <c:idx val="27"/>
              <c:tx>
                <c:rich>
                  <a:bodyPr/>
                  <a:lstStyle/>
                  <a:p>
                    <a:r>
                      <a:rPr lang="en-GB"/>
                      <a:t>3.86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46D-4633-A071-ADB52C660CB1}"/>
                </c:ext>
              </c:extLst>
            </c:dLbl>
            <c:dLbl>
              <c:idx val="28"/>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46D-4633-A071-ADB52C660CB1}"/>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46D-4633-A071-ADB52C660CB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DME</c:v>
                </c:pt>
                <c:pt idx="5">
                  <c:v>RUH</c:v>
                </c:pt>
                <c:pt idx="6">
                  <c:v>CPH</c:v>
                </c:pt>
                <c:pt idx="7">
                  <c:v>BLR</c:v>
                </c:pt>
                <c:pt idx="8">
                  <c:v>JED</c:v>
                </c:pt>
                <c:pt idx="9">
                  <c:v>MSP</c:v>
                </c:pt>
                <c:pt idx="10">
                  <c:v>ZRH</c:v>
                </c:pt>
                <c:pt idx="11">
                  <c:v>OSL</c:v>
                </c:pt>
                <c:pt idx="12">
                  <c:v>YVR</c:v>
                </c:pt>
                <c:pt idx="13">
                  <c:v>PMI</c:v>
                </c:pt>
                <c:pt idx="14">
                  <c:v>BWI</c:v>
                </c:pt>
                <c:pt idx="15">
                  <c:v>DTW</c:v>
                </c:pt>
                <c:pt idx="16">
                  <c:v>ARN</c:v>
                </c:pt>
                <c:pt idx="17">
                  <c:v>SLC</c:v>
                </c:pt>
                <c:pt idx="18">
                  <c:v>CUN</c:v>
                </c:pt>
                <c:pt idx="19">
                  <c:v>MXP</c:v>
                </c:pt>
                <c:pt idx="20">
                  <c:v>KIX</c:v>
                </c:pt>
                <c:pt idx="21">
                  <c:v>DUB</c:v>
                </c:pt>
                <c:pt idx="22">
                  <c:v>ATH</c:v>
                </c:pt>
                <c:pt idx="23">
                  <c:v>DMK</c:v>
                </c:pt>
                <c:pt idx="24">
                  <c:v>VIE</c:v>
                </c:pt>
                <c:pt idx="25">
                  <c:v>BRU</c:v>
                </c:pt>
                <c:pt idx="26">
                  <c:v>LGA</c:v>
                </c:pt>
                <c:pt idx="27">
                  <c:v>LIS</c:v>
                </c:pt>
                <c:pt idx="28">
                  <c:v>ORY</c:v>
                </c:pt>
              </c:strCache>
            </c:strRef>
          </c:cat>
          <c:val>
            <c:numRef>
              <c:f>Sheet1!$B$2:$B$31</c:f>
              <c:numCache>
                <c:formatCode>0.00000000</c:formatCode>
                <c:ptCount val="30"/>
                <c:pt idx="0">
                  <c:v>4.9844581300000002</c:v>
                </c:pt>
                <c:pt idx="1">
                  <c:v>4.9480541699999998</c:v>
                </c:pt>
                <c:pt idx="2">
                  <c:v>4.9478747399999996</c:v>
                </c:pt>
                <c:pt idx="3">
                  <c:v>4.8759431299999996</c:v>
                </c:pt>
                <c:pt idx="4">
                  <c:v>4.7306229899999996</c:v>
                </c:pt>
                <c:pt idx="5">
                  <c:v>4.6858825</c:v>
                </c:pt>
                <c:pt idx="6">
                  <c:v>4.6725451299999996</c:v>
                </c:pt>
                <c:pt idx="7">
                  <c:v>4.6627980000000004</c:v>
                </c:pt>
                <c:pt idx="8">
                  <c:v>4.6017226100000004</c:v>
                </c:pt>
                <c:pt idx="9">
                  <c:v>4.5542430100000004</c:v>
                </c:pt>
                <c:pt idx="10">
                  <c:v>4.4823113899999996</c:v>
                </c:pt>
                <c:pt idx="11">
                  <c:v>4.3971170400000004</c:v>
                </c:pt>
                <c:pt idx="12">
                  <c:v>4.3737738500000001</c:v>
                </c:pt>
                <c:pt idx="13">
                  <c:v>4.3293860899999999</c:v>
                </c:pt>
                <c:pt idx="14">
                  <c:v>4.3206704499999997</c:v>
                </c:pt>
                <c:pt idx="15">
                  <c:v>4.2659005499999996</c:v>
                </c:pt>
                <c:pt idx="16">
                  <c:v>4.2301012</c:v>
                </c:pt>
                <c:pt idx="17">
                  <c:v>4.2148863600000004</c:v>
                </c:pt>
                <c:pt idx="18">
                  <c:v>4.1813161900000004</c:v>
                </c:pt>
                <c:pt idx="19">
                  <c:v>4.1388623400000002</c:v>
                </c:pt>
                <c:pt idx="20">
                  <c:v>4.13015065</c:v>
                </c:pt>
                <c:pt idx="21">
                  <c:v>4.1073146700000001</c:v>
                </c:pt>
                <c:pt idx="22">
                  <c:v>4.0863067199999996</c:v>
                </c:pt>
                <c:pt idx="23">
                  <c:v>4.0860129900000004</c:v>
                </c:pt>
                <c:pt idx="24">
                  <c:v>4.0649171500000003</c:v>
                </c:pt>
                <c:pt idx="25">
                  <c:v>4.0550176799999997</c:v>
                </c:pt>
                <c:pt idx="26">
                  <c:v>3.9837951</c:v>
                </c:pt>
                <c:pt idx="27">
                  <c:v>3.8628892700000002</c:v>
                </c:pt>
                <c:pt idx="28">
                  <c:v>3.7858547699999998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4.98</c:v>
                  </c:pt>
                  <c:pt idx="1">
                    <c:v>4.95</c:v>
                  </c:pt>
                  <c:pt idx="2">
                    <c:v>4.95</c:v>
                  </c:pt>
                  <c:pt idx="3">
                    <c:v>4.88</c:v>
                  </c:pt>
                  <c:pt idx="4">
                    <c:v>4.73</c:v>
                  </c:pt>
                  <c:pt idx="5">
                    <c:v>4.69</c:v>
                  </c:pt>
                  <c:pt idx="6">
                    <c:v>4.67</c:v>
                  </c:pt>
                  <c:pt idx="7">
                    <c:v>4.66</c:v>
                  </c:pt>
                  <c:pt idx="8">
                    <c:v>4.60</c:v>
                  </c:pt>
                  <c:pt idx="9">
                    <c:v>4.55</c:v>
                  </c:pt>
                  <c:pt idx="10">
                    <c:v>4.48</c:v>
                  </c:pt>
                  <c:pt idx="11">
                    <c:v>4.40</c:v>
                  </c:pt>
                  <c:pt idx="12">
                    <c:v>4.37</c:v>
                  </c:pt>
                  <c:pt idx="13">
                    <c:v>4.33</c:v>
                  </c:pt>
                  <c:pt idx="14">
                    <c:v>4.32</c:v>
                  </c:pt>
                  <c:pt idx="15">
                    <c:v>4.27</c:v>
                  </c:pt>
                  <c:pt idx="16">
                    <c:v>4.23</c:v>
                  </c:pt>
                  <c:pt idx="17">
                    <c:v>4.21</c:v>
                  </c:pt>
                  <c:pt idx="18">
                    <c:v>4.18</c:v>
                  </c:pt>
                  <c:pt idx="19">
                    <c:v>4.14</c:v>
                  </c:pt>
                  <c:pt idx="20">
                    <c:v>4.13</c:v>
                  </c:pt>
                  <c:pt idx="21">
                    <c:v>4.11</c:v>
                  </c:pt>
                  <c:pt idx="22">
                    <c:v>4.09</c:v>
                  </c:pt>
                  <c:pt idx="23">
                    <c:v>4.09</c:v>
                  </c:pt>
                  <c:pt idx="24">
                    <c:v>4.06</c:v>
                  </c:pt>
                  <c:pt idx="25">
                    <c:v>4.06</c:v>
                  </c:pt>
                  <c:pt idx="26">
                    <c:v>3.98</c:v>
                  </c:pt>
                  <c:pt idx="27">
                    <c:v>3.86</c:v>
                  </c:pt>
                  <c:pt idx="28">
                    <c:v>3.79</c:v>
                  </c:pt>
                </c15:dlblRangeCache>
              </c15:datalabelsRange>
            </c:ext>
            <c:ext xmlns:c16="http://schemas.microsoft.com/office/drawing/2014/chart" uri="{C3380CC4-5D6E-409C-BE32-E72D297353CC}">
              <c16:uniqueId val="{0000001F-E46D-4633-A071-ADB52C660CB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9C2-0F43-8BA2-093534A54DEC}"/>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9C2-0F43-8BA2-093534A54DE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9C2-0F43-8BA2-093534A54DEC}"/>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19C2-0F43-8BA2-093534A54DEC}"/>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9C2-0F43-8BA2-093534A54DEC}"/>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9C2-0F43-8BA2-093534A54DEC}"/>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9C2-0F43-8BA2-093534A54DEC}"/>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9C2-0F43-8BA2-093534A54DEC}"/>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9C2-0F43-8BA2-093534A54DEC}"/>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9C2-0F43-8BA2-093534A54DEC}"/>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9C2-0F43-8BA2-093534A54DEC}"/>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9C2-0F43-8BA2-093534A54DEC}"/>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9C2-0F43-8BA2-093534A54DEC}"/>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9C2-0F43-8BA2-093534A54DEC}"/>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9C2-0F43-8BA2-093534A54DEC}"/>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9C2-0F43-8BA2-093534A54DEC}"/>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9C2-0F43-8BA2-093534A54DEC}"/>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9C2-0F43-8BA2-093534A54DEC}"/>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9C2-0F43-8BA2-093534A54DEC}"/>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9C2-0F43-8BA2-093534A54DEC}"/>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9C2-0F43-8BA2-093534A54DEC}"/>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9C2-0F43-8BA2-093534A54DEC}"/>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9C2-0F43-8BA2-093534A54DEC}"/>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9C2-0F43-8BA2-093534A54DEC}"/>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9C2-0F43-8BA2-093534A54DEC}"/>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9C2-0F43-8BA2-093534A54DEC}"/>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9C2-0F43-8BA2-093534A54DEC}"/>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9C2-0F43-8BA2-093534A54DEC}"/>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9C2-0F43-8BA2-093534A54DEC}"/>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9C2-0F43-8BA2-093534A54DEC}"/>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9C2-0F43-8BA2-093534A54DEC}"/>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9C2-0F43-8BA2-093534A54DEC}"/>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19C2-0F43-8BA2-093534A54DE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19C2-0F43-8BA2-093534A54DE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4A3-814F-AC26-39E7EB950CB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4A3-814F-AC26-39E7EB950CBF}"/>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4A3-814F-AC26-39E7EB950CBF}"/>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B4A3-814F-AC26-39E7EB950CBF}"/>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4A3-814F-AC26-39E7EB950CBF}"/>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4A3-814F-AC26-39E7EB950CBF}"/>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4A3-814F-AC26-39E7EB950CBF}"/>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4A3-814F-AC26-39E7EB950CBF}"/>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4A3-814F-AC26-39E7EB950CBF}"/>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4A3-814F-AC26-39E7EB950CBF}"/>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4A3-814F-AC26-39E7EB950CBF}"/>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4A3-814F-AC26-39E7EB950CBF}"/>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4A3-814F-AC26-39E7EB950CBF}"/>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4A3-814F-AC26-39E7EB950CBF}"/>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4A3-814F-AC26-39E7EB950CBF}"/>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4A3-814F-AC26-39E7EB950CBF}"/>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4A3-814F-AC26-39E7EB950CBF}"/>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4A3-814F-AC26-39E7EB950CBF}"/>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4A3-814F-AC26-39E7EB950CBF}"/>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4A3-814F-AC26-39E7EB950CBF}"/>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4A3-814F-AC26-39E7EB950CBF}"/>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4A3-814F-AC26-39E7EB950CBF}"/>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4A3-814F-AC26-39E7EB950CBF}"/>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4A3-814F-AC26-39E7EB950CBF}"/>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4A3-814F-AC26-39E7EB950CBF}"/>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4A3-814F-AC26-39E7EB950CBF}"/>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4A3-814F-AC26-39E7EB950CBF}"/>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4A3-814F-AC26-39E7EB950CBF}"/>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4A3-814F-AC26-39E7EB950CBF}"/>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4A3-814F-AC26-39E7EB950CBF}"/>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4A3-814F-AC26-39E7EB950CBF}"/>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4A3-814F-AC26-39E7EB950CB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B4A3-814F-AC26-39E7EB950CB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2A5-014F-ABE0-4EEABB159D7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2A5-014F-ABE0-4EEABB159D70}"/>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2A5-014F-ABE0-4EEABB159D70}"/>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02A5-014F-ABE0-4EEABB159D70}"/>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02A5-014F-ABE0-4EEABB159D70}"/>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2A5-014F-ABE0-4EEABB159D70}"/>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02A5-014F-ABE0-4EEABB159D70}"/>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2A5-014F-ABE0-4EEABB159D70}"/>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02A5-014F-ABE0-4EEABB159D70}"/>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2A5-014F-ABE0-4EEABB159D70}"/>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02A5-014F-ABE0-4EEABB159D70}"/>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2A5-014F-ABE0-4EEABB159D70}"/>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2A5-014F-ABE0-4EEABB159D70}"/>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02A5-014F-ABE0-4EEABB159D70}"/>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2A5-014F-ABE0-4EEABB159D70}"/>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02A5-014F-ABE0-4EEABB159D70}"/>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2A5-014F-ABE0-4EEABB159D70}"/>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2A5-014F-ABE0-4EEABB159D70}"/>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02A5-014F-ABE0-4EEABB159D70}"/>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02A5-014F-ABE0-4EEABB159D70}"/>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02A5-014F-ABE0-4EEABB159D70}"/>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2A5-014F-ABE0-4EEABB159D70}"/>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02A5-014F-ABE0-4EEABB159D70}"/>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2A5-014F-ABE0-4EEABB159D70}"/>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02A5-014F-ABE0-4EEABB159D70}"/>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2A5-014F-ABE0-4EEABB159D70}"/>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02A5-014F-ABE0-4EEABB159D70}"/>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2A5-014F-ABE0-4EEABB159D70}"/>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02A5-014F-ABE0-4EEABB159D70}"/>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2A5-014F-ABE0-4EEABB159D70}"/>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02A5-014F-ABE0-4EEABB159D70}"/>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2A5-014F-ABE0-4EEABB159D70}"/>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02A5-014F-ABE0-4EEABB159D7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02A5-014F-ABE0-4EEABB159D7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E70-8A44-834D-4886D3198838}"/>
              </c:ext>
            </c:extLst>
          </c:dPt>
          <c:dPt>
            <c:idx val="1"/>
            <c:invertIfNegative val="0"/>
            <c:bubble3D val="0"/>
            <c:spPr>
              <a:solidFill>
                <a:srgbClr val="003A8C"/>
              </a:solidFill>
            </c:spPr>
            <c:extLst>
              <c:ext xmlns:c16="http://schemas.microsoft.com/office/drawing/2014/chart" uri="{C3380CC4-5D6E-409C-BE32-E72D297353CC}">
                <c16:uniqueId val="{00000003-1E4E-4014-8F9A-7A97D948FFE1}"/>
              </c:ext>
            </c:extLst>
          </c:dPt>
          <c:dPt>
            <c:idx val="2"/>
            <c:invertIfNegative val="0"/>
            <c:bubble3D val="0"/>
            <c:spPr>
              <a:solidFill>
                <a:srgbClr val="003A8C"/>
              </a:solidFill>
            </c:spPr>
            <c:extLst>
              <c:ext xmlns:c16="http://schemas.microsoft.com/office/drawing/2014/chart" uri="{C3380CC4-5D6E-409C-BE32-E72D297353CC}">
                <c16:uniqueId val="{00000005-1E4E-4014-8F9A-7A97D948FFE1}"/>
              </c:ext>
            </c:extLst>
          </c:dPt>
          <c:dPt>
            <c:idx val="3"/>
            <c:invertIfNegative val="0"/>
            <c:bubble3D val="0"/>
            <c:spPr>
              <a:solidFill>
                <a:srgbClr val="003A8C"/>
              </a:solidFill>
            </c:spPr>
            <c:extLst>
              <c:ext xmlns:c16="http://schemas.microsoft.com/office/drawing/2014/chart" uri="{C3380CC4-5D6E-409C-BE32-E72D297353CC}">
                <c16:uniqueId val="{00000007-1E4E-4014-8F9A-7A97D948FFE1}"/>
              </c:ext>
            </c:extLst>
          </c:dPt>
          <c:dPt>
            <c:idx val="4"/>
            <c:invertIfNegative val="0"/>
            <c:bubble3D val="0"/>
            <c:spPr>
              <a:solidFill>
                <a:srgbClr val="003A8C"/>
              </a:solidFill>
            </c:spPr>
            <c:extLst>
              <c:ext xmlns:c16="http://schemas.microsoft.com/office/drawing/2014/chart" uri="{C3380CC4-5D6E-409C-BE32-E72D297353CC}">
                <c16:uniqueId val="{00000009-1E4E-4014-8F9A-7A97D948FFE1}"/>
              </c:ext>
            </c:extLst>
          </c:dPt>
          <c:dPt>
            <c:idx val="5"/>
            <c:invertIfNegative val="0"/>
            <c:bubble3D val="0"/>
            <c:spPr>
              <a:solidFill>
                <a:srgbClr val="003A8C"/>
              </a:solidFill>
            </c:spPr>
            <c:extLst>
              <c:ext xmlns:c16="http://schemas.microsoft.com/office/drawing/2014/chart" uri="{C3380CC4-5D6E-409C-BE32-E72D297353CC}">
                <c16:uniqueId val="{0000000B-1E4E-4014-8F9A-7A97D948FFE1}"/>
              </c:ext>
            </c:extLst>
          </c:dPt>
          <c:dPt>
            <c:idx val="6"/>
            <c:invertIfNegative val="0"/>
            <c:bubble3D val="0"/>
            <c:spPr>
              <a:solidFill>
                <a:srgbClr val="003A8C"/>
              </a:solidFill>
            </c:spPr>
            <c:extLst>
              <c:ext xmlns:c16="http://schemas.microsoft.com/office/drawing/2014/chart" uri="{C3380CC4-5D6E-409C-BE32-E72D297353CC}">
                <c16:uniqueId val="{0000000D-1E4E-4014-8F9A-7A97D948FFE1}"/>
              </c:ext>
            </c:extLst>
          </c:dPt>
          <c:dPt>
            <c:idx val="7"/>
            <c:invertIfNegative val="0"/>
            <c:bubble3D val="0"/>
            <c:spPr>
              <a:solidFill>
                <a:srgbClr val="003A8C"/>
              </a:solidFill>
            </c:spPr>
            <c:extLst>
              <c:ext xmlns:c16="http://schemas.microsoft.com/office/drawing/2014/chart" uri="{C3380CC4-5D6E-409C-BE32-E72D297353CC}">
                <c16:uniqueId val="{0000000F-1E4E-4014-8F9A-7A97D948FFE1}"/>
              </c:ext>
            </c:extLst>
          </c:dPt>
          <c:dPt>
            <c:idx val="8"/>
            <c:invertIfNegative val="0"/>
            <c:bubble3D val="0"/>
            <c:spPr>
              <a:solidFill>
                <a:srgbClr val="003A8C"/>
              </a:solidFill>
            </c:spPr>
            <c:extLst>
              <c:ext xmlns:c16="http://schemas.microsoft.com/office/drawing/2014/chart" uri="{C3380CC4-5D6E-409C-BE32-E72D297353CC}">
                <c16:uniqueId val="{00000011-1E4E-4014-8F9A-7A97D948FFE1}"/>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E70-8A44-834D-4886D3198838}"/>
              </c:ext>
            </c:extLst>
          </c:dPt>
          <c:dPt>
            <c:idx val="10"/>
            <c:invertIfNegative val="0"/>
            <c:bubble3D val="0"/>
            <c:spPr>
              <a:solidFill>
                <a:srgbClr val="003A8C"/>
              </a:solidFill>
            </c:spPr>
            <c:extLst>
              <c:ext xmlns:c16="http://schemas.microsoft.com/office/drawing/2014/chart" uri="{C3380CC4-5D6E-409C-BE32-E72D297353CC}">
                <c16:uniqueId val="{00000015-1E4E-4014-8F9A-7A97D948FFE1}"/>
              </c:ext>
            </c:extLst>
          </c:dPt>
          <c:dPt>
            <c:idx val="11"/>
            <c:invertIfNegative val="0"/>
            <c:bubble3D val="0"/>
            <c:spPr>
              <a:solidFill>
                <a:srgbClr val="003A8C"/>
              </a:solidFill>
            </c:spPr>
            <c:extLst>
              <c:ext xmlns:c16="http://schemas.microsoft.com/office/drawing/2014/chart" uri="{C3380CC4-5D6E-409C-BE32-E72D297353CC}">
                <c16:uniqueId val="{00000017-1E4E-4014-8F9A-7A97D948FFE1}"/>
              </c:ext>
            </c:extLst>
          </c:dPt>
          <c:dPt>
            <c:idx val="12"/>
            <c:invertIfNegative val="0"/>
            <c:bubble3D val="0"/>
            <c:spPr>
              <a:solidFill>
                <a:srgbClr val="003A8C"/>
              </a:solidFill>
            </c:spPr>
            <c:extLst>
              <c:ext xmlns:c16="http://schemas.microsoft.com/office/drawing/2014/chart" uri="{C3380CC4-5D6E-409C-BE32-E72D297353CC}">
                <c16:uniqueId val="{00000019-1E4E-4014-8F9A-7A97D948FFE1}"/>
              </c:ext>
            </c:extLst>
          </c:dPt>
          <c:dPt>
            <c:idx val="13"/>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E70-8A44-834D-4886D3198838}"/>
              </c:ext>
            </c:extLst>
          </c:dPt>
          <c:dPt>
            <c:idx val="14"/>
            <c:invertIfNegative val="0"/>
            <c:bubble3D val="0"/>
            <c:spPr>
              <a:solidFill>
                <a:srgbClr val="003A8C"/>
              </a:solidFill>
            </c:spPr>
            <c:extLst>
              <c:ext xmlns:c16="http://schemas.microsoft.com/office/drawing/2014/chart" uri="{C3380CC4-5D6E-409C-BE32-E72D297353CC}">
                <c16:uniqueId val="{0000001D-1E4E-4014-8F9A-7A97D948FFE1}"/>
              </c:ext>
            </c:extLst>
          </c:dPt>
          <c:dPt>
            <c:idx val="15"/>
            <c:invertIfNegative val="0"/>
            <c:bubble3D val="0"/>
            <c:spPr>
              <a:solidFill>
                <a:srgbClr val="003A8C"/>
              </a:solidFill>
            </c:spPr>
            <c:extLst>
              <c:ext xmlns:c16="http://schemas.microsoft.com/office/drawing/2014/chart" uri="{C3380CC4-5D6E-409C-BE32-E72D297353CC}">
                <c16:uniqueId val="{0000001F-1E4E-4014-8F9A-7A97D948FFE1}"/>
              </c:ext>
            </c:extLst>
          </c:dPt>
          <c:dPt>
            <c:idx val="16"/>
            <c:invertIfNegative val="0"/>
            <c:bubble3D val="0"/>
            <c:spPr>
              <a:solidFill>
                <a:srgbClr val="003A8C"/>
              </a:solidFill>
            </c:spPr>
            <c:extLst>
              <c:ext xmlns:c16="http://schemas.microsoft.com/office/drawing/2014/chart" uri="{C3380CC4-5D6E-409C-BE32-E72D297353CC}">
                <c16:uniqueId val="{00000021-1E4E-4014-8F9A-7A97D948FFE1}"/>
              </c:ext>
            </c:extLst>
          </c:dPt>
          <c:dPt>
            <c:idx val="1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E70-8A44-834D-4886D3198838}"/>
              </c:ext>
            </c:extLst>
          </c:dPt>
          <c:dPt>
            <c:idx val="18"/>
            <c:invertIfNegative val="0"/>
            <c:bubble3D val="0"/>
            <c:spPr>
              <a:solidFill>
                <a:srgbClr val="003A8C"/>
              </a:solidFill>
            </c:spPr>
            <c:extLst>
              <c:ext xmlns:c16="http://schemas.microsoft.com/office/drawing/2014/chart" uri="{C3380CC4-5D6E-409C-BE32-E72D297353CC}">
                <c16:uniqueId val="{00000025-1E4E-4014-8F9A-7A97D948FFE1}"/>
              </c:ext>
            </c:extLst>
          </c:dPt>
          <c:dPt>
            <c:idx val="19"/>
            <c:invertIfNegative val="0"/>
            <c:bubble3D val="0"/>
            <c:spPr>
              <a:solidFill>
                <a:srgbClr val="003A8C"/>
              </a:solidFill>
            </c:spPr>
            <c:extLst>
              <c:ext xmlns:c16="http://schemas.microsoft.com/office/drawing/2014/chart" uri="{C3380CC4-5D6E-409C-BE32-E72D297353CC}">
                <c16:uniqueId val="{00000027-1E4E-4014-8F9A-7A97D948FFE1}"/>
              </c:ext>
            </c:extLst>
          </c:dPt>
          <c:dPt>
            <c:idx val="20"/>
            <c:invertIfNegative val="0"/>
            <c:bubble3D val="0"/>
            <c:spPr>
              <a:solidFill>
                <a:srgbClr val="003A8C"/>
              </a:solidFill>
            </c:spPr>
            <c:extLst>
              <c:ext xmlns:c16="http://schemas.microsoft.com/office/drawing/2014/chart" uri="{C3380CC4-5D6E-409C-BE32-E72D297353CC}">
                <c16:uniqueId val="{00000029-1E4E-4014-8F9A-7A97D948FFE1}"/>
              </c:ext>
            </c:extLst>
          </c:dPt>
          <c:dPt>
            <c:idx val="21"/>
            <c:invertIfNegative val="0"/>
            <c:bubble3D val="0"/>
            <c:spPr>
              <a:solidFill>
                <a:srgbClr val="003A8C"/>
              </a:solidFill>
            </c:spPr>
            <c:extLst>
              <c:ext xmlns:c16="http://schemas.microsoft.com/office/drawing/2014/chart" uri="{C3380CC4-5D6E-409C-BE32-E72D297353CC}">
                <c16:uniqueId val="{0000002B-1E4E-4014-8F9A-7A97D948FFE1}"/>
              </c:ext>
            </c:extLst>
          </c:dPt>
          <c:dPt>
            <c:idx val="22"/>
            <c:invertIfNegative val="0"/>
            <c:bubble3D val="0"/>
            <c:spPr>
              <a:solidFill>
                <a:srgbClr val="003A8C"/>
              </a:solidFill>
            </c:spPr>
            <c:extLst>
              <c:ext xmlns:c16="http://schemas.microsoft.com/office/drawing/2014/chart" uri="{C3380CC4-5D6E-409C-BE32-E72D297353CC}">
                <c16:uniqueId val="{0000002D-1E4E-4014-8F9A-7A97D948FFE1}"/>
              </c:ext>
            </c:extLst>
          </c:dPt>
          <c:dPt>
            <c:idx val="23"/>
            <c:invertIfNegative val="0"/>
            <c:bubble3D val="0"/>
            <c:spPr>
              <a:solidFill>
                <a:srgbClr val="003A8C"/>
              </a:solidFill>
            </c:spPr>
            <c:extLst>
              <c:ext xmlns:c16="http://schemas.microsoft.com/office/drawing/2014/chart" uri="{C3380CC4-5D6E-409C-BE32-E72D297353CC}">
                <c16:uniqueId val="{0000002F-1E4E-4014-8F9A-7A97D948FFE1}"/>
              </c:ext>
            </c:extLst>
          </c:dPt>
          <c:dPt>
            <c:idx val="24"/>
            <c:invertIfNegative val="0"/>
            <c:bubble3D val="0"/>
            <c:spPr>
              <a:solidFill>
                <a:srgbClr val="003A8C"/>
              </a:solidFill>
            </c:spPr>
            <c:extLst>
              <c:ext xmlns:c16="http://schemas.microsoft.com/office/drawing/2014/chart" uri="{C3380CC4-5D6E-409C-BE32-E72D297353CC}">
                <c16:uniqueId val="{00000031-1E4E-4014-8F9A-7A97D948FFE1}"/>
              </c:ext>
            </c:extLst>
          </c:dPt>
          <c:dLbls>
            <c:dLbl>
              <c:idx val="0"/>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E70-8A44-834D-4886D3198838}"/>
                </c:ext>
              </c:extLst>
            </c:dLbl>
            <c:dLbl>
              <c:idx val="1"/>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E4E-4014-8F9A-7A97D948FFE1}"/>
                </c:ext>
              </c:extLst>
            </c:dLbl>
            <c:dLbl>
              <c:idx val="2"/>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E4E-4014-8F9A-7A97D948FFE1}"/>
                </c:ext>
              </c:extLst>
            </c:dLbl>
            <c:dLbl>
              <c:idx val="3"/>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E4E-4014-8F9A-7A97D948FFE1}"/>
                </c:ext>
              </c:extLst>
            </c:dLbl>
            <c:dLbl>
              <c:idx val="4"/>
              <c:tx>
                <c:rich>
                  <a:bodyPr/>
                  <a:lstStyle/>
                  <a:p>
                    <a:r>
                      <a:t>3.93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E4E-4014-8F9A-7A97D948FFE1}"/>
                </c:ext>
              </c:extLst>
            </c:dLbl>
            <c:dLbl>
              <c:idx val="5"/>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E4E-4014-8F9A-7A97D948FFE1}"/>
                </c:ext>
              </c:extLst>
            </c:dLbl>
            <c:dLbl>
              <c:idx val="6"/>
              <c:tx>
                <c:rich>
                  <a:bodyPr/>
                  <a:lstStyle/>
                  <a:p>
                    <a:r>
                      <a:t>3.92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E4E-4014-8F9A-7A97D948FFE1}"/>
                </c:ext>
              </c:extLst>
            </c:dLbl>
            <c:dLbl>
              <c:idx val="7"/>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E4E-4014-8F9A-7A97D948FFE1}"/>
                </c:ext>
              </c:extLst>
            </c:dLbl>
            <c:dLbl>
              <c:idx val="8"/>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E4E-4014-8F9A-7A97D948FFE1}"/>
                </c:ext>
              </c:extLst>
            </c:dLbl>
            <c:dLbl>
              <c:idx val="9"/>
              <c:tx>
                <c:rich>
                  <a:bodyPr/>
                  <a:lstStyle/>
                  <a:p>
                    <a:r>
                      <a:t>3.91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E70-8A44-834D-4886D3198838}"/>
                </c:ext>
              </c:extLst>
            </c:dLbl>
            <c:dLbl>
              <c:idx val="10"/>
              <c:tx>
                <c:rich>
                  <a:bodyPr/>
                  <a:lstStyle/>
                  <a:p>
                    <a:r>
                      <a:t>3.89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E4E-4014-8F9A-7A97D948FFE1}"/>
                </c:ext>
              </c:extLst>
            </c:dLbl>
            <c:dLbl>
              <c:idx val="11"/>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E4E-4014-8F9A-7A97D948FFE1}"/>
                </c:ext>
              </c:extLst>
            </c:dLbl>
            <c:dLbl>
              <c:idx val="12"/>
              <c:tx>
                <c:rich>
                  <a:bodyPr/>
                  <a:lstStyle/>
                  <a:p>
                    <a:r>
                      <a:t>3.88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E4E-4014-8F9A-7A97D948FFE1}"/>
                </c:ext>
              </c:extLst>
            </c:dLbl>
            <c:dLbl>
              <c:idx val="13"/>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E70-8A44-834D-4886D3198838}"/>
                </c:ext>
              </c:extLst>
            </c:dLbl>
            <c:dLbl>
              <c:idx val="14"/>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E4E-4014-8F9A-7A97D948FFE1}"/>
                </c:ext>
              </c:extLst>
            </c:dLbl>
            <c:dLbl>
              <c:idx val="15"/>
              <c:tx>
                <c:rich>
                  <a:bodyPr/>
                  <a:lstStyle/>
                  <a:p>
                    <a:r>
                      <a:t>3.87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E4E-4014-8F9A-7A97D948FFE1}"/>
                </c:ext>
              </c:extLst>
            </c:dLbl>
            <c:dLbl>
              <c:idx val="16"/>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1E4E-4014-8F9A-7A97D948FFE1}"/>
                </c:ext>
              </c:extLst>
            </c:dLbl>
            <c:dLbl>
              <c:idx val="17"/>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E70-8A44-834D-4886D3198838}"/>
                </c:ext>
              </c:extLst>
            </c:dLbl>
            <c:dLbl>
              <c:idx val="18"/>
              <c:tx>
                <c:rich>
                  <a:bodyPr/>
                  <a:lstStyle/>
                  <a:p>
                    <a:r>
                      <a:t>3.86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1E4E-4014-8F9A-7A97D948FFE1}"/>
                </c:ext>
              </c:extLst>
            </c:dLbl>
            <c:dLbl>
              <c:idx val="19"/>
              <c:tx>
                <c:rich>
                  <a:bodyPr/>
                  <a:lstStyle/>
                  <a:p>
                    <a:r>
                      <a:t>3.85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1E4E-4014-8F9A-7A97D948FFE1}"/>
                </c:ext>
              </c:extLst>
            </c:dLbl>
            <c:dLbl>
              <c:idx val="20"/>
              <c:tx>
                <c:rich>
                  <a:bodyPr/>
                  <a:lstStyle/>
                  <a:p>
                    <a:r>
                      <a:t>3.84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1E4E-4014-8F9A-7A97D948FFE1}"/>
                </c:ext>
              </c:extLst>
            </c:dLbl>
            <c:dLbl>
              <c:idx val="21"/>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1E4E-4014-8F9A-7A97D948FFE1}"/>
                </c:ext>
              </c:extLst>
            </c:dLbl>
            <c:dLbl>
              <c:idx val="22"/>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1E4E-4014-8F9A-7A97D948FFE1}"/>
                </c:ext>
              </c:extLst>
            </c:dLbl>
            <c:dLbl>
              <c:idx val="23"/>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1E4E-4014-8F9A-7A97D948FFE1}"/>
                </c:ext>
              </c:extLst>
            </c:dLbl>
            <c:dLbl>
              <c:idx val="24"/>
              <c:tx>
                <c:rich>
                  <a:bodyPr/>
                  <a:lstStyle/>
                  <a:p>
                    <a:r>
                      <a:t>3.83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1E4E-4014-8F9A-7A97D948FFE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YUL</c:v>
                </c:pt>
                <c:pt idx="1">
                  <c:v>JNB</c:v>
                </c:pt>
                <c:pt idx="2">
                  <c:v>DUB</c:v>
                </c:pt>
                <c:pt idx="3">
                  <c:v>ARN</c:v>
                </c:pt>
                <c:pt idx="4">
                  <c:v>RAK</c:v>
                </c:pt>
                <c:pt idx="5">
                  <c:v>BIO</c:v>
                </c:pt>
                <c:pt idx="6">
                  <c:v>BRU</c:v>
                </c:pt>
                <c:pt idx="7">
                  <c:v>LCA</c:v>
                </c:pt>
                <c:pt idx="8">
                  <c:v>SEA</c:v>
                </c:pt>
                <c:pt idx="9">
                  <c:v>NCE</c:v>
                </c:pt>
                <c:pt idx="10">
                  <c:v>DSS</c:v>
                </c:pt>
                <c:pt idx="11">
                  <c:v>ACC</c:v>
                </c:pt>
                <c:pt idx="12">
                  <c:v>SCL</c:v>
                </c:pt>
                <c:pt idx="13">
                  <c:v>BSL</c:v>
                </c:pt>
                <c:pt idx="14">
                  <c:v>EWR</c:v>
                </c:pt>
                <c:pt idx="15">
                  <c:v>PTY</c:v>
                </c:pt>
                <c:pt idx="16">
                  <c:v>FAO</c:v>
                </c:pt>
                <c:pt idx="17">
                  <c:v>AMS</c:v>
                </c:pt>
                <c:pt idx="18">
                  <c:v>MLN</c:v>
                </c:pt>
                <c:pt idx="19">
                  <c:v>LIL</c:v>
                </c:pt>
                <c:pt idx="20">
                  <c:v>LOS</c:v>
                </c:pt>
                <c:pt idx="21">
                  <c:v>NAS</c:v>
                </c:pt>
                <c:pt idx="22">
                  <c:v>ORY</c:v>
                </c:pt>
                <c:pt idx="23">
                  <c:v>RUN</c:v>
                </c:pt>
                <c:pt idx="24">
                  <c:v>MBA</c:v>
                </c:pt>
              </c:strCache>
            </c:strRef>
          </c:cat>
          <c:val>
            <c:numRef>
              <c:f>Sheet1!$B$2:$B$26</c:f>
              <c:numCache>
                <c:formatCode>0.00000000</c:formatCode>
                <c:ptCount val="25"/>
                <c:pt idx="0">
                  <c:v>3.9312583908000001</c:v>
                </c:pt>
                <c:pt idx="1">
                  <c:v>3.9312401002000001</c:v>
                </c:pt>
                <c:pt idx="2">
                  <c:v>3.9295057035999998</c:v>
                </c:pt>
                <c:pt idx="3">
                  <c:v>3.9288705428999999</c:v>
                </c:pt>
                <c:pt idx="4">
                  <c:v>3.9286762834000002</c:v>
                </c:pt>
                <c:pt idx="5">
                  <c:v>3.9222930366000002</c:v>
                </c:pt>
                <c:pt idx="6">
                  <c:v>3.9181264742000002</c:v>
                </c:pt>
                <c:pt idx="7">
                  <c:v>3.9146288454999998</c:v>
                </c:pt>
                <c:pt idx="8">
                  <c:v>3.9116743627999999</c:v>
                </c:pt>
                <c:pt idx="9">
                  <c:v>3.9104169133000002</c:v>
                </c:pt>
                <c:pt idx="10">
                  <c:v>3.8941310680000001</c:v>
                </c:pt>
                <c:pt idx="11">
                  <c:v>3.8789613527000002</c:v>
                </c:pt>
                <c:pt idx="12">
                  <c:v>3.8753121869</c:v>
                </c:pt>
                <c:pt idx="13">
                  <c:v>3.8720182675000001</c:v>
                </c:pt>
                <c:pt idx="14">
                  <c:v>3.8712913578000001</c:v>
                </c:pt>
                <c:pt idx="15">
                  <c:v>3.8654679845</c:v>
                </c:pt>
                <c:pt idx="16">
                  <c:v>3.8649507887999999</c:v>
                </c:pt>
                <c:pt idx="17">
                  <c:v>3.8625640050999999</c:v>
                </c:pt>
                <c:pt idx="18">
                  <c:v>3.8587588746999999</c:v>
                </c:pt>
                <c:pt idx="19">
                  <c:v>3.8482922849999999</c:v>
                </c:pt>
                <c:pt idx="20">
                  <c:v>3.8390099117999998</c:v>
                </c:pt>
                <c:pt idx="21">
                  <c:v>3.8344438548999999</c:v>
                </c:pt>
                <c:pt idx="22">
                  <c:v>3.8342407658000002</c:v>
                </c:pt>
                <c:pt idx="23">
                  <c:v>3.8308175253000001</c:v>
                </c:pt>
                <c:pt idx="24">
                  <c:v>3.8290235575999998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AE70-8A44-834D-4886D319883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7740-40B4-958E-50413F50EE42}"/>
              </c:ext>
            </c:extLst>
          </c:dPt>
          <c:dPt>
            <c:idx val="1"/>
            <c:invertIfNegative val="0"/>
            <c:bubble3D val="0"/>
            <c:spPr>
              <a:solidFill>
                <a:srgbClr val="654E98"/>
              </a:solidFill>
            </c:spPr>
            <c:extLst>
              <c:ext xmlns:c16="http://schemas.microsoft.com/office/drawing/2014/chart" uri="{C3380CC4-5D6E-409C-BE32-E72D297353CC}">
                <c16:uniqueId val="{00000003-7740-40B4-958E-50413F50EE42}"/>
              </c:ext>
            </c:extLst>
          </c:dPt>
          <c:dPt>
            <c:idx val="2"/>
            <c:invertIfNegative val="0"/>
            <c:bubble3D val="0"/>
            <c:spPr>
              <a:solidFill>
                <a:srgbClr val="654E98"/>
              </a:solidFill>
            </c:spPr>
            <c:extLst>
              <c:ext xmlns:c16="http://schemas.microsoft.com/office/drawing/2014/chart" uri="{C3380CC4-5D6E-409C-BE32-E72D297353CC}">
                <c16:uniqueId val="{00000004-7740-40B4-958E-50413F50EE42}"/>
              </c:ext>
            </c:extLst>
          </c:dPt>
          <c:dPt>
            <c:idx val="3"/>
            <c:invertIfNegative val="0"/>
            <c:bubble3D val="0"/>
            <c:spPr>
              <a:solidFill>
                <a:srgbClr val="654E98"/>
              </a:solidFill>
            </c:spPr>
            <c:extLst>
              <c:ext xmlns:c16="http://schemas.microsoft.com/office/drawing/2014/chart" uri="{C3380CC4-5D6E-409C-BE32-E72D297353CC}">
                <c16:uniqueId val="{00000005-7740-40B4-958E-50413F50EE42}"/>
              </c:ext>
            </c:extLst>
          </c:dPt>
          <c:dPt>
            <c:idx val="4"/>
            <c:invertIfNegative val="0"/>
            <c:bubble3D val="0"/>
            <c:spPr>
              <a:solidFill>
                <a:srgbClr val="654E98"/>
              </a:solidFill>
            </c:spPr>
            <c:extLst>
              <c:ext xmlns:c16="http://schemas.microsoft.com/office/drawing/2014/chart" uri="{C3380CC4-5D6E-409C-BE32-E72D297353CC}">
                <c16:uniqueId val="{00000006-7740-40B4-958E-50413F50EE42}"/>
              </c:ext>
            </c:extLst>
          </c:dPt>
          <c:dPt>
            <c:idx val="5"/>
            <c:invertIfNegative val="0"/>
            <c:bubble3D val="0"/>
            <c:spPr>
              <a:solidFill>
                <a:srgbClr val="654E98"/>
              </a:solidFill>
            </c:spPr>
            <c:extLst>
              <c:ext xmlns:c16="http://schemas.microsoft.com/office/drawing/2014/chart" uri="{C3380CC4-5D6E-409C-BE32-E72D297353CC}">
                <c16:uniqueId val="{00000007-7740-40B4-958E-50413F50EE42}"/>
              </c:ext>
            </c:extLst>
          </c:dPt>
          <c:dPt>
            <c:idx val="6"/>
            <c:invertIfNegative val="0"/>
            <c:bubble3D val="0"/>
            <c:spPr>
              <a:solidFill>
                <a:srgbClr val="654E98"/>
              </a:solidFill>
            </c:spPr>
            <c:extLst>
              <c:ext xmlns:c16="http://schemas.microsoft.com/office/drawing/2014/chart" uri="{C3380CC4-5D6E-409C-BE32-E72D297353CC}">
                <c16:uniqueId val="{00000008-7740-40B4-958E-50413F50EE42}"/>
              </c:ext>
            </c:extLst>
          </c:dPt>
          <c:dPt>
            <c:idx val="7"/>
            <c:invertIfNegative val="0"/>
            <c:bubble3D val="0"/>
            <c:spPr>
              <a:solidFill>
                <a:srgbClr val="654E98"/>
              </a:solidFill>
            </c:spPr>
            <c:extLst>
              <c:ext xmlns:c16="http://schemas.microsoft.com/office/drawing/2014/chart" uri="{C3380CC4-5D6E-409C-BE32-E72D297353CC}">
                <c16:uniqueId val="{00000009-7740-40B4-958E-50413F50EE42}"/>
              </c:ext>
            </c:extLst>
          </c:dPt>
          <c:dPt>
            <c:idx val="8"/>
            <c:invertIfNegative val="0"/>
            <c:bubble3D val="0"/>
            <c:spPr>
              <a:solidFill>
                <a:srgbClr val="654E98"/>
              </a:solidFill>
            </c:spPr>
            <c:extLst>
              <c:ext xmlns:c16="http://schemas.microsoft.com/office/drawing/2014/chart" uri="{C3380CC4-5D6E-409C-BE32-E72D297353CC}">
                <c16:uniqueId val="{0000000A-7740-40B4-958E-50413F50EE42}"/>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740-40B4-958E-50413F50EE42}"/>
              </c:ext>
            </c:extLst>
          </c:dPt>
          <c:dPt>
            <c:idx val="10"/>
            <c:invertIfNegative val="0"/>
            <c:bubble3D val="0"/>
            <c:spPr>
              <a:solidFill>
                <a:srgbClr val="654E98"/>
              </a:solidFill>
            </c:spPr>
            <c:extLst>
              <c:ext xmlns:c16="http://schemas.microsoft.com/office/drawing/2014/chart" uri="{C3380CC4-5D6E-409C-BE32-E72D297353CC}">
                <c16:uniqueId val="{0000000B-7740-40B4-958E-50413F50EE42}"/>
              </c:ext>
            </c:extLst>
          </c:dPt>
          <c:dPt>
            <c:idx val="11"/>
            <c:invertIfNegative val="0"/>
            <c:bubble3D val="0"/>
            <c:spPr>
              <a:solidFill>
                <a:srgbClr val="654E98"/>
              </a:solidFill>
            </c:spPr>
            <c:extLst>
              <c:ext xmlns:c16="http://schemas.microsoft.com/office/drawing/2014/chart" uri="{C3380CC4-5D6E-409C-BE32-E72D297353CC}">
                <c16:uniqueId val="{0000000C-7740-40B4-958E-50413F50EE42}"/>
              </c:ext>
            </c:extLst>
          </c:dPt>
          <c:dPt>
            <c:idx val="12"/>
            <c:invertIfNegative val="0"/>
            <c:bubble3D val="0"/>
            <c:spPr>
              <a:solidFill>
                <a:srgbClr val="C00000"/>
              </a:solidFill>
            </c:spPr>
            <c:extLst>
              <c:ext xmlns:c16="http://schemas.microsoft.com/office/drawing/2014/chart" uri="{C3380CC4-5D6E-409C-BE32-E72D297353CC}">
                <c16:uniqueId val="{0000000D-7740-40B4-958E-50413F50EE42}"/>
              </c:ext>
            </c:extLst>
          </c:dPt>
          <c:dPt>
            <c:idx val="13"/>
            <c:invertIfNegative val="0"/>
            <c:bubble3D val="0"/>
            <c:spPr>
              <a:solidFill>
                <a:srgbClr val="654E98"/>
              </a:solidFill>
            </c:spPr>
            <c:extLst>
              <c:ext xmlns:c16="http://schemas.microsoft.com/office/drawing/2014/chart" uri="{C3380CC4-5D6E-409C-BE32-E72D297353CC}">
                <c16:uniqueId val="{0000000E-7740-40B4-958E-50413F50EE42}"/>
              </c:ext>
            </c:extLst>
          </c:dPt>
          <c:dPt>
            <c:idx val="14"/>
            <c:invertIfNegative val="0"/>
            <c:bubble3D val="0"/>
            <c:spPr>
              <a:solidFill>
                <a:srgbClr val="654E98"/>
              </a:solidFill>
            </c:spPr>
            <c:extLst>
              <c:ext xmlns:c16="http://schemas.microsoft.com/office/drawing/2014/chart" uri="{C3380CC4-5D6E-409C-BE32-E72D297353CC}">
                <c16:uniqueId val="{0000000F-7740-40B4-958E-50413F50EE42}"/>
              </c:ext>
            </c:extLst>
          </c:dPt>
          <c:dPt>
            <c:idx val="15"/>
            <c:invertIfNegative val="0"/>
            <c:bubble3D val="0"/>
            <c:spPr>
              <a:solidFill>
                <a:srgbClr val="654E98"/>
              </a:solidFill>
            </c:spPr>
            <c:extLst>
              <c:ext xmlns:c16="http://schemas.microsoft.com/office/drawing/2014/chart" uri="{C3380CC4-5D6E-409C-BE32-E72D297353CC}">
                <c16:uniqueId val="{00000010-7740-40B4-958E-50413F50EE42}"/>
              </c:ext>
            </c:extLst>
          </c:dPt>
          <c:dPt>
            <c:idx val="16"/>
            <c:invertIfNegative val="0"/>
            <c:bubble3D val="0"/>
            <c:spPr>
              <a:solidFill>
                <a:srgbClr val="654E98"/>
              </a:solidFill>
            </c:spPr>
            <c:extLst>
              <c:ext xmlns:c16="http://schemas.microsoft.com/office/drawing/2014/chart" uri="{C3380CC4-5D6E-409C-BE32-E72D297353CC}">
                <c16:uniqueId val="{00000011-7740-40B4-958E-50413F50EE42}"/>
              </c:ext>
            </c:extLst>
          </c:dPt>
          <c:dPt>
            <c:idx val="17"/>
            <c:invertIfNegative val="0"/>
            <c:bubble3D val="0"/>
            <c:spPr>
              <a:solidFill>
                <a:srgbClr val="654E98"/>
              </a:solidFill>
            </c:spPr>
            <c:extLst>
              <c:ext xmlns:c16="http://schemas.microsoft.com/office/drawing/2014/chart" uri="{C3380CC4-5D6E-409C-BE32-E72D297353CC}">
                <c16:uniqueId val="{00000012-7740-40B4-958E-50413F50EE42}"/>
              </c:ext>
            </c:extLst>
          </c:dPt>
          <c:dPt>
            <c:idx val="18"/>
            <c:invertIfNegative val="0"/>
            <c:bubble3D val="0"/>
            <c:spPr>
              <a:solidFill>
                <a:srgbClr val="654E98"/>
              </a:solidFill>
            </c:spPr>
            <c:extLst>
              <c:ext xmlns:c16="http://schemas.microsoft.com/office/drawing/2014/chart" uri="{C3380CC4-5D6E-409C-BE32-E72D297353CC}">
                <c16:uniqueId val="{00000013-7740-40B4-958E-50413F50EE42}"/>
              </c:ext>
            </c:extLst>
          </c:dPt>
          <c:dPt>
            <c:idx val="19"/>
            <c:invertIfNegative val="0"/>
            <c:bubble3D val="0"/>
            <c:spPr>
              <a:solidFill>
                <a:srgbClr val="654E98"/>
              </a:solidFill>
            </c:spPr>
            <c:extLst>
              <c:ext xmlns:c16="http://schemas.microsoft.com/office/drawing/2014/chart" uri="{C3380CC4-5D6E-409C-BE32-E72D297353CC}">
                <c16:uniqueId val="{00000014-7740-40B4-958E-50413F50EE42}"/>
              </c:ext>
            </c:extLst>
          </c:dPt>
          <c:dPt>
            <c:idx val="20"/>
            <c:invertIfNegative val="0"/>
            <c:bubble3D val="0"/>
            <c:spPr>
              <a:solidFill>
                <a:srgbClr val="654E98"/>
              </a:solidFill>
            </c:spPr>
            <c:extLst>
              <c:ext xmlns:c16="http://schemas.microsoft.com/office/drawing/2014/chart" uri="{C3380CC4-5D6E-409C-BE32-E72D297353CC}">
                <c16:uniqueId val="{00000015-7740-40B4-958E-50413F50EE42}"/>
              </c:ext>
            </c:extLst>
          </c:dPt>
          <c:dPt>
            <c:idx val="21"/>
            <c:invertIfNegative val="0"/>
            <c:bubble3D val="0"/>
            <c:spPr>
              <a:solidFill>
                <a:srgbClr val="654E98"/>
              </a:solidFill>
            </c:spPr>
            <c:extLst>
              <c:ext xmlns:c16="http://schemas.microsoft.com/office/drawing/2014/chart" uri="{C3380CC4-5D6E-409C-BE32-E72D297353CC}">
                <c16:uniqueId val="{00000016-7740-40B4-958E-50413F50EE42}"/>
              </c:ext>
            </c:extLst>
          </c:dPt>
          <c:dPt>
            <c:idx val="22"/>
            <c:invertIfNegative val="0"/>
            <c:bubble3D val="0"/>
            <c:spPr>
              <a:solidFill>
                <a:srgbClr val="654E98"/>
              </a:solidFill>
            </c:spPr>
            <c:extLst>
              <c:ext xmlns:c16="http://schemas.microsoft.com/office/drawing/2014/chart" uri="{C3380CC4-5D6E-409C-BE32-E72D297353CC}">
                <c16:uniqueId val="{00000017-7740-40B4-958E-50413F50EE42}"/>
              </c:ext>
            </c:extLst>
          </c:dPt>
          <c:dPt>
            <c:idx val="23"/>
            <c:invertIfNegative val="0"/>
            <c:bubble3D val="0"/>
            <c:spPr>
              <a:solidFill>
                <a:srgbClr val="654E98"/>
              </a:solidFill>
            </c:spPr>
            <c:extLst>
              <c:ext xmlns:c16="http://schemas.microsoft.com/office/drawing/2014/chart" uri="{C3380CC4-5D6E-409C-BE32-E72D297353CC}">
                <c16:uniqueId val="{00000018-7740-40B4-958E-50413F50EE42}"/>
              </c:ext>
            </c:extLst>
          </c:dPt>
          <c:dPt>
            <c:idx val="24"/>
            <c:invertIfNegative val="0"/>
            <c:bubble3D val="0"/>
            <c:spPr>
              <a:solidFill>
                <a:srgbClr val="654E98"/>
              </a:solidFill>
            </c:spPr>
            <c:extLst>
              <c:ext xmlns:c16="http://schemas.microsoft.com/office/drawing/2014/chart" uri="{C3380CC4-5D6E-409C-BE32-E72D297353CC}">
                <c16:uniqueId val="{00000019-7740-40B4-958E-50413F50EE42}"/>
              </c:ext>
            </c:extLst>
          </c:dPt>
          <c:dPt>
            <c:idx val="25"/>
            <c:invertIfNegative val="0"/>
            <c:bubble3D val="0"/>
            <c:spPr>
              <a:solidFill>
                <a:srgbClr val="654E98"/>
              </a:solidFill>
            </c:spPr>
            <c:extLst>
              <c:ext xmlns:c16="http://schemas.microsoft.com/office/drawing/2014/chart" uri="{C3380CC4-5D6E-409C-BE32-E72D297353CC}">
                <c16:uniqueId val="{0000001A-7740-40B4-958E-50413F50EE42}"/>
              </c:ext>
            </c:extLst>
          </c:dPt>
          <c:dPt>
            <c:idx val="26"/>
            <c:invertIfNegative val="0"/>
            <c:bubble3D val="0"/>
            <c:spPr>
              <a:solidFill>
                <a:srgbClr val="654E98"/>
              </a:solidFill>
            </c:spPr>
            <c:extLst>
              <c:ext xmlns:c16="http://schemas.microsoft.com/office/drawing/2014/chart" uri="{C3380CC4-5D6E-409C-BE32-E72D297353CC}">
                <c16:uniqueId val="{0000001B-7740-40B4-958E-50413F50EE42}"/>
              </c:ext>
            </c:extLst>
          </c:dPt>
          <c:dPt>
            <c:idx val="27"/>
            <c:invertIfNegative val="0"/>
            <c:bubble3D val="0"/>
            <c:spPr>
              <a:solidFill>
                <a:srgbClr val="654E98"/>
              </a:solidFill>
            </c:spPr>
            <c:extLst>
              <c:ext xmlns:c16="http://schemas.microsoft.com/office/drawing/2014/chart" uri="{C3380CC4-5D6E-409C-BE32-E72D297353CC}">
                <c16:uniqueId val="{0000001C-7740-40B4-958E-50413F50EE42}"/>
              </c:ext>
            </c:extLst>
          </c:dPt>
          <c:dPt>
            <c:idx val="28"/>
            <c:invertIfNegative val="0"/>
            <c:bubble3D val="0"/>
            <c:spPr>
              <a:solidFill>
                <a:srgbClr val="654E98"/>
              </a:solidFill>
            </c:spPr>
            <c:extLst>
              <c:ext xmlns:c16="http://schemas.microsoft.com/office/drawing/2014/chart" uri="{C3380CC4-5D6E-409C-BE32-E72D297353CC}">
                <c16:uniqueId val="{0000001D-7740-40B4-958E-50413F50EE42}"/>
              </c:ext>
            </c:extLst>
          </c:dPt>
          <c:dLbls>
            <c:dLbl>
              <c:idx val="0"/>
              <c:tx>
                <c:rich>
                  <a:bodyPr/>
                  <a:lstStyle/>
                  <a:p>
                    <a:fld id="{D2F844DE-BD2C-4332-A02E-02C0D10E73F7}"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7740-40B4-958E-50413F50EE42}"/>
                </c:ext>
              </c:extLst>
            </c:dLbl>
            <c:dLbl>
              <c:idx val="1"/>
              <c:tx>
                <c:rich>
                  <a:bodyPr/>
                  <a:lstStyle/>
                  <a:p>
                    <a:fld id="{D47A53AF-BC4F-421F-B123-CEC75721A6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7740-40B4-958E-50413F50EE42}"/>
                </c:ext>
              </c:extLst>
            </c:dLbl>
            <c:dLbl>
              <c:idx val="2"/>
              <c:tx>
                <c:rich>
                  <a:bodyPr/>
                  <a:lstStyle/>
                  <a:p>
                    <a:r>
                      <a:rPr lang="en-GB"/>
                      <a:t>4.90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7740-40B4-958E-50413F50EE42}"/>
                </c:ext>
              </c:extLst>
            </c:dLbl>
            <c:dLbl>
              <c:idx val="3"/>
              <c:tx>
                <c:rich>
                  <a:bodyPr/>
                  <a:lstStyle/>
                  <a:p>
                    <a:r>
                      <a:rPr lang="en-GB"/>
                      <a:t>4.89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740-40B4-958E-50413F50EE42}"/>
                </c:ext>
              </c:extLst>
            </c:dLbl>
            <c:dLbl>
              <c:idx val="4"/>
              <c:tx>
                <c:rich>
                  <a:bodyPr/>
                  <a:lstStyle/>
                  <a:p>
                    <a:r>
                      <a:rPr lang="en-GB"/>
                      <a:t>4.70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7740-40B4-958E-50413F50EE42}"/>
                </c:ext>
              </c:extLst>
            </c:dLbl>
            <c:dLbl>
              <c:idx val="5"/>
              <c:tx>
                <c:rich>
                  <a:bodyPr/>
                  <a:lstStyle/>
                  <a:p>
                    <a:r>
                      <a:rPr lang="en-GB"/>
                      <a:t>4.62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7740-40B4-958E-50413F50EE42}"/>
                </c:ext>
              </c:extLst>
            </c:dLbl>
            <c:dLbl>
              <c:idx val="6"/>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7740-40B4-958E-50413F50EE42}"/>
                </c:ext>
              </c:extLst>
            </c:dLbl>
            <c:dLbl>
              <c:idx val="7"/>
              <c:tx>
                <c:rich>
                  <a:bodyPr/>
                  <a:lstStyle/>
                  <a:p>
                    <a:r>
                      <a:rPr lang="en-GB"/>
                      <a:t>4.58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7740-40B4-958E-50413F50EE42}"/>
                </c:ext>
              </c:extLst>
            </c:dLbl>
            <c:dLbl>
              <c:idx val="8"/>
              <c:tx>
                <c:rich>
                  <a:bodyPr/>
                  <a:lstStyle/>
                  <a:p>
                    <a:r>
                      <a:rPr lang="en-GB"/>
                      <a:t>4.55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7740-40B4-958E-50413F50EE42}"/>
                </c:ext>
              </c:extLst>
            </c:dLbl>
            <c:dLbl>
              <c:idx val="9"/>
              <c:tx>
                <c:rich>
                  <a:bodyPr/>
                  <a:lstStyle/>
                  <a:p>
                    <a:r>
                      <a:rPr lang="en-GB"/>
                      <a:t>4.49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740-40B4-958E-50413F50EE42}"/>
                </c:ext>
              </c:extLst>
            </c:dLbl>
            <c:dLbl>
              <c:idx val="10"/>
              <c:tx>
                <c:rich>
                  <a:bodyPr/>
                  <a:lstStyle/>
                  <a:p>
                    <a:r>
                      <a:rPr lang="en-GB"/>
                      <a:t>4.35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7740-40B4-958E-50413F50EE42}"/>
                </c:ext>
              </c:extLst>
            </c:dLbl>
            <c:dLbl>
              <c:idx val="11"/>
              <c:tx>
                <c:rich>
                  <a:bodyPr/>
                  <a:lstStyle/>
                  <a:p>
                    <a:r>
                      <a:rPr lang="en-GB"/>
                      <a:t>4.33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7740-40B4-958E-50413F50EE42}"/>
                </c:ext>
              </c:extLst>
            </c:dLbl>
            <c:dLbl>
              <c:idx val="12"/>
              <c:tx>
                <c:rich>
                  <a:bodyPr/>
                  <a:lstStyle/>
                  <a:p>
                    <a:r>
                      <a:rPr lang="en-GB"/>
                      <a:t>4.30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7740-40B4-958E-50413F50EE42}"/>
                </c:ext>
              </c:extLst>
            </c:dLbl>
            <c:dLbl>
              <c:idx val="13"/>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7740-40B4-958E-50413F50EE42}"/>
                </c:ext>
              </c:extLst>
            </c:dLbl>
            <c:dLbl>
              <c:idx val="14"/>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7740-40B4-958E-50413F50EE42}"/>
                </c:ext>
              </c:extLst>
            </c:dLbl>
            <c:dLbl>
              <c:idx val="15"/>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7740-40B4-958E-50413F50EE42}"/>
                </c:ext>
              </c:extLst>
            </c:dLbl>
            <c:dLbl>
              <c:idx val="16"/>
              <c:tx>
                <c:rich>
                  <a:bodyPr/>
                  <a:lstStyle/>
                  <a:p>
                    <a:r>
                      <a:rPr lang="en-GB"/>
                      <a:t>4.20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7740-40B4-958E-50413F50EE42}"/>
                </c:ext>
              </c:extLst>
            </c:dLbl>
            <c:dLbl>
              <c:idx val="17"/>
              <c:tx>
                <c:rich>
                  <a:bodyPr/>
                  <a:lstStyle/>
                  <a:p>
                    <a:r>
                      <a:rPr lang="en-GB"/>
                      <a:t>4.20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7740-40B4-958E-50413F50EE42}"/>
                </c:ext>
              </c:extLst>
            </c:dLbl>
            <c:dLbl>
              <c:idx val="18"/>
              <c:tx>
                <c:rich>
                  <a:bodyPr/>
                  <a:lstStyle/>
                  <a:p>
                    <a:r>
                      <a:rPr lang="en-GB"/>
                      <a:t>4.19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7740-40B4-958E-50413F50EE42}"/>
                </c:ext>
              </c:extLst>
            </c:dLbl>
            <c:dLbl>
              <c:idx val="19"/>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7740-40B4-958E-50413F50EE42}"/>
                </c:ext>
              </c:extLst>
            </c:dLbl>
            <c:dLbl>
              <c:idx val="20"/>
              <c:tx>
                <c:rich>
                  <a:bodyPr/>
                  <a:lstStyle/>
                  <a:p>
                    <a:r>
                      <a:rPr lang="en-GB"/>
                      <a:t>4.15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7740-40B4-958E-50413F50EE42}"/>
                </c:ext>
              </c:extLst>
            </c:dLbl>
            <c:dLbl>
              <c:idx val="21"/>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7740-40B4-958E-50413F50EE42}"/>
                </c:ext>
              </c:extLst>
            </c:dLbl>
            <c:dLbl>
              <c:idx val="22"/>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7740-40B4-958E-50413F50EE42}"/>
                </c:ext>
              </c:extLst>
            </c:dLbl>
            <c:dLbl>
              <c:idx val="23"/>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7740-40B4-958E-50413F50EE42}"/>
                </c:ext>
              </c:extLst>
            </c:dLbl>
            <c:dLbl>
              <c:idx val="24"/>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7740-40B4-958E-50413F50EE42}"/>
                </c:ext>
              </c:extLst>
            </c:dLbl>
            <c:dLbl>
              <c:idx val="25"/>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7740-40B4-958E-50413F50EE42}"/>
                </c:ext>
              </c:extLst>
            </c:dLbl>
            <c:dLbl>
              <c:idx val="26"/>
              <c:tx>
                <c:rich>
                  <a:bodyPr/>
                  <a:lstStyle/>
                  <a:p>
                    <a:r>
                      <a:rPr lang="en-GB"/>
                      <a:t>3.86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7740-40B4-958E-50413F50EE42}"/>
                </c:ext>
              </c:extLst>
            </c:dLbl>
            <c:dLbl>
              <c:idx val="27"/>
              <c:tx>
                <c:rich>
                  <a:bodyPr/>
                  <a:lstStyle/>
                  <a:p>
                    <a:r>
                      <a:rPr lang="en-GB"/>
                      <a:t>3.82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7740-40B4-958E-50413F50EE42}"/>
                </c:ext>
              </c:extLst>
            </c:dLbl>
            <c:dLbl>
              <c:idx val="28"/>
              <c:tx>
                <c:rich>
                  <a:bodyPr/>
                  <a:lstStyle/>
                  <a:p>
                    <a:r>
                      <a:rPr lang="en-GB"/>
                      <a:t>3.77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7740-40B4-958E-50413F50EE42}"/>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7740-40B4-958E-50413F50EE4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BLR</c:v>
                </c:pt>
                <c:pt idx="5">
                  <c:v>JED</c:v>
                </c:pt>
                <c:pt idx="6">
                  <c:v>DME</c:v>
                </c:pt>
                <c:pt idx="7">
                  <c:v>RUH</c:v>
                </c:pt>
                <c:pt idx="8">
                  <c:v>CPH</c:v>
                </c:pt>
                <c:pt idx="9">
                  <c:v>MSP</c:v>
                </c:pt>
                <c:pt idx="10">
                  <c:v>OSL</c:v>
                </c:pt>
                <c:pt idx="11">
                  <c:v>YVR</c:v>
                </c:pt>
                <c:pt idx="12">
                  <c:v>BWI</c:v>
                </c:pt>
                <c:pt idx="13">
                  <c:v>ZRH</c:v>
                </c:pt>
                <c:pt idx="14">
                  <c:v>DUB</c:v>
                </c:pt>
                <c:pt idx="15">
                  <c:v>LGA</c:v>
                </c:pt>
                <c:pt idx="16">
                  <c:v>PMI</c:v>
                </c:pt>
                <c:pt idx="17">
                  <c:v>SLC</c:v>
                </c:pt>
                <c:pt idx="18">
                  <c:v>DTW</c:v>
                </c:pt>
                <c:pt idx="19">
                  <c:v>KIX</c:v>
                </c:pt>
                <c:pt idx="20">
                  <c:v>CUN</c:v>
                </c:pt>
                <c:pt idx="21">
                  <c:v>MXP</c:v>
                </c:pt>
                <c:pt idx="22">
                  <c:v>ATH</c:v>
                </c:pt>
                <c:pt idx="23">
                  <c:v>ARN</c:v>
                </c:pt>
                <c:pt idx="24">
                  <c:v>DMK</c:v>
                </c:pt>
                <c:pt idx="25">
                  <c:v>BRU</c:v>
                </c:pt>
                <c:pt idx="26">
                  <c:v>VIE</c:v>
                </c:pt>
                <c:pt idx="27">
                  <c:v>ORY</c:v>
                </c:pt>
                <c:pt idx="28">
                  <c:v>LIS</c:v>
                </c:pt>
              </c:strCache>
            </c:strRef>
          </c:cat>
          <c:val>
            <c:numRef>
              <c:f>Sheet1!$B$2:$B$31</c:f>
              <c:numCache>
                <c:formatCode>0.00000000</c:formatCode>
                <c:ptCount val="30"/>
                <c:pt idx="0">
                  <c:v>4.9969552500000001</c:v>
                </c:pt>
                <c:pt idx="1">
                  <c:v>4.9576203999999997</c:v>
                </c:pt>
                <c:pt idx="2">
                  <c:v>4.9035544099999999</c:v>
                </c:pt>
                <c:pt idx="3">
                  <c:v>4.8879359200000003</c:v>
                </c:pt>
                <c:pt idx="4">
                  <c:v>4.7004375200000004</c:v>
                </c:pt>
                <c:pt idx="5">
                  <c:v>4.6183753300000001</c:v>
                </c:pt>
                <c:pt idx="6">
                  <c:v>4.6032394700000001</c:v>
                </c:pt>
                <c:pt idx="7">
                  <c:v>4.5809310999999999</c:v>
                </c:pt>
                <c:pt idx="8">
                  <c:v>4.5549505899999998</c:v>
                </c:pt>
                <c:pt idx="9">
                  <c:v>4.4889796200000003</c:v>
                </c:pt>
                <c:pt idx="10">
                  <c:v>4.34765215</c:v>
                </c:pt>
                <c:pt idx="11">
                  <c:v>4.3269225000000002</c:v>
                </c:pt>
                <c:pt idx="12">
                  <c:v>4.3027724799999998</c:v>
                </c:pt>
                <c:pt idx="13">
                  <c:v>4.2537530600000002</c:v>
                </c:pt>
                <c:pt idx="14">
                  <c:v>4.2129764999999999</c:v>
                </c:pt>
                <c:pt idx="15">
                  <c:v>4.2094182599999996</c:v>
                </c:pt>
                <c:pt idx="16">
                  <c:v>4.2020127299999999</c:v>
                </c:pt>
                <c:pt idx="17">
                  <c:v>4.1964631399999996</c:v>
                </c:pt>
                <c:pt idx="18">
                  <c:v>4.1946106399999996</c:v>
                </c:pt>
                <c:pt idx="19">
                  <c:v>4.1784887599999996</c:v>
                </c:pt>
                <c:pt idx="20">
                  <c:v>4.1539312500000003</c:v>
                </c:pt>
                <c:pt idx="21">
                  <c:v>4.1384588100000004</c:v>
                </c:pt>
                <c:pt idx="22">
                  <c:v>4.1145709400000001</c:v>
                </c:pt>
                <c:pt idx="23">
                  <c:v>4.0561978400000003</c:v>
                </c:pt>
                <c:pt idx="24">
                  <c:v>4.0508418500000003</c:v>
                </c:pt>
                <c:pt idx="25">
                  <c:v>4.0145614900000002</c:v>
                </c:pt>
                <c:pt idx="26">
                  <c:v>3.8577931900000002</c:v>
                </c:pt>
                <c:pt idx="27">
                  <c:v>3.8239649899999999</c:v>
                </c:pt>
                <c:pt idx="28">
                  <c:v>3.7654242099999999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4.96</c:v>
                  </c:pt>
                  <c:pt idx="2">
                    <c:v>4.90</c:v>
                  </c:pt>
                  <c:pt idx="3">
                    <c:v>4.89</c:v>
                  </c:pt>
                  <c:pt idx="4">
                    <c:v>4.70</c:v>
                  </c:pt>
                  <c:pt idx="5">
                    <c:v>4.62</c:v>
                  </c:pt>
                  <c:pt idx="6">
                    <c:v>4.60</c:v>
                  </c:pt>
                  <c:pt idx="7">
                    <c:v>4.58</c:v>
                  </c:pt>
                  <c:pt idx="8">
                    <c:v>4.55</c:v>
                  </c:pt>
                  <c:pt idx="9">
                    <c:v>4.49</c:v>
                  </c:pt>
                  <c:pt idx="10">
                    <c:v>4.35</c:v>
                  </c:pt>
                  <c:pt idx="11">
                    <c:v>4.33</c:v>
                  </c:pt>
                  <c:pt idx="12">
                    <c:v>4.30</c:v>
                  </c:pt>
                  <c:pt idx="13">
                    <c:v>4.25</c:v>
                  </c:pt>
                  <c:pt idx="14">
                    <c:v>4.21</c:v>
                  </c:pt>
                  <c:pt idx="15">
                    <c:v>4.21</c:v>
                  </c:pt>
                  <c:pt idx="16">
                    <c:v>4.20</c:v>
                  </c:pt>
                  <c:pt idx="17">
                    <c:v>4.20</c:v>
                  </c:pt>
                  <c:pt idx="18">
                    <c:v>4.19</c:v>
                  </c:pt>
                  <c:pt idx="19">
                    <c:v>4.18</c:v>
                  </c:pt>
                  <c:pt idx="20">
                    <c:v>4.15</c:v>
                  </c:pt>
                  <c:pt idx="21">
                    <c:v>4.14</c:v>
                  </c:pt>
                  <c:pt idx="22">
                    <c:v>4.11</c:v>
                  </c:pt>
                  <c:pt idx="23">
                    <c:v>4.06</c:v>
                  </c:pt>
                  <c:pt idx="24">
                    <c:v>4.05</c:v>
                  </c:pt>
                  <c:pt idx="25">
                    <c:v>4.01</c:v>
                  </c:pt>
                  <c:pt idx="26">
                    <c:v>3.86</c:v>
                  </c:pt>
                  <c:pt idx="27">
                    <c:v>3.82</c:v>
                  </c:pt>
                  <c:pt idx="28">
                    <c:v>3.77</c:v>
                  </c:pt>
                </c15:dlblRangeCache>
              </c15:datalabelsRange>
            </c:ext>
            <c:ext xmlns:c16="http://schemas.microsoft.com/office/drawing/2014/chart" uri="{C3380CC4-5D6E-409C-BE32-E72D297353CC}">
              <c16:uniqueId val="{0000001F-7740-40B4-958E-50413F50EE4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C02-4D43-95DF-1A46B947EF2E}"/>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C02-4D43-95DF-1A46B947EF2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C02-4D43-95DF-1A46B947EF2E}"/>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5C02-4D43-95DF-1A46B947EF2E}"/>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5C02-4D43-95DF-1A46B947EF2E}"/>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C02-4D43-95DF-1A46B947EF2E}"/>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5C02-4D43-95DF-1A46B947EF2E}"/>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C02-4D43-95DF-1A46B947EF2E}"/>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5C02-4D43-95DF-1A46B947EF2E}"/>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C02-4D43-95DF-1A46B947EF2E}"/>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C02-4D43-95DF-1A46B947EF2E}"/>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5C02-4D43-95DF-1A46B947EF2E}"/>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C02-4D43-95DF-1A46B947EF2E}"/>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C02-4D43-95DF-1A46B947EF2E}"/>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5C02-4D43-95DF-1A46B947EF2E}"/>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C02-4D43-95DF-1A46B947EF2E}"/>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5C02-4D43-95DF-1A46B947EF2E}"/>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C02-4D43-95DF-1A46B947EF2E}"/>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5C02-4D43-95DF-1A46B947EF2E}"/>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5C02-4D43-95DF-1A46B947EF2E}"/>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5C02-4D43-95DF-1A46B947EF2E}"/>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C02-4D43-95DF-1A46B947EF2E}"/>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5C02-4D43-95DF-1A46B947EF2E}"/>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C02-4D43-95DF-1A46B947EF2E}"/>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5C02-4D43-95DF-1A46B947EF2E}"/>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C02-4D43-95DF-1A46B947EF2E}"/>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5C02-4D43-95DF-1A46B947EF2E}"/>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C02-4D43-95DF-1A46B947EF2E}"/>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5C02-4D43-95DF-1A46B947EF2E}"/>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C02-4D43-95DF-1A46B947EF2E}"/>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5C02-4D43-95DF-1A46B947EF2E}"/>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C02-4D43-95DF-1A46B947EF2E}"/>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5C02-4D43-95DF-1A46B947EF2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5C02-4D43-95DF-1A46B947EF2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F4E-F44C-9AC1-F421DCF373E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F4E-F44C-9AC1-F421DCF373E1}"/>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4F4E-F44C-9AC1-F421DCF373E1}"/>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4F4E-F44C-9AC1-F421DCF373E1}"/>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F4E-F44C-9AC1-F421DCF373E1}"/>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4F4E-F44C-9AC1-F421DCF373E1}"/>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F4E-F44C-9AC1-F421DCF373E1}"/>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4F4E-F44C-9AC1-F421DCF373E1}"/>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F4E-F44C-9AC1-F421DCF373E1}"/>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4F4E-F44C-9AC1-F421DCF373E1}"/>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F4E-F44C-9AC1-F421DCF373E1}"/>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F4E-F44C-9AC1-F421DCF373E1}"/>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4F4E-F44C-9AC1-F421DCF373E1}"/>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F4E-F44C-9AC1-F421DCF373E1}"/>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4F4E-F44C-9AC1-F421DCF373E1}"/>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F4E-F44C-9AC1-F421DCF373E1}"/>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4F4E-F44C-9AC1-F421DCF373E1}"/>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F4E-F44C-9AC1-F421DCF373E1}"/>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4F4E-F44C-9AC1-F421DCF373E1}"/>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4F4E-F44C-9AC1-F421DCF373E1}"/>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4F4E-F44C-9AC1-F421DCF373E1}"/>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F4E-F44C-9AC1-F421DCF373E1}"/>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4F4E-F44C-9AC1-F421DCF373E1}"/>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F4E-F44C-9AC1-F421DCF373E1}"/>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4F4E-F44C-9AC1-F421DCF373E1}"/>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F4E-F44C-9AC1-F421DCF373E1}"/>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4F4E-F44C-9AC1-F421DCF373E1}"/>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F4E-F44C-9AC1-F421DCF373E1}"/>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4F4E-F44C-9AC1-F421DCF373E1}"/>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F4E-F44C-9AC1-F421DCF373E1}"/>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4F4E-F44C-9AC1-F421DCF373E1}"/>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F4E-F44C-9AC1-F421DCF373E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4F4E-F44C-9AC1-F421DCF373E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802-8849-8746-B47659208A1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802-8849-8746-B47659208A17}"/>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802-8849-8746-B47659208A17}"/>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F802-8849-8746-B47659208A17}"/>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F802-8849-8746-B47659208A1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802-8849-8746-B47659208A1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F802-8849-8746-B47659208A1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802-8849-8746-B47659208A1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F802-8849-8746-B47659208A1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802-8849-8746-B47659208A1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F802-8849-8746-B47659208A1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802-8849-8746-B47659208A1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802-8849-8746-B47659208A17}"/>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F802-8849-8746-B47659208A1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802-8849-8746-B47659208A1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F802-8849-8746-B47659208A1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802-8849-8746-B47659208A1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802-8849-8746-B47659208A1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F802-8849-8746-B47659208A1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F802-8849-8746-B47659208A1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F802-8849-8746-B47659208A1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802-8849-8746-B47659208A1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F802-8849-8746-B47659208A1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802-8849-8746-B47659208A1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F802-8849-8746-B47659208A1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802-8849-8746-B47659208A1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F802-8849-8746-B47659208A1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F802-8849-8746-B47659208A17}"/>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F802-8849-8746-B47659208A17}"/>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802-8849-8746-B47659208A17}"/>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F802-8849-8746-B47659208A17}"/>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802-8849-8746-B47659208A17}"/>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F802-8849-8746-B47659208A1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F802-8849-8746-B47659208A1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0B15-4CE3-BA95-8013AC7A73A9}"/>
              </c:ext>
            </c:extLst>
          </c:dPt>
          <c:dPt>
            <c:idx val="1"/>
            <c:invertIfNegative val="0"/>
            <c:bubble3D val="0"/>
            <c:spPr>
              <a:solidFill>
                <a:srgbClr val="654E98"/>
              </a:solidFill>
            </c:spPr>
            <c:extLst>
              <c:ext xmlns:c16="http://schemas.microsoft.com/office/drawing/2014/chart" uri="{C3380CC4-5D6E-409C-BE32-E72D297353CC}">
                <c16:uniqueId val="{00000003-0B15-4CE3-BA95-8013AC7A73A9}"/>
              </c:ext>
            </c:extLst>
          </c:dPt>
          <c:dPt>
            <c:idx val="2"/>
            <c:invertIfNegative val="0"/>
            <c:bubble3D val="0"/>
            <c:spPr>
              <a:solidFill>
                <a:srgbClr val="654E98"/>
              </a:solidFill>
            </c:spPr>
            <c:extLst>
              <c:ext xmlns:c16="http://schemas.microsoft.com/office/drawing/2014/chart" uri="{C3380CC4-5D6E-409C-BE32-E72D297353CC}">
                <c16:uniqueId val="{00000004-0B15-4CE3-BA95-8013AC7A73A9}"/>
              </c:ext>
            </c:extLst>
          </c:dPt>
          <c:dPt>
            <c:idx val="3"/>
            <c:invertIfNegative val="0"/>
            <c:bubble3D val="0"/>
            <c:spPr>
              <a:solidFill>
                <a:srgbClr val="654E98"/>
              </a:solidFill>
            </c:spPr>
            <c:extLst>
              <c:ext xmlns:c16="http://schemas.microsoft.com/office/drawing/2014/chart" uri="{C3380CC4-5D6E-409C-BE32-E72D297353CC}">
                <c16:uniqueId val="{00000005-0B15-4CE3-BA95-8013AC7A73A9}"/>
              </c:ext>
            </c:extLst>
          </c:dPt>
          <c:dPt>
            <c:idx val="4"/>
            <c:invertIfNegative val="0"/>
            <c:bubble3D val="0"/>
            <c:spPr>
              <a:solidFill>
                <a:srgbClr val="654E98"/>
              </a:solidFill>
            </c:spPr>
            <c:extLst>
              <c:ext xmlns:c16="http://schemas.microsoft.com/office/drawing/2014/chart" uri="{C3380CC4-5D6E-409C-BE32-E72D297353CC}">
                <c16:uniqueId val="{00000006-0B15-4CE3-BA95-8013AC7A73A9}"/>
              </c:ext>
            </c:extLst>
          </c:dPt>
          <c:dPt>
            <c:idx val="5"/>
            <c:invertIfNegative val="0"/>
            <c:bubble3D val="0"/>
            <c:spPr>
              <a:solidFill>
                <a:srgbClr val="654E98"/>
              </a:solidFill>
            </c:spPr>
            <c:extLst>
              <c:ext xmlns:c16="http://schemas.microsoft.com/office/drawing/2014/chart" uri="{C3380CC4-5D6E-409C-BE32-E72D297353CC}">
                <c16:uniqueId val="{00000007-0B15-4CE3-BA95-8013AC7A73A9}"/>
              </c:ext>
            </c:extLst>
          </c:dPt>
          <c:dPt>
            <c:idx val="6"/>
            <c:invertIfNegative val="0"/>
            <c:bubble3D val="0"/>
            <c:spPr>
              <a:solidFill>
                <a:srgbClr val="654E98"/>
              </a:solidFill>
            </c:spPr>
            <c:extLst>
              <c:ext xmlns:c16="http://schemas.microsoft.com/office/drawing/2014/chart" uri="{C3380CC4-5D6E-409C-BE32-E72D297353CC}">
                <c16:uniqueId val="{00000008-0B15-4CE3-BA95-8013AC7A73A9}"/>
              </c:ext>
            </c:extLst>
          </c:dPt>
          <c:dPt>
            <c:idx val="7"/>
            <c:invertIfNegative val="0"/>
            <c:bubble3D val="0"/>
            <c:spPr>
              <a:solidFill>
                <a:srgbClr val="C00000"/>
              </a:solidFill>
            </c:spPr>
            <c:extLst>
              <c:ext xmlns:c16="http://schemas.microsoft.com/office/drawing/2014/chart" uri="{C3380CC4-5D6E-409C-BE32-E72D297353CC}">
                <c16:uniqueId val="{00000009-0B15-4CE3-BA95-8013AC7A73A9}"/>
              </c:ext>
            </c:extLst>
          </c:dPt>
          <c:dPt>
            <c:idx val="8"/>
            <c:invertIfNegative val="0"/>
            <c:bubble3D val="0"/>
            <c:spPr>
              <a:solidFill>
                <a:srgbClr val="654E98"/>
              </a:solidFill>
            </c:spPr>
            <c:extLst>
              <c:ext xmlns:c16="http://schemas.microsoft.com/office/drawing/2014/chart" uri="{C3380CC4-5D6E-409C-BE32-E72D297353CC}">
                <c16:uniqueId val="{0000000A-0B15-4CE3-BA95-8013AC7A73A9}"/>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B15-4CE3-BA95-8013AC7A73A9}"/>
              </c:ext>
            </c:extLst>
          </c:dPt>
          <c:dPt>
            <c:idx val="10"/>
            <c:invertIfNegative val="0"/>
            <c:bubble3D val="0"/>
            <c:spPr>
              <a:solidFill>
                <a:srgbClr val="654E98"/>
              </a:solidFill>
            </c:spPr>
            <c:extLst>
              <c:ext xmlns:c16="http://schemas.microsoft.com/office/drawing/2014/chart" uri="{C3380CC4-5D6E-409C-BE32-E72D297353CC}">
                <c16:uniqueId val="{0000000B-0B15-4CE3-BA95-8013AC7A73A9}"/>
              </c:ext>
            </c:extLst>
          </c:dPt>
          <c:dPt>
            <c:idx val="11"/>
            <c:invertIfNegative val="0"/>
            <c:bubble3D val="0"/>
            <c:spPr>
              <a:solidFill>
                <a:srgbClr val="654E98"/>
              </a:solidFill>
            </c:spPr>
            <c:extLst>
              <c:ext xmlns:c16="http://schemas.microsoft.com/office/drawing/2014/chart" uri="{C3380CC4-5D6E-409C-BE32-E72D297353CC}">
                <c16:uniqueId val="{0000000C-0B15-4CE3-BA95-8013AC7A73A9}"/>
              </c:ext>
            </c:extLst>
          </c:dPt>
          <c:dPt>
            <c:idx val="12"/>
            <c:invertIfNegative val="0"/>
            <c:bubble3D val="0"/>
            <c:spPr>
              <a:solidFill>
                <a:srgbClr val="654E98"/>
              </a:solidFill>
            </c:spPr>
            <c:extLst>
              <c:ext xmlns:c16="http://schemas.microsoft.com/office/drawing/2014/chart" uri="{C3380CC4-5D6E-409C-BE32-E72D297353CC}">
                <c16:uniqueId val="{0000000D-0B15-4CE3-BA95-8013AC7A73A9}"/>
              </c:ext>
            </c:extLst>
          </c:dPt>
          <c:dPt>
            <c:idx val="13"/>
            <c:invertIfNegative val="0"/>
            <c:bubble3D val="0"/>
            <c:spPr>
              <a:solidFill>
                <a:srgbClr val="654E98"/>
              </a:solidFill>
            </c:spPr>
            <c:extLst>
              <c:ext xmlns:c16="http://schemas.microsoft.com/office/drawing/2014/chart" uri="{C3380CC4-5D6E-409C-BE32-E72D297353CC}">
                <c16:uniqueId val="{0000000E-0B15-4CE3-BA95-8013AC7A73A9}"/>
              </c:ext>
            </c:extLst>
          </c:dPt>
          <c:dPt>
            <c:idx val="14"/>
            <c:invertIfNegative val="0"/>
            <c:bubble3D val="0"/>
            <c:spPr>
              <a:solidFill>
                <a:srgbClr val="654E98"/>
              </a:solidFill>
            </c:spPr>
            <c:extLst>
              <c:ext xmlns:c16="http://schemas.microsoft.com/office/drawing/2014/chart" uri="{C3380CC4-5D6E-409C-BE32-E72D297353CC}">
                <c16:uniqueId val="{0000000F-0B15-4CE3-BA95-8013AC7A73A9}"/>
              </c:ext>
            </c:extLst>
          </c:dPt>
          <c:dPt>
            <c:idx val="15"/>
            <c:invertIfNegative val="0"/>
            <c:bubble3D val="0"/>
            <c:spPr>
              <a:solidFill>
                <a:srgbClr val="654E98"/>
              </a:solidFill>
            </c:spPr>
            <c:extLst>
              <c:ext xmlns:c16="http://schemas.microsoft.com/office/drawing/2014/chart" uri="{C3380CC4-5D6E-409C-BE32-E72D297353CC}">
                <c16:uniqueId val="{00000010-0B15-4CE3-BA95-8013AC7A73A9}"/>
              </c:ext>
            </c:extLst>
          </c:dPt>
          <c:dPt>
            <c:idx val="16"/>
            <c:invertIfNegative val="0"/>
            <c:bubble3D val="0"/>
            <c:spPr>
              <a:solidFill>
                <a:srgbClr val="654E98"/>
              </a:solidFill>
            </c:spPr>
            <c:extLst>
              <c:ext xmlns:c16="http://schemas.microsoft.com/office/drawing/2014/chart" uri="{C3380CC4-5D6E-409C-BE32-E72D297353CC}">
                <c16:uniqueId val="{00000011-0B15-4CE3-BA95-8013AC7A73A9}"/>
              </c:ext>
            </c:extLst>
          </c:dPt>
          <c:dPt>
            <c:idx val="17"/>
            <c:invertIfNegative val="0"/>
            <c:bubble3D val="0"/>
            <c:spPr>
              <a:solidFill>
                <a:srgbClr val="654E98"/>
              </a:solidFill>
            </c:spPr>
            <c:extLst>
              <c:ext xmlns:c16="http://schemas.microsoft.com/office/drawing/2014/chart" uri="{C3380CC4-5D6E-409C-BE32-E72D297353CC}">
                <c16:uniqueId val="{00000012-0B15-4CE3-BA95-8013AC7A73A9}"/>
              </c:ext>
            </c:extLst>
          </c:dPt>
          <c:dPt>
            <c:idx val="18"/>
            <c:invertIfNegative val="0"/>
            <c:bubble3D val="0"/>
            <c:spPr>
              <a:solidFill>
                <a:srgbClr val="654E98"/>
              </a:solidFill>
            </c:spPr>
            <c:extLst>
              <c:ext xmlns:c16="http://schemas.microsoft.com/office/drawing/2014/chart" uri="{C3380CC4-5D6E-409C-BE32-E72D297353CC}">
                <c16:uniqueId val="{00000013-0B15-4CE3-BA95-8013AC7A73A9}"/>
              </c:ext>
            </c:extLst>
          </c:dPt>
          <c:dPt>
            <c:idx val="19"/>
            <c:invertIfNegative val="0"/>
            <c:bubble3D val="0"/>
            <c:spPr>
              <a:solidFill>
                <a:srgbClr val="654E98"/>
              </a:solidFill>
            </c:spPr>
            <c:extLst>
              <c:ext xmlns:c16="http://schemas.microsoft.com/office/drawing/2014/chart" uri="{C3380CC4-5D6E-409C-BE32-E72D297353CC}">
                <c16:uniqueId val="{00000014-0B15-4CE3-BA95-8013AC7A73A9}"/>
              </c:ext>
            </c:extLst>
          </c:dPt>
          <c:dPt>
            <c:idx val="20"/>
            <c:invertIfNegative val="0"/>
            <c:bubble3D val="0"/>
            <c:spPr>
              <a:solidFill>
                <a:srgbClr val="654E98"/>
              </a:solidFill>
            </c:spPr>
            <c:extLst>
              <c:ext xmlns:c16="http://schemas.microsoft.com/office/drawing/2014/chart" uri="{C3380CC4-5D6E-409C-BE32-E72D297353CC}">
                <c16:uniqueId val="{00000015-0B15-4CE3-BA95-8013AC7A73A9}"/>
              </c:ext>
            </c:extLst>
          </c:dPt>
          <c:dPt>
            <c:idx val="21"/>
            <c:invertIfNegative val="0"/>
            <c:bubble3D val="0"/>
            <c:spPr>
              <a:solidFill>
                <a:srgbClr val="654E98"/>
              </a:solidFill>
            </c:spPr>
            <c:extLst>
              <c:ext xmlns:c16="http://schemas.microsoft.com/office/drawing/2014/chart" uri="{C3380CC4-5D6E-409C-BE32-E72D297353CC}">
                <c16:uniqueId val="{00000016-0B15-4CE3-BA95-8013AC7A73A9}"/>
              </c:ext>
            </c:extLst>
          </c:dPt>
          <c:dPt>
            <c:idx val="22"/>
            <c:invertIfNegative val="0"/>
            <c:bubble3D val="0"/>
            <c:spPr>
              <a:solidFill>
                <a:srgbClr val="654E98"/>
              </a:solidFill>
            </c:spPr>
            <c:extLst>
              <c:ext xmlns:c16="http://schemas.microsoft.com/office/drawing/2014/chart" uri="{C3380CC4-5D6E-409C-BE32-E72D297353CC}">
                <c16:uniqueId val="{00000017-0B15-4CE3-BA95-8013AC7A73A9}"/>
              </c:ext>
            </c:extLst>
          </c:dPt>
          <c:dPt>
            <c:idx val="23"/>
            <c:invertIfNegative val="0"/>
            <c:bubble3D val="0"/>
            <c:spPr>
              <a:solidFill>
                <a:srgbClr val="654E98"/>
              </a:solidFill>
            </c:spPr>
            <c:extLst>
              <c:ext xmlns:c16="http://schemas.microsoft.com/office/drawing/2014/chart" uri="{C3380CC4-5D6E-409C-BE32-E72D297353CC}">
                <c16:uniqueId val="{00000018-0B15-4CE3-BA95-8013AC7A73A9}"/>
              </c:ext>
            </c:extLst>
          </c:dPt>
          <c:dPt>
            <c:idx val="24"/>
            <c:invertIfNegative val="0"/>
            <c:bubble3D val="0"/>
            <c:spPr>
              <a:solidFill>
                <a:srgbClr val="654E98"/>
              </a:solidFill>
            </c:spPr>
            <c:extLst>
              <c:ext xmlns:c16="http://schemas.microsoft.com/office/drawing/2014/chart" uri="{C3380CC4-5D6E-409C-BE32-E72D297353CC}">
                <c16:uniqueId val="{00000019-0B15-4CE3-BA95-8013AC7A73A9}"/>
              </c:ext>
            </c:extLst>
          </c:dPt>
          <c:dPt>
            <c:idx val="25"/>
            <c:invertIfNegative val="0"/>
            <c:bubble3D val="0"/>
            <c:spPr>
              <a:solidFill>
                <a:srgbClr val="654E98"/>
              </a:solidFill>
            </c:spPr>
            <c:extLst>
              <c:ext xmlns:c16="http://schemas.microsoft.com/office/drawing/2014/chart" uri="{C3380CC4-5D6E-409C-BE32-E72D297353CC}">
                <c16:uniqueId val="{0000001A-0B15-4CE3-BA95-8013AC7A73A9}"/>
              </c:ext>
            </c:extLst>
          </c:dPt>
          <c:dPt>
            <c:idx val="26"/>
            <c:invertIfNegative val="0"/>
            <c:bubble3D val="0"/>
            <c:spPr>
              <a:solidFill>
                <a:srgbClr val="654E98"/>
              </a:solidFill>
            </c:spPr>
            <c:extLst>
              <c:ext xmlns:c16="http://schemas.microsoft.com/office/drawing/2014/chart" uri="{C3380CC4-5D6E-409C-BE32-E72D297353CC}">
                <c16:uniqueId val="{0000001B-0B15-4CE3-BA95-8013AC7A73A9}"/>
              </c:ext>
            </c:extLst>
          </c:dPt>
          <c:dPt>
            <c:idx val="27"/>
            <c:invertIfNegative val="0"/>
            <c:bubble3D val="0"/>
            <c:spPr>
              <a:solidFill>
                <a:srgbClr val="654E98"/>
              </a:solidFill>
            </c:spPr>
            <c:extLst>
              <c:ext xmlns:c16="http://schemas.microsoft.com/office/drawing/2014/chart" uri="{C3380CC4-5D6E-409C-BE32-E72D297353CC}">
                <c16:uniqueId val="{0000001C-0B15-4CE3-BA95-8013AC7A73A9}"/>
              </c:ext>
            </c:extLst>
          </c:dPt>
          <c:dPt>
            <c:idx val="28"/>
            <c:invertIfNegative val="0"/>
            <c:bubble3D val="0"/>
            <c:spPr>
              <a:solidFill>
                <a:srgbClr val="654E98"/>
              </a:solidFill>
            </c:spPr>
            <c:extLst>
              <c:ext xmlns:c16="http://schemas.microsoft.com/office/drawing/2014/chart" uri="{C3380CC4-5D6E-409C-BE32-E72D297353CC}">
                <c16:uniqueId val="{0000001D-0B15-4CE3-BA95-8013AC7A73A9}"/>
              </c:ext>
            </c:extLst>
          </c:dPt>
          <c:dLbls>
            <c:dLbl>
              <c:idx val="0"/>
              <c:tx>
                <c:rich>
                  <a:bodyPr/>
                  <a:lstStyle/>
                  <a:p>
                    <a:fld id="{161F36B7-B8EC-4A2C-817E-20DA9BCEF034}"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0B15-4CE3-BA95-8013AC7A73A9}"/>
                </c:ext>
              </c:extLst>
            </c:dLbl>
            <c:dLbl>
              <c:idx val="1"/>
              <c:tx>
                <c:rich>
                  <a:bodyPr/>
                  <a:lstStyle/>
                  <a:p>
                    <a:fld id="{E4519C3E-F4F2-43A9-81FF-75393157C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0B15-4CE3-BA95-8013AC7A73A9}"/>
                </c:ext>
              </c:extLst>
            </c:dLbl>
            <c:dLbl>
              <c:idx val="2"/>
              <c:tx>
                <c:rich>
                  <a:bodyPr/>
                  <a:lstStyle/>
                  <a:p>
                    <a:r>
                      <a:rPr lang="en-GB"/>
                      <a:t>4.93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0B15-4CE3-BA95-8013AC7A73A9}"/>
                </c:ext>
              </c:extLst>
            </c:dLbl>
            <c:dLbl>
              <c:idx val="3"/>
              <c:tx>
                <c:rich>
                  <a:bodyPr/>
                  <a:lstStyle/>
                  <a:p>
                    <a:r>
                      <a:rPr lang="en-GB"/>
                      <a:t>4.86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B15-4CE3-BA95-8013AC7A73A9}"/>
                </c:ext>
              </c:extLst>
            </c:dLbl>
            <c:dLbl>
              <c:idx val="4"/>
              <c:tx>
                <c:rich>
                  <a:bodyPr/>
                  <a:lstStyle/>
                  <a:p>
                    <a:r>
                      <a:rPr lang="en-GB"/>
                      <a:t>4.63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0B15-4CE3-BA95-8013AC7A73A9}"/>
                </c:ext>
              </c:extLst>
            </c:dLbl>
            <c:dLbl>
              <c:idx val="5"/>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B15-4CE3-BA95-8013AC7A73A9}"/>
                </c:ext>
              </c:extLst>
            </c:dLbl>
            <c:dLbl>
              <c:idx val="6"/>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0B15-4CE3-BA95-8013AC7A73A9}"/>
                </c:ext>
              </c:extLst>
            </c:dLbl>
            <c:dLbl>
              <c:idx val="7"/>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B15-4CE3-BA95-8013AC7A73A9}"/>
                </c:ext>
              </c:extLst>
            </c:dLbl>
            <c:dLbl>
              <c:idx val="8"/>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0B15-4CE3-BA95-8013AC7A73A9}"/>
                </c:ext>
              </c:extLst>
            </c:dLbl>
            <c:dLbl>
              <c:idx val="9"/>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0B15-4CE3-BA95-8013AC7A73A9}"/>
                </c:ext>
              </c:extLst>
            </c:dLbl>
            <c:dLbl>
              <c:idx val="10"/>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B15-4CE3-BA95-8013AC7A73A9}"/>
                </c:ext>
              </c:extLst>
            </c:dLbl>
            <c:dLbl>
              <c:idx val="11"/>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0B15-4CE3-BA95-8013AC7A73A9}"/>
                </c:ext>
              </c:extLst>
            </c:dLbl>
            <c:dLbl>
              <c:idx val="12"/>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B15-4CE3-BA95-8013AC7A73A9}"/>
                </c:ext>
              </c:extLst>
            </c:dLbl>
            <c:dLbl>
              <c:idx val="13"/>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0B15-4CE3-BA95-8013AC7A73A9}"/>
                </c:ext>
              </c:extLst>
            </c:dLbl>
            <c:dLbl>
              <c:idx val="14"/>
              <c:tx>
                <c:rich>
                  <a:bodyPr/>
                  <a:lstStyle/>
                  <a:p>
                    <a:r>
                      <a:rPr lang="en-GB"/>
                      <a:t>3.86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B15-4CE3-BA95-8013AC7A73A9}"/>
                </c:ext>
              </c:extLst>
            </c:dLbl>
            <c:dLbl>
              <c:idx val="15"/>
              <c:tx>
                <c:rich>
                  <a:bodyPr/>
                  <a:lstStyle/>
                  <a:p>
                    <a:r>
                      <a:rPr lang="en-GB"/>
                      <a:t>3.85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0B15-4CE3-BA95-8013AC7A73A9}"/>
                </c:ext>
              </c:extLst>
            </c:dLbl>
            <c:dLbl>
              <c:idx val="16"/>
              <c:tx>
                <c:rich>
                  <a:bodyPr/>
                  <a:lstStyle/>
                  <a:p>
                    <a:r>
                      <a:rPr lang="en-GB"/>
                      <a:t>3.82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B15-4CE3-BA95-8013AC7A73A9}"/>
                </c:ext>
              </c:extLst>
            </c:dLbl>
            <c:dLbl>
              <c:idx val="17"/>
              <c:tx>
                <c:rich>
                  <a:bodyPr/>
                  <a:lstStyle/>
                  <a:p>
                    <a:r>
                      <a:rPr lang="en-GB"/>
                      <a:t>3.81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0B15-4CE3-BA95-8013AC7A73A9}"/>
                </c:ext>
              </c:extLst>
            </c:dLbl>
            <c:dLbl>
              <c:idx val="18"/>
              <c:tx>
                <c:rich>
                  <a:bodyPr/>
                  <a:lstStyle/>
                  <a:p>
                    <a:r>
                      <a:rPr lang="en-GB"/>
                      <a:t>3.80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0B15-4CE3-BA95-8013AC7A73A9}"/>
                </c:ext>
              </c:extLst>
            </c:dLbl>
            <c:dLbl>
              <c:idx val="19"/>
              <c:tx>
                <c:rich>
                  <a:bodyPr/>
                  <a:lstStyle/>
                  <a:p>
                    <a:r>
                      <a:rPr lang="en-GB"/>
                      <a:t>3.80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0B15-4CE3-BA95-8013AC7A73A9}"/>
                </c:ext>
              </c:extLst>
            </c:dLbl>
            <c:dLbl>
              <c:idx val="20"/>
              <c:tx>
                <c:rich>
                  <a:bodyPr/>
                  <a:lstStyle/>
                  <a:p>
                    <a:r>
                      <a:rPr lang="en-GB"/>
                      <a:t>3.78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B15-4CE3-BA95-8013AC7A73A9}"/>
                </c:ext>
              </c:extLst>
            </c:dLbl>
            <c:dLbl>
              <c:idx val="21"/>
              <c:tx>
                <c:rich>
                  <a:bodyPr/>
                  <a:lstStyle/>
                  <a:p>
                    <a:r>
                      <a:rPr lang="en-GB"/>
                      <a:t>3.70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0B15-4CE3-BA95-8013AC7A73A9}"/>
                </c:ext>
              </c:extLst>
            </c:dLbl>
            <c:dLbl>
              <c:idx val="22"/>
              <c:tx>
                <c:rich>
                  <a:bodyPr/>
                  <a:lstStyle/>
                  <a:p>
                    <a:r>
                      <a:rPr lang="en-GB"/>
                      <a:t>3.69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B15-4CE3-BA95-8013AC7A73A9}"/>
                </c:ext>
              </c:extLst>
            </c:dLbl>
            <c:dLbl>
              <c:idx val="23"/>
              <c:tx>
                <c:rich>
                  <a:bodyPr/>
                  <a:lstStyle/>
                  <a:p>
                    <a:r>
                      <a:rPr lang="en-GB"/>
                      <a:t>3.59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0B15-4CE3-BA95-8013AC7A73A9}"/>
                </c:ext>
              </c:extLst>
            </c:dLbl>
            <c:dLbl>
              <c:idx val="24"/>
              <c:tx>
                <c:rich>
                  <a:bodyPr/>
                  <a:lstStyle/>
                  <a:p>
                    <a:r>
                      <a:rPr lang="en-GB"/>
                      <a:t>3.58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B15-4CE3-BA95-8013AC7A73A9}"/>
                </c:ext>
              </c:extLst>
            </c:dLbl>
            <c:dLbl>
              <c:idx val="25"/>
              <c:tx>
                <c:rich>
                  <a:bodyPr/>
                  <a:lstStyle/>
                  <a:p>
                    <a:r>
                      <a:rPr lang="en-GB"/>
                      <a:t>3.53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0B15-4CE3-BA95-8013AC7A73A9}"/>
                </c:ext>
              </c:extLst>
            </c:dLbl>
            <c:dLbl>
              <c:idx val="26"/>
              <c:tx>
                <c:rich>
                  <a:bodyPr/>
                  <a:lstStyle/>
                  <a:p>
                    <a:r>
                      <a:rPr lang="en-GB"/>
                      <a:t>3.51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B15-4CE3-BA95-8013AC7A73A9}"/>
                </c:ext>
              </c:extLst>
            </c:dLbl>
            <c:dLbl>
              <c:idx val="27"/>
              <c:tx>
                <c:rich>
                  <a:bodyPr/>
                  <a:lstStyle/>
                  <a:p>
                    <a:r>
                      <a:rPr lang="en-GB"/>
                      <a:t>3.50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0B15-4CE3-BA95-8013AC7A73A9}"/>
                </c:ext>
              </c:extLst>
            </c:dLbl>
            <c:dLbl>
              <c:idx val="28"/>
              <c:tx>
                <c:rich>
                  <a:bodyPr/>
                  <a:lstStyle/>
                  <a:p>
                    <a:r>
                      <a:rPr lang="en-GB"/>
                      <a:t>3.39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B15-4CE3-BA95-8013AC7A73A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0B15-4CE3-BA95-8013AC7A73A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GMP</c:v>
                </c:pt>
                <c:pt idx="3">
                  <c:v>NKG</c:v>
                </c:pt>
                <c:pt idx="4">
                  <c:v>BLR</c:v>
                </c:pt>
                <c:pt idx="5">
                  <c:v>DME</c:v>
                </c:pt>
                <c:pt idx="6">
                  <c:v>RUH</c:v>
                </c:pt>
                <c:pt idx="7">
                  <c:v>BWI</c:v>
                </c:pt>
                <c:pt idx="8">
                  <c:v>JED</c:v>
                </c:pt>
                <c:pt idx="9">
                  <c:v>YVR</c:v>
                </c:pt>
                <c:pt idx="10">
                  <c:v>MSP</c:v>
                </c:pt>
                <c:pt idx="11">
                  <c:v>SLC</c:v>
                </c:pt>
                <c:pt idx="12">
                  <c:v>CUN</c:v>
                </c:pt>
                <c:pt idx="13">
                  <c:v>DMK</c:v>
                </c:pt>
                <c:pt idx="14">
                  <c:v>PMI</c:v>
                </c:pt>
                <c:pt idx="15">
                  <c:v>KIX</c:v>
                </c:pt>
                <c:pt idx="16">
                  <c:v>ATH</c:v>
                </c:pt>
                <c:pt idx="17">
                  <c:v>LIS</c:v>
                </c:pt>
                <c:pt idx="18">
                  <c:v>DTW</c:v>
                </c:pt>
                <c:pt idx="19">
                  <c:v>MXP</c:v>
                </c:pt>
                <c:pt idx="20">
                  <c:v>ZRH</c:v>
                </c:pt>
                <c:pt idx="21">
                  <c:v>LGA</c:v>
                </c:pt>
                <c:pt idx="22">
                  <c:v>CPH</c:v>
                </c:pt>
                <c:pt idx="23">
                  <c:v>OSL</c:v>
                </c:pt>
                <c:pt idx="24">
                  <c:v>VIE</c:v>
                </c:pt>
                <c:pt idx="25">
                  <c:v>BRU</c:v>
                </c:pt>
                <c:pt idx="26">
                  <c:v>DUB</c:v>
                </c:pt>
                <c:pt idx="27">
                  <c:v>ARN</c:v>
                </c:pt>
                <c:pt idx="28">
                  <c:v>ORY</c:v>
                </c:pt>
              </c:strCache>
            </c:strRef>
          </c:cat>
          <c:val>
            <c:numRef>
              <c:f>Sheet1!$B$2:$B$31</c:f>
              <c:numCache>
                <c:formatCode>0.00000000</c:formatCode>
                <c:ptCount val="30"/>
                <c:pt idx="0">
                  <c:v>4.9906020199999999</c:v>
                </c:pt>
                <c:pt idx="1">
                  <c:v>4.9350847399999997</c:v>
                </c:pt>
                <c:pt idx="2">
                  <c:v>4.9259184500000002</c:v>
                </c:pt>
                <c:pt idx="3">
                  <c:v>4.8629263199999997</c:v>
                </c:pt>
                <c:pt idx="4">
                  <c:v>4.627243</c:v>
                </c:pt>
                <c:pt idx="5">
                  <c:v>4.27080679</c:v>
                </c:pt>
                <c:pt idx="6">
                  <c:v>4.1578425000000001</c:v>
                </c:pt>
                <c:pt idx="7">
                  <c:v>4.0139720800000003</c:v>
                </c:pt>
                <c:pt idx="8">
                  <c:v>4.0127482199999998</c:v>
                </c:pt>
                <c:pt idx="9">
                  <c:v>4.0025671200000001</c:v>
                </c:pt>
                <c:pt idx="10">
                  <c:v>3.98510191</c:v>
                </c:pt>
                <c:pt idx="11">
                  <c:v>3.9527490599999999</c:v>
                </c:pt>
                <c:pt idx="12">
                  <c:v>3.9472803000000001</c:v>
                </c:pt>
                <c:pt idx="13">
                  <c:v>3.91701101</c:v>
                </c:pt>
                <c:pt idx="14">
                  <c:v>3.8559704400000001</c:v>
                </c:pt>
                <c:pt idx="15">
                  <c:v>3.8524332299999999</c:v>
                </c:pt>
                <c:pt idx="16">
                  <c:v>3.8156093599999998</c:v>
                </c:pt>
                <c:pt idx="17">
                  <c:v>3.8101600499999999</c:v>
                </c:pt>
                <c:pt idx="18">
                  <c:v>3.8035118400000001</c:v>
                </c:pt>
                <c:pt idx="19">
                  <c:v>3.79786125</c:v>
                </c:pt>
                <c:pt idx="20">
                  <c:v>3.7780651600000001</c:v>
                </c:pt>
                <c:pt idx="21">
                  <c:v>3.7047378000000002</c:v>
                </c:pt>
                <c:pt idx="22">
                  <c:v>3.68832833</c:v>
                </c:pt>
                <c:pt idx="23">
                  <c:v>3.5943010800000001</c:v>
                </c:pt>
                <c:pt idx="24">
                  <c:v>3.58354785</c:v>
                </c:pt>
                <c:pt idx="25">
                  <c:v>3.5298308399999998</c:v>
                </c:pt>
                <c:pt idx="26">
                  <c:v>3.5111417</c:v>
                </c:pt>
                <c:pt idx="27">
                  <c:v>3.49930429</c:v>
                </c:pt>
                <c:pt idx="28">
                  <c:v>3.3868760299999998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4.94</c:v>
                  </c:pt>
                  <c:pt idx="2">
                    <c:v>4.93</c:v>
                  </c:pt>
                  <c:pt idx="3">
                    <c:v>4.86</c:v>
                  </c:pt>
                  <c:pt idx="4">
                    <c:v>4.63</c:v>
                  </c:pt>
                  <c:pt idx="5">
                    <c:v>4.27</c:v>
                  </c:pt>
                  <c:pt idx="6">
                    <c:v>4.16</c:v>
                  </c:pt>
                  <c:pt idx="7">
                    <c:v>4.01</c:v>
                  </c:pt>
                  <c:pt idx="8">
                    <c:v>4.01</c:v>
                  </c:pt>
                  <c:pt idx="9">
                    <c:v>4.00</c:v>
                  </c:pt>
                  <c:pt idx="10">
                    <c:v>3.99</c:v>
                  </c:pt>
                  <c:pt idx="11">
                    <c:v>3.95</c:v>
                  </c:pt>
                  <c:pt idx="12">
                    <c:v>3.95</c:v>
                  </c:pt>
                  <c:pt idx="13">
                    <c:v>3.92</c:v>
                  </c:pt>
                  <c:pt idx="14">
                    <c:v>3.86</c:v>
                  </c:pt>
                  <c:pt idx="15">
                    <c:v>3.85</c:v>
                  </c:pt>
                  <c:pt idx="16">
                    <c:v>3.82</c:v>
                  </c:pt>
                  <c:pt idx="17">
                    <c:v>3.81</c:v>
                  </c:pt>
                  <c:pt idx="18">
                    <c:v>3.80</c:v>
                  </c:pt>
                  <c:pt idx="19">
                    <c:v>3.80</c:v>
                  </c:pt>
                  <c:pt idx="20">
                    <c:v>3.78</c:v>
                  </c:pt>
                  <c:pt idx="21">
                    <c:v>3.70</c:v>
                  </c:pt>
                  <c:pt idx="22">
                    <c:v>3.69</c:v>
                  </c:pt>
                  <c:pt idx="23">
                    <c:v>3.59</c:v>
                  </c:pt>
                  <c:pt idx="24">
                    <c:v>3.58</c:v>
                  </c:pt>
                  <c:pt idx="25">
                    <c:v>3.53</c:v>
                  </c:pt>
                  <c:pt idx="26">
                    <c:v>3.51</c:v>
                  </c:pt>
                  <c:pt idx="27">
                    <c:v>3.50</c:v>
                  </c:pt>
                  <c:pt idx="28">
                    <c:v>3.39</c:v>
                  </c:pt>
                </c15:dlblRangeCache>
              </c15:datalabelsRange>
            </c:ext>
            <c:ext xmlns:c16="http://schemas.microsoft.com/office/drawing/2014/chart" uri="{C3380CC4-5D6E-409C-BE32-E72D297353CC}">
              <c16:uniqueId val="{0000001F-0B15-4CE3-BA95-8013AC7A73A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8BA-F04C-A21E-4EFD7C75800D}"/>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8BA-F04C-A21E-4EFD7C75800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8BA-F04C-A21E-4EFD7C75800D}"/>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F8BA-F04C-A21E-4EFD7C75800D}"/>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F8BA-F04C-A21E-4EFD7C75800D}"/>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8BA-F04C-A21E-4EFD7C75800D}"/>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F8BA-F04C-A21E-4EFD7C75800D}"/>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8BA-F04C-A21E-4EFD7C75800D}"/>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F8BA-F04C-A21E-4EFD7C75800D}"/>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8BA-F04C-A21E-4EFD7C75800D}"/>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8BA-F04C-A21E-4EFD7C75800D}"/>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F8BA-F04C-A21E-4EFD7C75800D}"/>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8BA-F04C-A21E-4EFD7C75800D}"/>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8BA-F04C-A21E-4EFD7C75800D}"/>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F8BA-F04C-A21E-4EFD7C75800D}"/>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8BA-F04C-A21E-4EFD7C75800D}"/>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F8BA-F04C-A21E-4EFD7C75800D}"/>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8BA-F04C-A21E-4EFD7C75800D}"/>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F8BA-F04C-A21E-4EFD7C75800D}"/>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F8BA-F04C-A21E-4EFD7C75800D}"/>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F8BA-F04C-A21E-4EFD7C75800D}"/>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8BA-F04C-A21E-4EFD7C75800D}"/>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F8BA-F04C-A21E-4EFD7C75800D}"/>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8BA-F04C-A21E-4EFD7C75800D}"/>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F8BA-F04C-A21E-4EFD7C75800D}"/>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8BA-F04C-A21E-4EFD7C75800D}"/>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F8BA-F04C-A21E-4EFD7C75800D}"/>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F8BA-F04C-A21E-4EFD7C75800D}"/>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F8BA-F04C-A21E-4EFD7C75800D}"/>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8BA-F04C-A21E-4EFD7C75800D}"/>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F8BA-F04C-A21E-4EFD7C75800D}"/>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8BA-F04C-A21E-4EFD7C75800D}"/>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F8BA-F04C-A21E-4EFD7C75800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F8BA-F04C-A21E-4EFD7C75800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CB2-C640-BDF8-B27510CFFF5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CB2-C640-BDF8-B27510CFFF53}"/>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ACB2-C640-BDF8-B27510CFFF53}"/>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ACB2-C640-BDF8-B27510CFFF53}"/>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CB2-C640-BDF8-B27510CFFF53}"/>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ACB2-C640-BDF8-B27510CFFF53}"/>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CB2-C640-BDF8-B27510CFFF53}"/>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ACB2-C640-BDF8-B27510CFFF53}"/>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CB2-C640-BDF8-B27510CFFF53}"/>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ACB2-C640-BDF8-B27510CFFF53}"/>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CB2-C640-BDF8-B27510CFFF53}"/>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CB2-C640-BDF8-B27510CFFF53}"/>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ACB2-C640-BDF8-B27510CFFF53}"/>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CB2-C640-BDF8-B27510CFFF53}"/>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ACB2-C640-BDF8-B27510CFFF53}"/>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CB2-C640-BDF8-B27510CFFF53}"/>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ACB2-C640-BDF8-B27510CFFF53}"/>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CB2-C640-BDF8-B27510CFFF53}"/>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ACB2-C640-BDF8-B27510CFFF53}"/>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ACB2-C640-BDF8-B27510CFFF53}"/>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ACB2-C640-BDF8-B27510CFFF53}"/>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CB2-C640-BDF8-B27510CFFF53}"/>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ACB2-C640-BDF8-B27510CFFF53}"/>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CB2-C640-BDF8-B27510CFFF53}"/>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ACB2-C640-BDF8-B27510CFFF53}"/>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CB2-C640-BDF8-B27510CFFF53}"/>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ACB2-C640-BDF8-B27510CFFF53}"/>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CB2-C640-BDF8-B27510CFFF53}"/>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ACB2-C640-BDF8-B27510CFFF53}"/>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CB2-C640-BDF8-B27510CFFF53}"/>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ACB2-C640-BDF8-B27510CFFF53}"/>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CB2-C640-BDF8-B27510CFFF5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ACB2-C640-BDF8-B27510CFFF5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4ED-1E4D-9958-5622B1487B6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4ED-1E4D-9958-5622B1487B69}"/>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4ED-1E4D-9958-5622B1487B69}"/>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64ED-1E4D-9958-5622B1487B69}"/>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64ED-1E4D-9958-5622B1487B69}"/>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4ED-1E4D-9958-5622B1487B69}"/>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64ED-1E4D-9958-5622B1487B69}"/>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4ED-1E4D-9958-5622B1487B69}"/>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64ED-1E4D-9958-5622B1487B69}"/>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4ED-1E4D-9958-5622B1487B69}"/>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64ED-1E4D-9958-5622B1487B69}"/>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4ED-1E4D-9958-5622B1487B69}"/>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4ED-1E4D-9958-5622B1487B69}"/>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64ED-1E4D-9958-5622B1487B69}"/>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4ED-1E4D-9958-5622B1487B69}"/>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64ED-1E4D-9958-5622B1487B69}"/>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4ED-1E4D-9958-5622B1487B69}"/>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4ED-1E4D-9958-5622B1487B69}"/>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64ED-1E4D-9958-5622B1487B69}"/>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64ED-1E4D-9958-5622B1487B69}"/>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64ED-1E4D-9958-5622B1487B69}"/>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4ED-1E4D-9958-5622B1487B69}"/>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64ED-1E4D-9958-5622B1487B69}"/>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4ED-1E4D-9958-5622B1487B69}"/>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64ED-1E4D-9958-5622B1487B69}"/>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4ED-1E4D-9958-5622B1487B69}"/>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64ED-1E4D-9958-5622B1487B69}"/>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4ED-1E4D-9958-5622B1487B69}"/>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64ED-1E4D-9958-5622B1487B69}"/>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4ED-1E4D-9958-5622B1487B69}"/>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64ED-1E4D-9958-5622B1487B69}"/>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4ED-1E4D-9958-5622B1487B6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64ED-1E4D-9958-5622B1487B6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64ED-1E4D-9958-5622B1487B6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19BA-466B-B22B-ABAF311817F7}"/>
              </c:ext>
            </c:extLst>
          </c:dPt>
          <c:dPt>
            <c:idx val="1"/>
            <c:invertIfNegative val="0"/>
            <c:bubble3D val="0"/>
            <c:spPr>
              <a:solidFill>
                <a:srgbClr val="654E98"/>
              </a:solidFill>
            </c:spPr>
            <c:extLst>
              <c:ext xmlns:c16="http://schemas.microsoft.com/office/drawing/2014/chart" uri="{C3380CC4-5D6E-409C-BE32-E72D297353CC}">
                <c16:uniqueId val="{00000003-19BA-466B-B22B-ABAF311817F7}"/>
              </c:ext>
            </c:extLst>
          </c:dPt>
          <c:dPt>
            <c:idx val="2"/>
            <c:invertIfNegative val="0"/>
            <c:bubble3D val="0"/>
            <c:spPr>
              <a:solidFill>
                <a:srgbClr val="654E98"/>
              </a:solidFill>
            </c:spPr>
            <c:extLst>
              <c:ext xmlns:c16="http://schemas.microsoft.com/office/drawing/2014/chart" uri="{C3380CC4-5D6E-409C-BE32-E72D297353CC}">
                <c16:uniqueId val="{00000004-19BA-466B-B22B-ABAF311817F7}"/>
              </c:ext>
            </c:extLst>
          </c:dPt>
          <c:dPt>
            <c:idx val="3"/>
            <c:invertIfNegative val="0"/>
            <c:bubble3D val="0"/>
            <c:spPr>
              <a:solidFill>
                <a:srgbClr val="654E98"/>
              </a:solidFill>
            </c:spPr>
            <c:extLst>
              <c:ext xmlns:c16="http://schemas.microsoft.com/office/drawing/2014/chart" uri="{C3380CC4-5D6E-409C-BE32-E72D297353CC}">
                <c16:uniqueId val="{00000005-19BA-466B-B22B-ABAF311817F7}"/>
              </c:ext>
            </c:extLst>
          </c:dPt>
          <c:dPt>
            <c:idx val="4"/>
            <c:invertIfNegative val="0"/>
            <c:bubble3D val="0"/>
            <c:spPr>
              <a:solidFill>
                <a:srgbClr val="654E98"/>
              </a:solidFill>
            </c:spPr>
            <c:extLst>
              <c:ext xmlns:c16="http://schemas.microsoft.com/office/drawing/2014/chart" uri="{C3380CC4-5D6E-409C-BE32-E72D297353CC}">
                <c16:uniqueId val="{00000006-19BA-466B-B22B-ABAF311817F7}"/>
              </c:ext>
            </c:extLst>
          </c:dPt>
          <c:dPt>
            <c:idx val="5"/>
            <c:invertIfNegative val="0"/>
            <c:bubble3D val="0"/>
            <c:spPr>
              <a:solidFill>
                <a:srgbClr val="654E98"/>
              </a:solidFill>
            </c:spPr>
            <c:extLst>
              <c:ext xmlns:c16="http://schemas.microsoft.com/office/drawing/2014/chart" uri="{C3380CC4-5D6E-409C-BE32-E72D297353CC}">
                <c16:uniqueId val="{00000007-19BA-466B-B22B-ABAF311817F7}"/>
              </c:ext>
            </c:extLst>
          </c:dPt>
          <c:dPt>
            <c:idx val="6"/>
            <c:invertIfNegative val="0"/>
            <c:bubble3D val="0"/>
            <c:spPr>
              <a:solidFill>
                <a:srgbClr val="654E98"/>
              </a:solidFill>
            </c:spPr>
            <c:extLst>
              <c:ext xmlns:c16="http://schemas.microsoft.com/office/drawing/2014/chart" uri="{C3380CC4-5D6E-409C-BE32-E72D297353CC}">
                <c16:uniqueId val="{00000008-19BA-466B-B22B-ABAF311817F7}"/>
              </c:ext>
            </c:extLst>
          </c:dPt>
          <c:dPt>
            <c:idx val="7"/>
            <c:invertIfNegative val="0"/>
            <c:bubble3D val="0"/>
            <c:spPr>
              <a:solidFill>
                <a:srgbClr val="654E98"/>
              </a:solidFill>
            </c:spPr>
            <c:extLst>
              <c:ext xmlns:c16="http://schemas.microsoft.com/office/drawing/2014/chart" uri="{C3380CC4-5D6E-409C-BE32-E72D297353CC}">
                <c16:uniqueId val="{00000009-19BA-466B-B22B-ABAF311817F7}"/>
              </c:ext>
            </c:extLst>
          </c:dPt>
          <c:dPt>
            <c:idx val="8"/>
            <c:invertIfNegative val="0"/>
            <c:bubble3D val="0"/>
            <c:spPr>
              <a:solidFill>
                <a:srgbClr val="654E98"/>
              </a:solidFill>
            </c:spPr>
            <c:extLst>
              <c:ext xmlns:c16="http://schemas.microsoft.com/office/drawing/2014/chart" uri="{C3380CC4-5D6E-409C-BE32-E72D297353CC}">
                <c16:uniqueId val="{0000000A-19BA-466B-B22B-ABAF311817F7}"/>
              </c:ext>
            </c:extLst>
          </c:dPt>
          <c:dPt>
            <c:idx val="9"/>
            <c:invertIfNegative val="0"/>
            <c:bubble3D val="0"/>
            <c:spPr>
              <a:solidFill>
                <a:srgbClr val="C0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9BA-466B-B22B-ABAF311817F7}"/>
              </c:ext>
            </c:extLst>
          </c:dPt>
          <c:dPt>
            <c:idx val="10"/>
            <c:invertIfNegative val="0"/>
            <c:bubble3D val="0"/>
            <c:spPr>
              <a:solidFill>
                <a:srgbClr val="654E98"/>
              </a:solidFill>
            </c:spPr>
            <c:extLst>
              <c:ext xmlns:c16="http://schemas.microsoft.com/office/drawing/2014/chart" uri="{C3380CC4-5D6E-409C-BE32-E72D297353CC}">
                <c16:uniqueId val="{0000000B-19BA-466B-B22B-ABAF311817F7}"/>
              </c:ext>
            </c:extLst>
          </c:dPt>
          <c:dPt>
            <c:idx val="11"/>
            <c:invertIfNegative val="0"/>
            <c:bubble3D val="0"/>
            <c:spPr>
              <a:solidFill>
                <a:srgbClr val="654E98"/>
              </a:solidFill>
            </c:spPr>
            <c:extLst>
              <c:ext xmlns:c16="http://schemas.microsoft.com/office/drawing/2014/chart" uri="{C3380CC4-5D6E-409C-BE32-E72D297353CC}">
                <c16:uniqueId val="{0000000C-19BA-466B-B22B-ABAF311817F7}"/>
              </c:ext>
            </c:extLst>
          </c:dPt>
          <c:dPt>
            <c:idx val="12"/>
            <c:invertIfNegative val="0"/>
            <c:bubble3D val="0"/>
            <c:spPr>
              <a:solidFill>
                <a:srgbClr val="654E98"/>
              </a:solidFill>
            </c:spPr>
            <c:extLst>
              <c:ext xmlns:c16="http://schemas.microsoft.com/office/drawing/2014/chart" uri="{C3380CC4-5D6E-409C-BE32-E72D297353CC}">
                <c16:uniqueId val="{0000000D-19BA-466B-B22B-ABAF311817F7}"/>
              </c:ext>
            </c:extLst>
          </c:dPt>
          <c:dPt>
            <c:idx val="13"/>
            <c:invertIfNegative val="0"/>
            <c:bubble3D val="0"/>
            <c:spPr>
              <a:solidFill>
                <a:srgbClr val="654E98"/>
              </a:solidFill>
            </c:spPr>
            <c:extLst>
              <c:ext xmlns:c16="http://schemas.microsoft.com/office/drawing/2014/chart" uri="{C3380CC4-5D6E-409C-BE32-E72D297353CC}">
                <c16:uniqueId val="{0000000E-19BA-466B-B22B-ABAF311817F7}"/>
              </c:ext>
            </c:extLst>
          </c:dPt>
          <c:dPt>
            <c:idx val="14"/>
            <c:invertIfNegative val="0"/>
            <c:bubble3D val="0"/>
            <c:spPr>
              <a:solidFill>
                <a:srgbClr val="654E98"/>
              </a:solidFill>
            </c:spPr>
            <c:extLst>
              <c:ext xmlns:c16="http://schemas.microsoft.com/office/drawing/2014/chart" uri="{C3380CC4-5D6E-409C-BE32-E72D297353CC}">
                <c16:uniqueId val="{0000000F-19BA-466B-B22B-ABAF311817F7}"/>
              </c:ext>
            </c:extLst>
          </c:dPt>
          <c:dPt>
            <c:idx val="15"/>
            <c:invertIfNegative val="0"/>
            <c:bubble3D val="0"/>
            <c:spPr>
              <a:solidFill>
                <a:srgbClr val="654E98"/>
              </a:solidFill>
            </c:spPr>
            <c:extLst>
              <c:ext xmlns:c16="http://schemas.microsoft.com/office/drawing/2014/chart" uri="{C3380CC4-5D6E-409C-BE32-E72D297353CC}">
                <c16:uniqueId val="{00000010-19BA-466B-B22B-ABAF311817F7}"/>
              </c:ext>
            </c:extLst>
          </c:dPt>
          <c:dPt>
            <c:idx val="16"/>
            <c:invertIfNegative val="0"/>
            <c:bubble3D val="0"/>
            <c:spPr>
              <a:solidFill>
                <a:srgbClr val="654E98"/>
              </a:solidFill>
            </c:spPr>
            <c:extLst>
              <c:ext xmlns:c16="http://schemas.microsoft.com/office/drawing/2014/chart" uri="{C3380CC4-5D6E-409C-BE32-E72D297353CC}">
                <c16:uniqueId val="{00000011-19BA-466B-B22B-ABAF311817F7}"/>
              </c:ext>
            </c:extLst>
          </c:dPt>
          <c:dPt>
            <c:idx val="17"/>
            <c:invertIfNegative val="0"/>
            <c:bubble3D val="0"/>
            <c:spPr>
              <a:solidFill>
                <a:srgbClr val="654E98"/>
              </a:solidFill>
            </c:spPr>
            <c:extLst>
              <c:ext xmlns:c16="http://schemas.microsoft.com/office/drawing/2014/chart" uri="{C3380CC4-5D6E-409C-BE32-E72D297353CC}">
                <c16:uniqueId val="{00000012-19BA-466B-B22B-ABAF311817F7}"/>
              </c:ext>
            </c:extLst>
          </c:dPt>
          <c:dPt>
            <c:idx val="18"/>
            <c:invertIfNegative val="0"/>
            <c:bubble3D val="0"/>
            <c:spPr>
              <a:solidFill>
                <a:srgbClr val="654E98"/>
              </a:solidFill>
            </c:spPr>
            <c:extLst>
              <c:ext xmlns:c16="http://schemas.microsoft.com/office/drawing/2014/chart" uri="{C3380CC4-5D6E-409C-BE32-E72D297353CC}">
                <c16:uniqueId val="{00000013-19BA-466B-B22B-ABAF311817F7}"/>
              </c:ext>
            </c:extLst>
          </c:dPt>
          <c:dPt>
            <c:idx val="19"/>
            <c:invertIfNegative val="0"/>
            <c:bubble3D val="0"/>
            <c:spPr>
              <a:solidFill>
                <a:srgbClr val="654E98"/>
              </a:solidFill>
            </c:spPr>
            <c:extLst>
              <c:ext xmlns:c16="http://schemas.microsoft.com/office/drawing/2014/chart" uri="{C3380CC4-5D6E-409C-BE32-E72D297353CC}">
                <c16:uniqueId val="{00000014-19BA-466B-B22B-ABAF311817F7}"/>
              </c:ext>
            </c:extLst>
          </c:dPt>
          <c:dPt>
            <c:idx val="20"/>
            <c:invertIfNegative val="0"/>
            <c:bubble3D val="0"/>
            <c:spPr>
              <a:solidFill>
                <a:srgbClr val="654E98"/>
              </a:solidFill>
            </c:spPr>
            <c:extLst>
              <c:ext xmlns:c16="http://schemas.microsoft.com/office/drawing/2014/chart" uri="{C3380CC4-5D6E-409C-BE32-E72D297353CC}">
                <c16:uniqueId val="{00000015-19BA-466B-B22B-ABAF311817F7}"/>
              </c:ext>
            </c:extLst>
          </c:dPt>
          <c:dPt>
            <c:idx val="21"/>
            <c:invertIfNegative val="0"/>
            <c:bubble3D val="0"/>
            <c:spPr>
              <a:solidFill>
                <a:srgbClr val="654E98"/>
              </a:solidFill>
            </c:spPr>
            <c:extLst>
              <c:ext xmlns:c16="http://schemas.microsoft.com/office/drawing/2014/chart" uri="{C3380CC4-5D6E-409C-BE32-E72D297353CC}">
                <c16:uniqueId val="{00000016-19BA-466B-B22B-ABAF311817F7}"/>
              </c:ext>
            </c:extLst>
          </c:dPt>
          <c:dPt>
            <c:idx val="22"/>
            <c:invertIfNegative val="0"/>
            <c:bubble3D val="0"/>
            <c:spPr>
              <a:solidFill>
                <a:srgbClr val="654E98"/>
              </a:solidFill>
            </c:spPr>
            <c:extLst>
              <c:ext xmlns:c16="http://schemas.microsoft.com/office/drawing/2014/chart" uri="{C3380CC4-5D6E-409C-BE32-E72D297353CC}">
                <c16:uniqueId val="{00000017-19BA-466B-B22B-ABAF311817F7}"/>
              </c:ext>
            </c:extLst>
          </c:dPt>
          <c:dPt>
            <c:idx val="23"/>
            <c:invertIfNegative val="0"/>
            <c:bubble3D val="0"/>
            <c:spPr>
              <a:solidFill>
                <a:srgbClr val="654E98"/>
              </a:solidFill>
            </c:spPr>
            <c:extLst>
              <c:ext xmlns:c16="http://schemas.microsoft.com/office/drawing/2014/chart" uri="{C3380CC4-5D6E-409C-BE32-E72D297353CC}">
                <c16:uniqueId val="{00000018-19BA-466B-B22B-ABAF311817F7}"/>
              </c:ext>
            </c:extLst>
          </c:dPt>
          <c:dPt>
            <c:idx val="24"/>
            <c:invertIfNegative val="0"/>
            <c:bubble3D val="0"/>
            <c:spPr>
              <a:solidFill>
                <a:srgbClr val="654E98"/>
              </a:solidFill>
            </c:spPr>
            <c:extLst>
              <c:ext xmlns:c16="http://schemas.microsoft.com/office/drawing/2014/chart" uri="{C3380CC4-5D6E-409C-BE32-E72D297353CC}">
                <c16:uniqueId val="{00000019-19BA-466B-B22B-ABAF311817F7}"/>
              </c:ext>
            </c:extLst>
          </c:dPt>
          <c:dPt>
            <c:idx val="25"/>
            <c:invertIfNegative val="0"/>
            <c:bubble3D val="0"/>
            <c:spPr>
              <a:solidFill>
                <a:srgbClr val="654E98"/>
              </a:solidFill>
            </c:spPr>
            <c:extLst>
              <c:ext xmlns:c16="http://schemas.microsoft.com/office/drawing/2014/chart" uri="{C3380CC4-5D6E-409C-BE32-E72D297353CC}">
                <c16:uniqueId val="{0000001A-19BA-466B-B22B-ABAF311817F7}"/>
              </c:ext>
            </c:extLst>
          </c:dPt>
          <c:dPt>
            <c:idx val="26"/>
            <c:invertIfNegative val="0"/>
            <c:bubble3D val="0"/>
            <c:spPr>
              <a:solidFill>
                <a:srgbClr val="654E98"/>
              </a:solidFill>
            </c:spPr>
            <c:extLst>
              <c:ext xmlns:c16="http://schemas.microsoft.com/office/drawing/2014/chart" uri="{C3380CC4-5D6E-409C-BE32-E72D297353CC}">
                <c16:uniqueId val="{0000001B-19BA-466B-B22B-ABAF311817F7}"/>
              </c:ext>
            </c:extLst>
          </c:dPt>
          <c:dPt>
            <c:idx val="27"/>
            <c:invertIfNegative val="0"/>
            <c:bubble3D val="0"/>
            <c:spPr>
              <a:solidFill>
                <a:srgbClr val="654E98"/>
              </a:solidFill>
            </c:spPr>
            <c:extLst>
              <c:ext xmlns:c16="http://schemas.microsoft.com/office/drawing/2014/chart" uri="{C3380CC4-5D6E-409C-BE32-E72D297353CC}">
                <c16:uniqueId val="{0000001C-19BA-466B-B22B-ABAF311817F7}"/>
              </c:ext>
            </c:extLst>
          </c:dPt>
          <c:dPt>
            <c:idx val="28"/>
            <c:invertIfNegative val="0"/>
            <c:bubble3D val="0"/>
            <c:spPr>
              <a:solidFill>
                <a:srgbClr val="654E98"/>
              </a:solidFill>
            </c:spPr>
            <c:extLst>
              <c:ext xmlns:c16="http://schemas.microsoft.com/office/drawing/2014/chart" uri="{C3380CC4-5D6E-409C-BE32-E72D297353CC}">
                <c16:uniqueId val="{0000001D-19BA-466B-B22B-ABAF311817F7}"/>
              </c:ext>
            </c:extLst>
          </c:dPt>
          <c:dLbls>
            <c:dLbl>
              <c:idx val="0"/>
              <c:tx>
                <c:rich>
                  <a:bodyPr/>
                  <a:lstStyle/>
                  <a:p>
                    <a:fld id="{9E2D5DA3-BE30-4365-90AC-24F403BE78CF}"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19BA-466B-B22B-ABAF311817F7}"/>
                </c:ext>
              </c:extLst>
            </c:dLbl>
            <c:dLbl>
              <c:idx val="1"/>
              <c:tx>
                <c:rich>
                  <a:bodyPr/>
                  <a:lstStyle/>
                  <a:p>
                    <a:fld id="{1761B5FC-DB80-47AB-8D82-63B1F5F3F3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19BA-466B-B22B-ABAF311817F7}"/>
                </c:ext>
              </c:extLst>
            </c:dLbl>
            <c:dLbl>
              <c:idx val="2"/>
              <c:tx>
                <c:rich>
                  <a:bodyPr/>
                  <a:lstStyle/>
                  <a:p>
                    <a:r>
                      <a:rPr lang="en-GB"/>
                      <a:t>4.93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19BA-466B-B22B-ABAF311817F7}"/>
                </c:ext>
              </c:extLst>
            </c:dLbl>
            <c:dLbl>
              <c:idx val="3"/>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9BA-466B-B22B-ABAF311817F7}"/>
                </c:ext>
              </c:extLst>
            </c:dLbl>
            <c:dLbl>
              <c:idx val="4"/>
              <c:tx>
                <c:rich>
                  <a:bodyPr/>
                  <a:lstStyle/>
                  <a:p>
                    <a:r>
                      <a:rPr lang="en-GB"/>
                      <a:t>4.69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9BA-466B-B22B-ABAF311817F7}"/>
                </c:ext>
              </c:extLst>
            </c:dLbl>
            <c:dLbl>
              <c:idx val="5"/>
              <c:tx>
                <c:rich>
                  <a:bodyPr/>
                  <a:lstStyle/>
                  <a:p>
                    <a:r>
                      <a:rPr lang="en-GB"/>
                      <a:t>4.68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9BA-466B-B22B-ABAF311817F7}"/>
                </c:ext>
              </c:extLst>
            </c:dLbl>
            <c:dLbl>
              <c:idx val="6"/>
              <c:tx>
                <c:rich>
                  <a:bodyPr/>
                  <a:lstStyle/>
                  <a:p>
                    <a:r>
                      <a:rPr lang="en-GB"/>
                      <a:t>4.66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9BA-466B-B22B-ABAF311817F7}"/>
                </c:ext>
              </c:extLst>
            </c:dLbl>
            <c:dLbl>
              <c:idx val="7"/>
              <c:tx>
                <c:rich>
                  <a:bodyPr/>
                  <a:lstStyle/>
                  <a:p>
                    <a:r>
                      <a:rPr lang="en-GB"/>
                      <a:t>4.65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9BA-466B-B22B-ABAF311817F7}"/>
                </c:ext>
              </c:extLst>
            </c:dLbl>
            <c:dLbl>
              <c:idx val="8"/>
              <c:tx>
                <c:rich>
                  <a:bodyPr/>
                  <a:lstStyle/>
                  <a:p>
                    <a:r>
                      <a:rPr lang="en-GB"/>
                      <a:t>4.52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9BA-466B-B22B-ABAF311817F7}"/>
                </c:ext>
              </c:extLst>
            </c:dLbl>
            <c:dLbl>
              <c:idx val="9"/>
              <c:tx>
                <c:rich>
                  <a:bodyPr/>
                  <a:lstStyle/>
                  <a:p>
                    <a:r>
                      <a:rPr lang="en-GB"/>
                      <a:t>4.46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9BA-466B-B22B-ABAF311817F7}"/>
                </c:ext>
              </c:extLst>
            </c:dLbl>
            <c:dLbl>
              <c:idx val="10"/>
              <c:tx>
                <c:rich>
                  <a:bodyPr/>
                  <a:lstStyle/>
                  <a:p>
                    <a:r>
                      <a:rPr lang="en-GB"/>
                      <a:t>4.42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9BA-466B-B22B-ABAF311817F7}"/>
                </c:ext>
              </c:extLst>
            </c:dLbl>
            <c:dLbl>
              <c:idx val="11"/>
              <c:tx>
                <c:rich>
                  <a:bodyPr/>
                  <a:lstStyle/>
                  <a:p>
                    <a:r>
                      <a:rPr lang="en-GB"/>
                      <a:t>4.41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9BA-466B-B22B-ABAF311817F7}"/>
                </c:ext>
              </c:extLst>
            </c:dLbl>
            <c:dLbl>
              <c:idx val="12"/>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9BA-466B-B22B-ABAF311817F7}"/>
                </c:ext>
              </c:extLst>
            </c:dLbl>
            <c:dLbl>
              <c:idx val="13"/>
              <c:tx>
                <c:rich>
                  <a:bodyPr/>
                  <a:lstStyle/>
                  <a:p>
                    <a:r>
                      <a:rPr lang="en-GB"/>
                      <a:t>4.29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9BA-466B-B22B-ABAF311817F7}"/>
                </c:ext>
              </c:extLst>
            </c:dLbl>
            <c:dLbl>
              <c:idx val="14"/>
              <c:tx>
                <c:rich>
                  <a:bodyPr/>
                  <a:lstStyle/>
                  <a:p>
                    <a:r>
                      <a:rPr lang="en-GB"/>
                      <a:t>4.28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9BA-466B-B22B-ABAF311817F7}"/>
                </c:ext>
              </c:extLst>
            </c:dLbl>
            <c:dLbl>
              <c:idx val="15"/>
              <c:tx>
                <c:rich>
                  <a:bodyPr/>
                  <a:lstStyle/>
                  <a:p>
                    <a:r>
                      <a:rPr lang="en-GB"/>
                      <a:t>4.26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9BA-466B-B22B-ABAF311817F7}"/>
                </c:ext>
              </c:extLst>
            </c:dLbl>
            <c:dLbl>
              <c:idx val="16"/>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9BA-466B-B22B-ABAF311817F7}"/>
                </c:ext>
              </c:extLst>
            </c:dLbl>
            <c:dLbl>
              <c:idx val="17"/>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9BA-466B-B22B-ABAF311817F7}"/>
                </c:ext>
              </c:extLst>
            </c:dLbl>
            <c:dLbl>
              <c:idx val="18"/>
              <c:tx>
                <c:rich>
                  <a:bodyPr/>
                  <a:lstStyle/>
                  <a:p>
                    <a:r>
                      <a:rPr lang="en-GB"/>
                      <a:t>4.22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9BA-466B-B22B-ABAF311817F7}"/>
                </c:ext>
              </c:extLst>
            </c:dLbl>
            <c:dLbl>
              <c:idx val="19"/>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9BA-466B-B22B-ABAF311817F7}"/>
                </c:ext>
              </c:extLst>
            </c:dLbl>
            <c:dLbl>
              <c:idx val="20"/>
              <c:tx>
                <c:rich>
                  <a:bodyPr/>
                  <a:lstStyle/>
                  <a:p>
                    <a:r>
                      <a:rPr lang="en-GB"/>
                      <a:t>4.19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9BA-466B-B22B-ABAF311817F7}"/>
                </c:ext>
              </c:extLst>
            </c:dLbl>
            <c:dLbl>
              <c:idx val="21"/>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9BA-466B-B22B-ABAF311817F7}"/>
                </c:ext>
              </c:extLst>
            </c:dLbl>
            <c:dLbl>
              <c:idx val="22"/>
              <c:tx>
                <c:rich>
                  <a:bodyPr/>
                  <a:lstStyle/>
                  <a:p>
                    <a:r>
                      <a:rPr lang="en-GB"/>
                      <a:t>4.17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9BA-466B-B22B-ABAF311817F7}"/>
                </c:ext>
              </c:extLst>
            </c:dLbl>
            <c:dLbl>
              <c:idx val="23"/>
              <c:tx>
                <c:rich>
                  <a:bodyPr/>
                  <a:lstStyle/>
                  <a:p>
                    <a:r>
                      <a:rPr lang="en-GB"/>
                      <a:t>4.17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9BA-466B-B22B-ABAF311817F7}"/>
                </c:ext>
              </c:extLst>
            </c:dLbl>
            <c:dLbl>
              <c:idx val="24"/>
              <c:tx>
                <c:rich>
                  <a:bodyPr/>
                  <a:lstStyle/>
                  <a:p>
                    <a:r>
                      <a:rPr lang="en-GB"/>
                      <a:t>4.15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9BA-466B-B22B-ABAF311817F7}"/>
                </c:ext>
              </c:extLst>
            </c:dLbl>
            <c:dLbl>
              <c:idx val="25"/>
              <c:tx>
                <c:rich>
                  <a:bodyPr/>
                  <a:lstStyle/>
                  <a:p>
                    <a:r>
                      <a:rPr lang="en-GB"/>
                      <a:t>4.07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9BA-466B-B22B-ABAF311817F7}"/>
                </c:ext>
              </c:extLst>
            </c:dLbl>
            <c:dLbl>
              <c:idx val="26"/>
              <c:tx>
                <c:rich>
                  <a:bodyPr/>
                  <a:lstStyle/>
                  <a:p>
                    <a:r>
                      <a:rPr lang="en-GB"/>
                      <a:t>3.93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9BA-466B-B22B-ABAF311817F7}"/>
                </c:ext>
              </c:extLst>
            </c:dLbl>
            <c:dLbl>
              <c:idx val="27"/>
              <c:tx>
                <c:rich>
                  <a:bodyPr/>
                  <a:lstStyle/>
                  <a:p>
                    <a:r>
                      <a:rPr lang="en-GB"/>
                      <a:t>3.83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9BA-466B-B22B-ABAF311817F7}"/>
                </c:ext>
              </c:extLst>
            </c:dLbl>
            <c:dLbl>
              <c:idx val="28"/>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9BA-466B-B22B-ABAF311817F7}"/>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9BA-466B-B22B-ABAF311817F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GMP</c:v>
                </c:pt>
                <c:pt idx="1">
                  <c:v>PKX</c:v>
                </c:pt>
                <c:pt idx="2">
                  <c:v>TAO</c:v>
                </c:pt>
                <c:pt idx="3">
                  <c:v>NKG</c:v>
                </c:pt>
                <c:pt idx="4">
                  <c:v>DME</c:v>
                </c:pt>
                <c:pt idx="5">
                  <c:v>BLR</c:v>
                </c:pt>
                <c:pt idx="6">
                  <c:v>RUH</c:v>
                </c:pt>
                <c:pt idx="7">
                  <c:v>JED</c:v>
                </c:pt>
                <c:pt idx="8">
                  <c:v>MSP</c:v>
                </c:pt>
                <c:pt idx="9">
                  <c:v>BWI</c:v>
                </c:pt>
                <c:pt idx="10">
                  <c:v>LGA</c:v>
                </c:pt>
                <c:pt idx="11">
                  <c:v>DTW</c:v>
                </c:pt>
                <c:pt idx="12">
                  <c:v>CPH</c:v>
                </c:pt>
                <c:pt idx="13">
                  <c:v>KIX</c:v>
                </c:pt>
                <c:pt idx="14">
                  <c:v>DUB</c:v>
                </c:pt>
                <c:pt idx="15">
                  <c:v>SLC</c:v>
                </c:pt>
                <c:pt idx="16">
                  <c:v>CUN</c:v>
                </c:pt>
                <c:pt idx="17">
                  <c:v>DMK</c:v>
                </c:pt>
                <c:pt idx="18">
                  <c:v>YVR</c:v>
                </c:pt>
                <c:pt idx="19">
                  <c:v>MXP</c:v>
                </c:pt>
                <c:pt idx="20">
                  <c:v>OSL</c:v>
                </c:pt>
                <c:pt idx="21">
                  <c:v>ZRH</c:v>
                </c:pt>
                <c:pt idx="22">
                  <c:v>BRU</c:v>
                </c:pt>
                <c:pt idx="23">
                  <c:v>PMI</c:v>
                </c:pt>
                <c:pt idx="24">
                  <c:v>ATH</c:v>
                </c:pt>
                <c:pt idx="25">
                  <c:v>ARN</c:v>
                </c:pt>
                <c:pt idx="26">
                  <c:v>ORY</c:v>
                </c:pt>
                <c:pt idx="27">
                  <c:v>VIE</c:v>
                </c:pt>
                <c:pt idx="28">
                  <c:v>LIS</c:v>
                </c:pt>
              </c:strCache>
            </c:strRef>
          </c:cat>
          <c:val>
            <c:numRef>
              <c:f>Sheet1!$B$2:$B$31</c:f>
              <c:numCache>
                <c:formatCode>0.00000000</c:formatCode>
                <c:ptCount val="30"/>
                <c:pt idx="0">
                  <c:v>4.98986806</c:v>
                </c:pt>
                <c:pt idx="1">
                  <c:v>4.9889169100000004</c:v>
                </c:pt>
                <c:pt idx="2">
                  <c:v>4.9257010299999999</c:v>
                </c:pt>
                <c:pt idx="3">
                  <c:v>4.8363479900000002</c:v>
                </c:pt>
                <c:pt idx="4">
                  <c:v>4.6866306499999997</c:v>
                </c:pt>
                <c:pt idx="5">
                  <c:v>4.6808995400000004</c:v>
                </c:pt>
                <c:pt idx="6">
                  <c:v>4.6588543800000002</c:v>
                </c:pt>
                <c:pt idx="7">
                  <c:v>4.6467387200000001</c:v>
                </c:pt>
                <c:pt idx="8">
                  <c:v>4.5170533199999996</c:v>
                </c:pt>
                <c:pt idx="9">
                  <c:v>4.4604860899999998</c:v>
                </c:pt>
                <c:pt idx="10">
                  <c:v>4.4167473499999996</c:v>
                </c:pt>
                <c:pt idx="11">
                  <c:v>4.40945754</c:v>
                </c:pt>
                <c:pt idx="12">
                  <c:v>4.3193554000000001</c:v>
                </c:pt>
                <c:pt idx="13">
                  <c:v>4.2881123700000003</c:v>
                </c:pt>
                <c:pt idx="14">
                  <c:v>4.27888058</c:v>
                </c:pt>
                <c:pt idx="15">
                  <c:v>4.2568973300000001</c:v>
                </c:pt>
                <c:pt idx="16">
                  <c:v>4.2450031399999997</c:v>
                </c:pt>
                <c:pt idx="17">
                  <c:v>4.2314135000000004</c:v>
                </c:pt>
                <c:pt idx="18">
                  <c:v>4.21774965</c:v>
                </c:pt>
                <c:pt idx="19">
                  <c:v>4.20552759</c:v>
                </c:pt>
                <c:pt idx="20">
                  <c:v>4.1948150200000001</c:v>
                </c:pt>
                <c:pt idx="21">
                  <c:v>4.1842239000000001</c:v>
                </c:pt>
                <c:pt idx="22">
                  <c:v>4.1723098199999997</c:v>
                </c:pt>
                <c:pt idx="23">
                  <c:v>4.1713523600000002</c:v>
                </c:pt>
                <c:pt idx="24">
                  <c:v>4.1450224999999996</c:v>
                </c:pt>
                <c:pt idx="25">
                  <c:v>4.0671890700000004</c:v>
                </c:pt>
                <c:pt idx="26">
                  <c:v>3.92501034</c:v>
                </c:pt>
                <c:pt idx="27">
                  <c:v>3.82552834</c:v>
                </c:pt>
                <c:pt idx="28">
                  <c:v>3.7922904700000002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4.99</c:v>
                  </c:pt>
                  <c:pt idx="2">
                    <c:v>4.93</c:v>
                  </c:pt>
                  <c:pt idx="3">
                    <c:v>4.84</c:v>
                  </c:pt>
                  <c:pt idx="4">
                    <c:v>4.69</c:v>
                  </c:pt>
                  <c:pt idx="5">
                    <c:v>4.68</c:v>
                  </c:pt>
                  <c:pt idx="6">
                    <c:v>4.66</c:v>
                  </c:pt>
                  <c:pt idx="7">
                    <c:v>4.65</c:v>
                  </c:pt>
                  <c:pt idx="8">
                    <c:v>4.52</c:v>
                  </c:pt>
                  <c:pt idx="9">
                    <c:v>4.46</c:v>
                  </c:pt>
                  <c:pt idx="10">
                    <c:v>4.42</c:v>
                  </c:pt>
                  <c:pt idx="11">
                    <c:v>4.41</c:v>
                  </c:pt>
                  <c:pt idx="12">
                    <c:v>4.32</c:v>
                  </c:pt>
                  <c:pt idx="13">
                    <c:v>4.29</c:v>
                  </c:pt>
                  <c:pt idx="14">
                    <c:v>4.28</c:v>
                  </c:pt>
                  <c:pt idx="15">
                    <c:v>4.26</c:v>
                  </c:pt>
                  <c:pt idx="16">
                    <c:v>4.25</c:v>
                  </c:pt>
                  <c:pt idx="17">
                    <c:v>4.23</c:v>
                  </c:pt>
                  <c:pt idx="18">
                    <c:v>4.22</c:v>
                  </c:pt>
                  <c:pt idx="19">
                    <c:v>4.21</c:v>
                  </c:pt>
                  <c:pt idx="20">
                    <c:v>4.19</c:v>
                  </c:pt>
                  <c:pt idx="21">
                    <c:v>4.18</c:v>
                  </c:pt>
                  <c:pt idx="22">
                    <c:v>4.17</c:v>
                  </c:pt>
                  <c:pt idx="23">
                    <c:v>4.17</c:v>
                  </c:pt>
                  <c:pt idx="24">
                    <c:v>4.15</c:v>
                  </c:pt>
                  <c:pt idx="25">
                    <c:v>4.07</c:v>
                  </c:pt>
                  <c:pt idx="26">
                    <c:v>3.93</c:v>
                  </c:pt>
                  <c:pt idx="27">
                    <c:v>3.83</c:v>
                  </c:pt>
                  <c:pt idx="28">
                    <c:v>3.79</c:v>
                  </c:pt>
                </c15:dlblRangeCache>
              </c15:datalabelsRange>
            </c:ext>
            <c:ext xmlns:c16="http://schemas.microsoft.com/office/drawing/2014/chart" uri="{C3380CC4-5D6E-409C-BE32-E72D297353CC}">
              <c16:uniqueId val="{0000001F-19BA-466B-B22B-ABAF311817F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F2E-B046-8872-CB77AE9ED1A8}"/>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F2E-B046-8872-CB77AE9ED1A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F2E-B046-8872-CB77AE9ED1A8}"/>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1F2E-B046-8872-CB77AE9ED1A8}"/>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F2E-B046-8872-CB77AE9ED1A8}"/>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F2E-B046-8872-CB77AE9ED1A8}"/>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F2E-B046-8872-CB77AE9ED1A8}"/>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F2E-B046-8872-CB77AE9ED1A8}"/>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F2E-B046-8872-CB77AE9ED1A8}"/>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F2E-B046-8872-CB77AE9ED1A8}"/>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F2E-B046-8872-CB77AE9ED1A8}"/>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F2E-B046-8872-CB77AE9ED1A8}"/>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F2E-B046-8872-CB77AE9ED1A8}"/>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F2E-B046-8872-CB77AE9ED1A8}"/>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F2E-B046-8872-CB77AE9ED1A8}"/>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F2E-B046-8872-CB77AE9ED1A8}"/>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F2E-B046-8872-CB77AE9ED1A8}"/>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F2E-B046-8872-CB77AE9ED1A8}"/>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F2E-B046-8872-CB77AE9ED1A8}"/>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F2E-B046-8872-CB77AE9ED1A8}"/>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F2E-B046-8872-CB77AE9ED1A8}"/>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F2E-B046-8872-CB77AE9ED1A8}"/>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F2E-B046-8872-CB77AE9ED1A8}"/>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F2E-B046-8872-CB77AE9ED1A8}"/>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F2E-B046-8872-CB77AE9ED1A8}"/>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F2E-B046-8872-CB77AE9ED1A8}"/>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F2E-B046-8872-CB77AE9ED1A8}"/>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F2E-B046-8872-CB77AE9ED1A8}"/>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F2E-B046-8872-CB77AE9ED1A8}"/>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F2E-B046-8872-CB77AE9ED1A8}"/>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F2E-B046-8872-CB77AE9ED1A8}"/>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F2E-B046-8872-CB77AE9ED1A8}"/>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1F2E-B046-8872-CB77AE9ED1A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1F2E-B046-8872-CB77AE9ED1A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B48-4CAC-9A12-090BB7BB6A2F}"/>
              </c:ext>
            </c:extLst>
          </c:dPt>
          <c:dPt>
            <c:idx val="1"/>
            <c:invertIfNegative val="0"/>
            <c:bubble3D val="0"/>
            <c:spPr>
              <a:solidFill>
                <a:srgbClr val="5692C9"/>
              </a:solidFill>
            </c:spPr>
            <c:extLst>
              <c:ext xmlns:c16="http://schemas.microsoft.com/office/drawing/2014/chart" uri="{C3380CC4-5D6E-409C-BE32-E72D297353CC}">
                <c16:uniqueId val="{00000003-A76F-415B-B314-9060F5B18DBB}"/>
              </c:ext>
            </c:extLst>
          </c:dPt>
          <c:dPt>
            <c:idx val="2"/>
            <c:invertIfNegative val="0"/>
            <c:bubble3D val="0"/>
            <c:spPr>
              <a:solidFill>
                <a:srgbClr val="5692C9"/>
              </a:solidFill>
            </c:spPr>
            <c:extLst>
              <c:ext xmlns:c16="http://schemas.microsoft.com/office/drawing/2014/chart" uri="{C3380CC4-5D6E-409C-BE32-E72D297353CC}">
                <c16:uniqueId val="{00000005-A76F-415B-B314-9060F5B18DBB}"/>
              </c:ext>
            </c:extLst>
          </c:dPt>
          <c:dPt>
            <c:idx val="3"/>
            <c:invertIfNegative val="0"/>
            <c:bubble3D val="0"/>
            <c:spPr>
              <a:solidFill>
                <a:srgbClr val="5692C9"/>
              </a:solidFill>
            </c:spPr>
            <c:extLst>
              <c:ext xmlns:c16="http://schemas.microsoft.com/office/drawing/2014/chart" uri="{C3380CC4-5D6E-409C-BE32-E72D297353CC}">
                <c16:uniqueId val="{00000007-A76F-415B-B314-9060F5B18DBB}"/>
              </c:ext>
            </c:extLst>
          </c:dPt>
          <c:dPt>
            <c:idx val="4"/>
            <c:invertIfNegative val="0"/>
            <c:bubble3D val="0"/>
            <c:spPr>
              <a:solidFill>
                <a:srgbClr val="5692C9"/>
              </a:solidFill>
            </c:spPr>
            <c:extLst>
              <c:ext xmlns:c16="http://schemas.microsoft.com/office/drawing/2014/chart" uri="{C3380CC4-5D6E-409C-BE32-E72D297353CC}">
                <c16:uniqueId val="{00000009-A76F-415B-B314-9060F5B18DBB}"/>
              </c:ext>
            </c:extLst>
          </c:dPt>
          <c:dPt>
            <c:idx val="5"/>
            <c:invertIfNegative val="0"/>
            <c:bubble3D val="0"/>
            <c:spPr>
              <a:solidFill>
                <a:srgbClr val="5692C9"/>
              </a:solidFill>
            </c:spPr>
            <c:extLst>
              <c:ext xmlns:c16="http://schemas.microsoft.com/office/drawing/2014/chart" uri="{C3380CC4-5D6E-409C-BE32-E72D297353CC}">
                <c16:uniqueId val="{0000000B-A76F-415B-B314-9060F5B18DBB}"/>
              </c:ext>
            </c:extLst>
          </c:dPt>
          <c:dPt>
            <c:idx val="6"/>
            <c:invertIfNegative val="0"/>
            <c:bubble3D val="0"/>
            <c:spPr>
              <a:solidFill>
                <a:srgbClr val="5692C9"/>
              </a:solidFill>
            </c:spPr>
            <c:extLst>
              <c:ext xmlns:c16="http://schemas.microsoft.com/office/drawing/2014/chart" uri="{C3380CC4-5D6E-409C-BE32-E72D297353CC}">
                <c16:uniqueId val="{0000000D-A76F-415B-B314-9060F5B18DBB}"/>
              </c:ext>
            </c:extLst>
          </c:dPt>
          <c:dPt>
            <c:idx val="7"/>
            <c:invertIfNegative val="0"/>
            <c:bubble3D val="0"/>
            <c:spPr>
              <a:solidFill>
                <a:srgbClr val="C00000"/>
              </a:solidFill>
            </c:spPr>
            <c:extLst>
              <c:ext xmlns:c16="http://schemas.microsoft.com/office/drawing/2014/chart" uri="{C3380CC4-5D6E-409C-BE32-E72D297353CC}">
                <c16:uniqueId val="{0000000F-A76F-415B-B314-9060F5B18DBB}"/>
              </c:ext>
            </c:extLst>
          </c:dPt>
          <c:dPt>
            <c:idx val="8"/>
            <c:invertIfNegative val="0"/>
            <c:bubble3D val="0"/>
            <c:spPr>
              <a:solidFill>
                <a:srgbClr val="5692C9"/>
              </a:solidFill>
            </c:spPr>
            <c:extLst>
              <c:ext xmlns:c16="http://schemas.microsoft.com/office/drawing/2014/chart" uri="{C3380CC4-5D6E-409C-BE32-E72D297353CC}">
                <c16:uniqueId val="{00000011-A76F-415B-B314-9060F5B18DBB}"/>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B48-4CAC-9A12-090BB7BB6A2F}"/>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B48-4CAC-9A12-090BB7BB6A2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TPA</c:v>
                </c:pt>
                <c:pt idx="1">
                  <c:v>MSP</c:v>
                </c:pt>
                <c:pt idx="2">
                  <c:v>IND</c:v>
                </c:pt>
                <c:pt idx="3">
                  <c:v>SAT</c:v>
                </c:pt>
                <c:pt idx="4">
                  <c:v>AUS</c:v>
                </c:pt>
                <c:pt idx="5">
                  <c:v>MSY</c:v>
                </c:pt>
                <c:pt idx="6">
                  <c:v>DAL</c:v>
                </c:pt>
                <c:pt idx="7">
                  <c:v>BWI</c:v>
                </c:pt>
                <c:pt idx="8">
                  <c:v>DTW</c:v>
                </c:pt>
              </c:strCache>
            </c:strRef>
          </c:cat>
          <c:val>
            <c:numRef>
              <c:f>Sheet1!$B$2:$B$12</c:f>
              <c:numCache>
                <c:formatCode>0.00000000</c:formatCode>
                <c:ptCount val="11"/>
                <c:pt idx="0">
                  <c:v>4.31915183</c:v>
                </c:pt>
                <c:pt idx="1">
                  <c:v>4.2870598299999996</c:v>
                </c:pt>
                <c:pt idx="2">
                  <c:v>4.2793428100000002</c:v>
                </c:pt>
                <c:pt idx="3">
                  <c:v>4.19252599</c:v>
                </c:pt>
                <c:pt idx="4">
                  <c:v>4.16817466</c:v>
                </c:pt>
                <c:pt idx="5">
                  <c:v>4.1541181500000004</c:v>
                </c:pt>
                <c:pt idx="6">
                  <c:v>4.0686320199999999</c:v>
                </c:pt>
                <c:pt idx="7">
                  <c:v>4.0676336700000002</c:v>
                </c:pt>
                <c:pt idx="8">
                  <c:v>4.0105279500000002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B48-4CAC-9A12-090BB7BB6A2F}"/>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171-8648-984B-99D28BE91CD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171-8648-984B-99D28BE91CD6}"/>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D171-8648-984B-99D28BE91CD6}"/>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171-8648-984B-99D28BE91CD6}"/>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171-8648-984B-99D28BE91CD6}"/>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171-8648-984B-99D28BE91CD6}"/>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171-8648-984B-99D28BE91CD6}"/>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171-8648-984B-99D28BE91CD6}"/>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171-8648-984B-99D28BE91CD6}"/>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171-8648-984B-99D28BE91CD6}"/>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171-8648-984B-99D28BE91CD6}"/>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171-8648-984B-99D28BE91CD6}"/>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171-8648-984B-99D28BE91CD6}"/>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171-8648-984B-99D28BE91CD6}"/>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171-8648-984B-99D28BE91CD6}"/>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171-8648-984B-99D28BE91CD6}"/>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171-8648-984B-99D28BE91CD6}"/>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171-8648-984B-99D28BE91CD6}"/>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171-8648-984B-99D28BE91CD6}"/>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171-8648-984B-99D28BE91CD6}"/>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171-8648-984B-99D28BE91CD6}"/>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171-8648-984B-99D28BE91CD6}"/>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171-8648-984B-99D28BE91CD6}"/>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171-8648-984B-99D28BE91CD6}"/>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171-8648-984B-99D28BE91CD6}"/>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171-8648-984B-99D28BE91CD6}"/>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171-8648-984B-99D28BE91CD6}"/>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171-8648-984B-99D28BE91CD6}"/>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171-8648-984B-99D28BE91CD6}"/>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171-8648-984B-99D28BE91CD6}"/>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171-8648-984B-99D28BE91CD6}"/>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171-8648-984B-99D28BE91CD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D171-8648-984B-99D28BE91CD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313-AD4B-93EC-958D7A58E9D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313-AD4B-93EC-958D7A58E9D9}"/>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313-AD4B-93EC-958D7A58E9D9}"/>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313-AD4B-93EC-958D7A58E9D9}"/>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313-AD4B-93EC-958D7A58E9D9}"/>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313-AD4B-93EC-958D7A58E9D9}"/>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313-AD4B-93EC-958D7A58E9D9}"/>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313-AD4B-93EC-958D7A58E9D9}"/>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313-AD4B-93EC-958D7A58E9D9}"/>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313-AD4B-93EC-958D7A58E9D9}"/>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313-AD4B-93EC-958D7A58E9D9}"/>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313-AD4B-93EC-958D7A58E9D9}"/>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313-AD4B-93EC-958D7A58E9D9}"/>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313-AD4B-93EC-958D7A58E9D9}"/>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313-AD4B-93EC-958D7A58E9D9}"/>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313-AD4B-93EC-958D7A58E9D9}"/>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313-AD4B-93EC-958D7A58E9D9}"/>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313-AD4B-93EC-958D7A58E9D9}"/>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313-AD4B-93EC-958D7A58E9D9}"/>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313-AD4B-93EC-958D7A58E9D9}"/>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313-AD4B-93EC-958D7A58E9D9}"/>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313-AD4B-93EC-958D7A58E9D9}"/>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313-AD4B-93EC-958D7A58E9D9}"/>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313-AD4B-93EC-958D7A58E9D9}"/>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313-AD4B-93EC-958D7A58E9D9}"/>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313-AD4B-93EC-958D7A58E9D9}"/>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313-AD4B-93EC-958D7A58E9D9}"/>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313-AD4B-93EC-958D7A58E9D9}"/>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313-AD4B-93EC-958D7A58E9D9}"/>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313-AD4B-93EC-958D7A58E9D9}"/>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313-AD4B-93EC-958D7A58E9D9}"/>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313-AD4B-93EC-958D7A58E9D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B313-AD4B-93EC-958D7A58E9D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B313-AD4B-93EC-958D7A58E9D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8873-4BFD-9405-57CF2FC2DACB}"/>
              </c:ext>
            </c:extLst>
          </c:dPt>
          <c:dPt>
            <c:idx val="1"/>
            <c:invertIfNegative val="0"/>
            <c:bubble3D val="0"/>
            <c:spPr>
              <a:solidFill>
                <a:srgbClr val="654E98"/>
              </a:solidFill>
            </c:spPr>
            <c:extLst>
              <c:ext xmlns:c16="http://schemas.microsoft.com/office/drawing/2014/chart" uri="{C3380CC4-5D6E-409C-BE32-E72D297353CC}">
                <c16:uniqueId val="{00000003-8873-4BFD-9405-57CF2FC2DACB}"/>
              </c:ext>
            </c:extLst>
          </c:dPt>
          <c:dPt>
            <c:idx val="2"/>
            <c:invertIfNegative val="0"/>
            <c:bubble3D val="0"/>
            <c:spPr>
              <a:solidFill>
                <a:srgbClr val="654E98"/>
              </a:solidFill>
            </c:spPr>
            <c:extLst>
              <c:ext xmlns:c16="http://schemas.microsoft.com/office/drawing/2014/chart" uri="{C3380CC4-5D6E-409C-BE32-E72D297353CC}">
                <c16:uniqueId val="{00000004-8873-4BFD-9405-57CF2FC2DACB}"/>
              </c:ext>
            </c:extLst>
          </c:dPt>
          <c:dPt>
            <c:idx val="3"/>
            <c:invertIfNegative val="0"/>
            <c:bubble3D val="0"/>
            <c:spPr>
              <a:solidFill>
                <a:srgbClr val="654E98"/>
              </a:solidFill>
            </c:spPr>
            <c:extLst>
              <c:ext xmlns:c16="http://schemas.microsoft.com/office/drawing/2014/chart" uri="{C3380CC4-5D6E-409C-BE32-E72D297353CC}">
                <c16:uniqueId val="{00000005-8873-4BFD-9405-57CF2FC2DACB}"/>
              </c:ext>
            </c:extLst>
          </c:dPt>
          <c:dPt>
            <c:idx val="4"/>
            <c:invertIfNegative val="0"/>
            <c:bubble3D val="0"/>
            <c:spPr>
              <a:solidFill>
                <a:srgbClr val="654E98"/>
              </a:solidFill>
            </c:spPr>
            <c:extLst>
              <c:ext xmlns:c16="http://schemas.microsoft.com/office/drawing/2014/chart" uri="{C3380CC4-5D6E-409C-BE32-E72D297353CC}">
                <c16:uniqueId val="{00000006-8873-4BFD-9405-57CF2FC2DACB}"/>
              </c:ext>
            </c:extLst>
          </c:dPt>
          <c:dPt>
            <c:idx val="5"/>
            <c:invertIfNegative val="0"/>
            <c:bubble3D val="0"/>
            <c:spPr>
              <a:solidFill>
                <a:srgbClr val="654E98"/>
              </a:solidFill>
            </c:spPr>
            <c:extLst>
              <c:ext xmlns:c16="http://schemas.microsoft.com/office/drawing/2014/chart" uri="{C3380CC4-5D6E-409C-BE32-E72D297353CC}">
                <c16:uniqueId val="{00000007-8873-4BFD-9405-57CF2FC2DACB}"/>
              </c:ext>
            </c:extLst>
          </c:dPt>
          <c:dPt>
            <c:idx val="6"/>
            <c:invertIfNegative val="0"/>
            <c:bubble3D val="0"/>
            <c:spPr>
              <a:solidFill>
                <a:srgbClr val="654E98"/>
              </a:solidFill>
            </c:spPr>
            <c:extLst>
              <c:ext xmlns:c16="http://schemas.microsoft.com/office/drawing/2014/chart" uri="{C3380CC4-5D6E-409C-BE32-E72D297353CC}">
                <c16:uniqueId val="{00000008-8873-4BFD-9405-57CF2FC2DACB}"/>
              </c:ext>
            </c:extLst>
          </c:dPt>
          <c:dPt>
            <c:idx val="7"/>
            <c:invertIfNegative val="0"/>
            <c:bubble3D val="0"/>
            <c:spPr>
              <a:solidFill>
                <a:srgbClr val="654E98"/>
              </a:solidFill>
            </c:spPr>
            <c:extLst>
              <c:ext xmlns:c16="http://schemas.microsoft.com/office/drawing/2014/chart" uri="{C3380CC4-5D6E-409C-BE32-E72D297353CC}">
                <c16:uniqueId val="{00000009-8873-4BFD-9405-57CF2FC2DACB}"/>
              </c:ext>
            </c:extLst>
          </c:dPt>
          <c:dPt>
            <c:idx val="8"/>
            <c:invertIfNegative val="0"/>
            <c:bubble3D val="0"/>
            <c:spPr>
              <a:solidFill>
                <a:srgbClr val="654E98"/>
              </a:solidFill>
            </c:spPr>
            <c:extLst>
              <c:ext xmlns:c16="http://schemas.microsoft.com/office/drawing/2014/chart" uri="{C3380CC4-5D6E-409C-BE32-E72D297353CC}">
                <c16:uniqueId val="{0000000A-8873-4BFD-9405-57CF2FC2DACB}"/>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873-4BFD-9405-57CF2FC2DACB}"/>
              </c:ext>
            </c:extLst>
          </c:dPt>
          <c:dPt>
            <c:idx val="10"/>
            <c:invertIfNegative val="0"/>
            <c:bubble3D val="0"/>
            <c:spPr>
              <a:solidFill>
                <a:srgbClr val="C00000"/>
              </a:solidFill>
            </c:spPr>
            <c:extLst>
              <c:ext xmlns:c16="http://schemas.microsoft.com/office/drawing/2014/chart" uri="{C3380CC4-5D6E-409C-BE32-E72D297353CC}">
                <c16:uniqueId val="{0000000B-8873-4BFD-9405-57CF2FC2DACB}"/>
              </c:ext>
            </c:extLst>
          </c:dPt>
          <c:dPt>
            <c:idx val="11"/>
            <c:invertIfNegative val="0"/>
            <c:bubble3D val="0"/>
            <c:spPr>
              <a:solidFill>
                <a:srgbClr val="654E98"/>
              </a:solidFill>
            </c:spPr>
            <c:extLst>
              <c:ext xmlns:c16="http://schemas.microsoft.com/office/drawing/2014/chart" uri="{C3380CC4-5D6E-409C-BE32-E72D297353CC}">
                <c16:uniqueId val="{0000000C-8873-4BFD-9405-57CF2FC2DACB}"/>
              </c:ext>
            </c:extLst>
          </c:dPt>
          <c:dPt>
            <c:idx val="12"/>
            <c:invertIfNegative val="0"/>
            <c:bubble3D val="0"/>
            <c:spPr>
              <a:solidFill>
                <a:srgbClr val="654E98"/>
              </a:solidFill>
            </c:spPr>
            <c:extLst>
              <c:ext xmlns:c16="http://schemas.microsoft.com/office/drawing/2014/chart" uri="{C3380CC4-5D6E-409C-BE32-E72D297353CC}">
                <c16:uniqueId val="{0000000D-8873-4BFD-9405-57CF2FC2DACB}"/>
              </c:ext>
            </c:extLst>
          </c:dPt>
          <c:dPt>
            <c:idx val="13"/>
            <c:invertIfNegative val="0"/>
            <c:bubble3D val="0"/>
            <c:spPr>
              <a:solidFill>
                <a:srgbClr val="654E98"/>
              </a:solidFill>
            </c:spPr>
            <c:extLst>
              <c:ext xmlns:c16="http://schemas.microsoft.com/office/drawing/2014/chart" uri="{C3380CC4-5D6E-409C-BE32-E72D297353CC}">
                <c16:uniqueId val="{0000000E-8873-4BFD-9405-57CF2FC2DACB}"/>
              </c:ext>
            </c:extLst>
          </c:dPt>
          <c:dPt>
            <c:idx val="14"/>
            <c:invertIfNegative val="0"/>
            <c:bubble3D val="0"/>
            <c:spPr>
              <a:solidFill>
                <a:srgbClr val="654E98"/>
              </a:solidFill>
            </c:spPr>
            <c:extLst>
              <c:ext xmlns:c16="http://schemas.microsoft.com/office/drawing/2014/chart" uri="{C3380CC4-5D6E-409C-BE32-E72D297353CC}">
                <c16:uniqueId val="{0000000F-8873-4BFD-9405-57CF2FC2DACB}"/>
              </c:ext>
            </c:extLst>
          </c:dPt>
          <c:dPt>
            <c:idx val="15"/>
            <c:invertIfNegative val="0"/>
            <c:bubble3D val="0"/>
            <c:spPr>
              <a:solidFill>
                <a:srgbClr val="654E98"/>
              </a:solidFill>
            </c:spPr>
            <c:extLst>
              <c:ext xmlns:c16="http://schemas.microsoft.com/office/drawing/2014/chart" uri="{C3380CC4-5D6E-409C-BE32-E72D297353CC}">
                <c16:uniqueId val="{00000010-8873-4BFD-9405-57CF2FC2DACB}"/>
              </c:ext>
            </c:extLst>
          </c:dPt>
          <c:dPt>
            <c:idx val="16"/>
            <c:invertIfNegative val="0"/>
            <c:bubble3D val="0"/>
            <c:spPr>
              <a:solidFill>
                <a:srgbClr val="654E98"/>
              </a:solidFill>
            </c:spPr>
            <c:extLst>
              <c:ext xmlns:c16="http://schemas.microsoft.com/office/drawing/2014/chart" uri="{C3380CC4-5D6E-409C-BE32-E72D297353CC}">
                <c16:uniqueId val="{00000011-8873-4BFD-9405-57CF2FC2DACB}"/>
              </c:ext>
            </c:extLst>
          </c:dPt>
          <c:dPt>
            <c:idx val="17"/>
            <c:invertIfNegative val="0"/>
            <c:bubble3D val="0"/>
            <c:spPr>
              <a:solidFill>
                <a:srgbClr val="654E98"/>
              </a:solidFill>
            </c:spPr>
            <c:extLst>
              <c:ext xmlns:c16="http://schemas.microsoft.com/office/drawing/2014/chart" uri="{C3380CC4-5D6E-409C-BE32-E72D297353CC}">
                <c16:uniqueId val="{00000012-8873-4BFD-9405-57CF2FC2DACB}"/>
              </c:ext>
            </c:extLst>
          </c:dPt>
          <c:dPt>
            <c:idx val="18"/>
            <c:invertIfNegative val="0"/>
            <c:bubble3D val="0"/>
            <c:spPr>
              <a:solidFill>
                <a:srgbClr val="654E98"/>
              </a:solidFill>
            </c:spPr>
            <c:extLst>
              <c:ext xmlns:c16="http://schemas.microsoft.com/office/drawing/2014/chart" uri="{C3380CC4-5D6E-409C-BE32-E72D297353CC}">
                <c16:uniqueId val="{00000013-8873-4BFD-9405-57CF2FC2DACB}"/>
              </c:ext>
            </c:extLst>
          </c:dPt>
          <c:dPt>
            <c:idx val="19"/>
            <c:invertIfNegative val="0"/>
            <c:bubble3D val="0"/>
            <c:spPr>
              <a:solidFill>
                <a:srgbClr val="654E98"/>
              </a:solidFill>
            </c:spPr>
            <c:extLst>
              <c:ext xmlns:c16="http://schemas.microsoft.com/office/drawing/2014/chart" uri="{C3380CC4-5D6E-409C-BE32-E72D297353CC}">
                <c16:uniqueId val="{00000014-8873-4BFD-9405-57CF2FC2DACB}"/>
              </c:ext>
            </c:extLst>
          </c:dPt>
          <c:dPt>
            <c:idx val="20"/>
            <c:invertIfNegative val="0"/>
            <c:bubble3D val="0"/>
            <c:spPr>
              <a:solidFill>
                <a:srgbClr val="654E98"/>
              </a:solidFill>
            </c:spPr>
            <c:extLst>
              <c:ext xmlns:c16="http://schemas.microsoft.com/office/drawing/2014/chart" uri="{C3380CC4-5D6E-409C-BE32-E72D297353CC}">
                <c16:uniqueId val="{00000015-8873-4BFD-9405-57CF2FC2DACB}"/>
              </c:ext>
            </c:extLst>
          </c:dPt>
          <c:dPt>
            <c:idx val="21"/>
            <c:invertIfNegative val="0"/>
            <c:bubble3D val="0"/>
            <c:spPr>
              <a:solidFill>
                <a:srgbClr val="654E98"/>
              </a:solidFill>
            </c:spPr>
            <c:extLst>
              <c:ext xmlns:c16="http://schemas.microsoft.com/office/drawing/2014/chart" uri="{C3380CC4-5D6E-409C-BE32-E72D297353CC}">
                <c16:uniqueId val="{00000016-8873-4BFD-9405-57CF2FC2DACB}"/>
              </c:ext>
            </c:extLst>
          </c:dPt>
          <c:dPt>
            <c:idx val="22"/>
            <c:invertIfNegative val="0"/>
            <c:bubble3D val="0"/>
            <c:spPr>
              <a:solidFill>
                <a:srgbClr val="654E98"/>
              </a:solidFill>
            </c:spPr>
            <c:extLst>
              <c:ext xmlns:c16="http://schemas.microsoft.com/office/drawing/2014/chart" uri="{C3380CC4-5D6E-409C-BE32-E72D297353CC}">
                <c16:uniqueId val="{00000017-8873-4BFD-9405-57CF2FC2DACB}"/>
              </c:ext>
            </c:extLst>
          </c:dPt>
          <c:dPt>
            <c:idx val="23"/>
            <c:invertIfNegative val="0"/>
            <c:bubble3D val="0"/>
            <c:spPr>
              <a:solidFill>
                <a:srgbClr val="654E98"/>
              </a:solidFill>
            </c:spPr>
            <c:extLst>
              <c:ext xmlns:c16="http://schemas.microsoft.com/office/drawing/2014/chart" uri="{C3380CC4-5D6E-409C-BE32-E72D297353CC}">
                <c16:uniqueId val="{00000018-8873-4BFD-9405-57CF2FC2DACB}"/>
              </c:ext>
            </c:extLst>
          </c:dPt>
          <c:dPt>
            <c:idx val="24"/>
            <c:invertIfNegative val="0"/>
            <c:bubble3D val="0"/>
            <c:spPr>
              <a:solidFill>
                <a:srgbClr val="654E98"/>
              </a:solidFill>
            </c:spPr>
            <c:extLst>
              <c:ext xmlns:c16="http://schemas.microsoft.com/office/drawing/2014/chart" uri="{C3380CC4-5D6E-409C-BE32-E72D297353CC}">
                <c16:uniqueId val="{00000019-8873-4BFD-9405-57CF2FC2DACB}"/>
              </c:ext>
            </c:extLst>
          </c:dPt>
          <c:dPt>
            <c:idx val="25"/>
            <c:invertIfNegative val="0"/>
            <c:bubble3D val="0"/>
            <c:spPr>
              <a:solidFill>
                <a:srgbClr val="654E98"/>
              </a:solidFill>
            </c:spPr>
            <c:extLst>
              <c:ext xmlns:c16="http://schemas.microsoft.com/office/drawing/2014/chart" uri="{C3380CC4-5D6E-409C-BE32-E72D297353CC}">
                <c16:uniqueId val="{0000001A-8873-4BFD-9405-57CF2FC2DACB}"/>
              </c:ext>
            </c:extLst>
          </c:dPt>
          <c:dPt>
            <c:idx val="26"/>
            <c:invertIfNegative val="0"/>
            <c:bubble3D val="0"/>
            <c:spPr>
              <a:solidFill>
                <a:srgbClr val="654E98"/>
              </a:solidFill>
            </c:spPr>
            <c:extLst>
              <c:ext xmlns:c16="http://schemas.microsoft.com/office/drawing/2014/chart" uri="{C3380CC4-5D6E-409C-BE32-E72D297353CC}">
                <c16:uniqueId val="{0000001B-8873-4BFD-9405-57CF2FC2DACB}"/>
              </c:ext>
            </c:extLst>
          </c:dPt>
          <c:dPt>
            <c:idx val="27"/>
            <c:invertIfNegative val="0"/>
            <c:bubble3D val="0"/>
            <c:spPr>
              <a:solidFill>
                <a:srgbClr val="654E98"/>
              </a:solidFill>
            </c:spPr>
            <c:extLst>
              <c:ext xmlns:c16="http://schemas.microsoft.com/office/drawing/2014/chart" uri="{C3380CC4-5D6E-409C-BE32-E72D297353CC}">
                <c16:uniqueId val="{0000001C-8873-4BFD-9405-57CF2FC2DACB}"/>
              </c:ext>
            </c:extLst>
          </c:dPt>
          <c:dPt>
            <c:idx val="28"/>
            <c:invertIfNegative val="0"/>
            <c:bubble3D val="0"/>
            <c:spPr>
              <a:solidFill>
                <a:srgbClr val="654E98"/>
              </a:solidFill>
            </c:spPr>
            <c:extLst>
              <c:ext xmlns:c16="http://schemas.microsoft.com/office/drawing/2014/chart" uri="{C3380CC4-5D6E-409C-BE32-E72D297353CC}">
                <c16:uniqueId val="{0000001D-8873-4BFD-9405-57CF2FC2DACB}"/>
              </c:ext>
            </c:extLst>
          </c:dPt>
          <c:dLbls>
            <c:dLbl>
              <c:idx val="0"/>
              <c:tx>
                <c:rich>
                  <a:bodyPr/>
                  <a:lstStyle/>
                  <a:p>
                    <a:fld id="{76D36C9E-63D1-4392-AADC-58DC381E2BFD}"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8873-4BFD-9405-57CF2FC2DACB}"/>
                </c:ext>
              </c:extLst>
            </c:dLbl>
            <c:dLbl>
              <c:idx val="1"/>
              <c:tx>
                <c:rich>
                  <a:bodyPr/>
                  <a:lstStyle/>
                  <a:p>
                    <a:fld id="{1E9A72BC-0F97-4D8E-8871-E3613CD1FA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8873-4BFD-9405-57CF2FC2DACB}"/>
                </c:ext>
              </c:extLst>
            </c:dLbl>
            <c:dLbl>
              <c:idx val="2"/>
              <c:tx>
                <c:rich>
                  <a:bodyPr/>
                  <a:lstStyle/>
                  <a:p>
                    <a:r>
                      <a:rPr lang="en-GB"/>
                      <a:t>4.96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8873-4BFD-9405-57CF2FC2DACB}"/>
                </c:ext>
              </c:extLst>
            </c:dLbl>
            <c:dLbl>
              <c:idx val="3"/>
              <c:tx>
                <c:rich>
                  <a:bodyPr/>
                  <a:lstStyle/>
                  <a:p>
                    <a:r>
                      <a:rPr lang="en-GB"/>
                      <a:t>4.83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873-4BFD-9405-57CF2FC2DACB}"/>
                </c:ext>
              </c:extLst>
            </c:dLbl>
            <c:dLbl>
              <c:idx val="4"/>
              <c:tx>
                <c:rich>
                  <a:bodyPr/>
                  <a:lstStyle/>
                  <a:p>
                    <a:r>
                      <a:rPr lang="en-GB"/>
                      <a:t>4.63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8873-4BFD-9405-57CF2FC2DACB}"/>
                </c:ext>
              </c:extLst>
            </c:dLbl>
            <c:dLbl>
              <c:idx val="5"/>
              <c:tx>
                <c:rich>
                  <a:bodyPr/>
                  <a:lstStyle/>
                  <a:p>
                    <a:r>
                      <a:rPr lang="en-GB"/>
                      <a:t>4.59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873-4BFD-9405-57CF2FC2DACB}"/>
                </c:ext>
              </c:extLst>
            </c:dLbl>
            <c:dLbl>
              <c:idx val="6"/>
              <c:tx>
                <c:rich>
                  <a:bodyPr/>
                  <a:lstStyle/>
                  <a:p>
                    <a:r>
                      <a:rPr lang="en-GB"/>
                      <a:t>4.48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8873-4BFD-9405-57CF2FC2DACB}"/>
                </c:ext>
              </c:extLst>
            </c:dLbl>
            <c:dLbl>
              <c:idx val="7"/>
              <c:tx>
                <c:rich>
                  <a:bodyPr/>
                  <a:lstStyle/>
                  <a:p>
                    <a:r>
                      <a:rPr lang="en-GB"/>
                      <a:t>4.37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873-4BFD-9405-57CF2FC2DACB}"/>
                </c:ext>
              </c:extLst>
            </c:dLbl>
            <c:dLbl>
              <c:idx val="8"/>
              <c:tx>
                <c:rich>
                  <a:bodyPr/>
                  <a:lstStyle/>
                  <a:p>
                    <a:r>
                      <a:rPr lang="en-GB"/>
                      <a:t>4.37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8873-4BFD-9405-57CF2FC2DACB}"/>
                </c:ext>
              </c:extLst>
            </c:dLbl>
            <c:dLbl>
              <c:idx val="9"/>
              <c:tx>
                <c:rich>
                  <a:bodyPr/>
                  <a:lstStyle/>
                  <a:p>
                    <a:r>
                      <a:rPr lang="en-GB"/>
                      <a:t>4.33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8873-4BFD-9405-57CF2FC2DACB}"/>
                </c:ext>
              </c:extLst>
            </c:dLbl>
            <c:dLbl>
              <c:idx val="10"/>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873-4BFD-9405-57CF2FC2DACB}"/>
                </c:ext>
              </c:extLst>
            </c:dLbl>
            <c:dLbl>
              <c:idx val="11"/>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8873-4BFD-9405-57CF2FC2DACB}"/>
                </c:ext>
              </c:extLst>
            </c:dLbl>
            <c:dLbl>
              <c:idx val="12"/>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873-4BFD-9405-57CF2FC2DACB}"/>
                </c:ext>
              </c:extLst>
            </c:dLbl>
            <c:dLbl>
              <c:idx val="13"/>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8873-4BFD-9405-57CF2FC2DACB}"/>
                </c:ext>
              </c:extLst>
            </c:dLbl>
            <c:dLbl>
              <c:idx val="14"/>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873-4BFD-9405-57CF2FC2DACB}"/>
                </c:ext>
              </c:extLst>
            </c:dLbl>
            <c:dLbl>
              <c:idx val="15"/>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8873-4BFD-9405-57CF2FC2DACB}"/>
                </c:ext>
              </c:extLst>
            </c:dLbl>
            <c:dLbl>
              <c:idx val="16"/>
              <c:tx>
                <c:rich>
                  <a:bodyPr/>
                  <a:lstStyle/>
                  <a:p>
                    <a:r>
                      <a:rPr lang="en-GB"/>
                      <a:t>4.17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873-4BFD-9405-57CF2FC2DACB}"/>
                </c:ext>
              </c:extLst>
            </c:dLbl>
            <c:dLbl>
              <c:idx val="17"/>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8873-4BFD-9405-57CF2FC2DACB}"/>
                </c:ext>
              </c:extLst>
            </c:dLbl>
            <c:dLbl>
              <c:idx val="18"/>
              <c:tx>
                <c:rich>
                  <a:bodyPr/>
                  <a:lstStyle/>
                  <a:p>
                    <a:r>
                      <a:rPr lang="en-GB"/>
                      <a:t>4.13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8873-4BFD-9405-57CF2FC2DACB}"/>
                </c:ext>
              </c:extLst>
            </c:dLbl>
            <c:dLbl>
              <c:idx val="19"/>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8873-4BFD-9405-57CF2FC2DACB}"/>
                </c:ext>
              </c:extLst>
            </c:dLbl>
            <c:dLbl>
              <c:idx val="20"/>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873-4BFD-9405-57CF2FC2DACB}"/>
                </c:ext>
              </c:extLst>
            </c:dLbl>
            <c:dLbl>
              <c:idx val="21"/>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8873-4BFD-9405-57CF2FC2DACB}"/>
                </c:ext>
              </c:extLst>
            </c:dLbl>
            <c:dLbl>
              <c:idx val="22"/>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873-4BFD-9405-57CF2FC2DACB}"/>
                </c:ext>
              </c:extLst>
            </c:dLbl>
            <c:dLbl>
              <c:idx val="23"/>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8873-4BFD-9405-57CF2FC2DACB}"/>
                </c:ext>
              </c:extLst>
            </c:dLbl>
            <c:dLbl>
              <c:idx val="24"/>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873-4BFD-9405-57CF2FC2DACB}"/>
                </c:ext>
              </c:extLst>
            </c:dLbl>
            <c:dLbl>
              <c:idx val="25"/>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8873-4BFD-9405-57CF2FC2DACB}"/>
                </c:ext>
              </c:extLst>
            </c:dLbl>
            <c:dLbl>
              <c:idx val="26"/>
              <c:tx>
                <c:rich>
                  <a:bodyPr/>
                  <a:lstStyle/>
                  <a:p>
                    <a:r>
                      <a:rPr lang="en-GB"/>
                      <a:t>3.88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8873-4BFD-9405-57CF2FC2DACB}"/>
                </c:ext>
              </c:extLst>
            </c:dLbl>
            <c:dLbl>
              <c:idx val="27"/>
              <c:tx>
                <c:rich>
                  <a:bodyPr/>
                  <a:lstStyle/>
                  <a:p>
                    <a:r>
                      <a:rPr lang="en-GB"/>
                      <a:t>3.71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8873-4BFD-9405-57CF2FC2DACB}"/>
                </c:ext>
              </c:extLst>
            </c:dLbl>
            <c:dLbl>
              <c:idx val="28"/>
              <c:tx>
                <c:rich>
                  <a:bodyPr/>
                  <a:lstStyle/>
                  <a:p>
                    <a:r>
                      <a:rPr lang="en-GB"/>
                      <a:t>3.44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873-4BFD-9405-57CF2FC2DAC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8873-4BFD-9405-57CF2FC2DAC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GMP</c:v>
                </c:pt>
                <c:pt idx="3">
                  <c:v>NKG</c:v>
                </c:pt>
                <c:pt idx="4">
                  <c:v>BLR</c:v>
                </c:pt>
                <c:pt idx="5">
                  <c:v>DME</c:v>
                </c:pt>
                <c:pt idx="6">
                  <c:v>MSP</c:v>
                </c:pt>
                <c:pt idx="7">
                  <c:v>RUH</c:v>
                </c:pt>
                <c:pt idx="8">
                  <c:v>LGA</c:v>
                </c:pt>
                <c:pt idx="9">
                  <c:v>CPH</c:v>
                </c:pt>
                <c:pt idx="10">
                  <c:v>BWI</c:v>
                </c:pt>
                <c:pt idx="11">
                  <c:v>DTW</c:v>
                </c:pt>
                <c:pt idx="12">
                  <c:v>JED</c:v>
                </c:pt>
                <c:pt idx="13">
                  <c:v>KIX</c:v>
                </c:pt>
                <c:pt idx="14">
                  <c:v>OSL</c:v>
                </c:pt>
                <c:pt idx="15">
                  <c:v>YVR</c:v>
                </c:pt>
                <c:pt idx="16">
                  <c:v>SLC</c:v>
                </c:pt>
                <c:pt idx="17">
                  <c:v>PMI</c:v>
                </c:pt>
                <c:pt idx="18">
                  <c:v>DMK</c:v>
                </c:pt>
                <c:pt idx="19">
                  <c:v>MXP</c:v>
                </c:pt>
                <c:pt idx="20">
                  <c:v>DUB</c:v>
                </c:pt>
                <c:pt idx="21">
                  <c:v>CUN</c:v>
                </c:pt>
                <c:pt idx="22">
                  <c:v>ZRH</c:v>
                </c:pt>
                <c:pt idx="23">
                  <c:v>ARN</c:v>
                </c:pt>
                <c:pt idx="24">
                  <c:v>ATH</c:v>
                </c:pt>
                <c:pt idx="25">
                  <c:v>BRU</c:v>
                </c:pt>
                <c:pt idx="26">
                  <c:v>ORY</c:v>
                </c:pt>
                <c:pt idx="27">
                  <c:v>LIS</c:v>
                </c:pt>
                <c:pt idx="28">
                  <c:v>VIE</c:v>
                </c:pt>
              </c:strCache>
            </c:strRef>
          </c:cat>
          <c:val>
            <c:numRef>
              <c:f>Sheet1!$B$2:$B$31</c:f>
              <c:numCache>
                <c:formatCode>0.00000000</c:formatCode>
                <c:ptCount val="30"/>
                <c:pt idx="0">
                  <c:v>4.9889188100000004</c:v>
                </c:pt>
                <c:pt idx="1">
                  <c:v>4.9586795300000004</c:v>
                </c:pt>
                <c:pt idx="2">
                  <c:v>4.9570030899999997</c:v>
                </c:pt>
                <c:pt idx="3">
                  <c:v>4.8335248699999998</c:v>
                </c:pt>
                <c:pt idx="4">
                  <c:v>4.6329466799999999</c:v>
                </c:pt>
                <c:pt idx="5">
                  <c:v>4.5943198799999996</c:v>
                </c:pt>
                <c:pt idx="6">
                  <c:v>4.4805722100000001</c:v>
                </c:pt>
                <c:pt idx="7">
                  <c:v>4.3747574499999997</c:v>
                </c:pt>
                <c:pt idx="8">
                  <c:v>4.36594075</c:v>
                </c:pt>
                <c:pt idx="9">
                  <c:v>4.33371627</c:v>
                </c:pt>
                <c:pt idx="10">
                  <c:v>4.3172414300000002</c:v>
                </c:pt>
                <c:pt idx="11">
                  <c:v>4.2749169900000004</c:v>
                </c:pt>
                <c:pt idx="12">
                  <c:v>4.2476058700000001</c:v>
                </c:pt>
                <c:pt idx="13">
                  <c:v>4.1823512699999998</c:v>
                </c:pt>
                <c:pt idx="14">
                  <c:v>4.1777034500000001</c:v>
                </c:pt>
                <c:pt idx="15">
                  <c:v>4.1759476400000004</c:v>
                </c:pt>
                <c:pt idx="16">
                  <c:v>4.1725692700000003</c:v>
                </c:pt>
                <c:pt idx="17">
                  <c:v>4.1406065300000003</c:v>
                </c:pt>
                <c:pt idx="18">
                  <c:v>4.1250754199999999</c:v>
                </c:pt>
                <c:pt idx="19">
                  <c:v>4.0878754800000001</c:v>
                </c:pt>
                <c:pt idx="20">
                  <c:v>4.0828184099999998</c:v>
                </c:pt>
                <c:pt idx="21">
                  <c:v>4.0588266700000002</c:v>
                </c:pt>
                <c:pt idx="22">
                  <c:v>4.0550355299999996</c:v>
                </c:pt>
                <c:pt idx="23">
                  <c:v>3.9980564699999999</c:v>
                </c:pt>
                <c:pt idx="24">
                  <c:v>3.9474826099999998</c:v>
                </c:pt>
                <c:pt idx="25">
                  <c:v>3.9167996899999999</c:v>
                </c:pt>
                <c:pt idx="26">
                  <c:v>3.87900337</c:v>
                </c:pt>
                <c:pt idx="27">
                  <c:v>3.7136623599999998</c:v>
                </c:pt>
                <c:pt idx="28">
                  <c:v>3.4415883799999998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4.96</c:v>
                  </c:pt>
                  <c:pt idx="2">
                    <c:v>4.96</c:v>
                  </c:pt>
                  <c:pt idx="3">
                    <c:v>4.83</c:v>
                  </c:pt>
                  <c:pt idx="4">
                    <c:v>4.63</c:v>
                  </c:pt>
                  <c:pt idx="5">
                    <c:v>4.59</c:v>
                  </c:pt>
                  <c:pt idx="6">
                    <c:v>4.48</c:v>
                  </c:pt>
                  <c:pt idx="7">
                    <c:v>4.37</c:v>
                  </c:pt>
                  <c:pt idx="8">
                    <c:v>4.37</c:v>
                  </c:pt>
                  <c:pt idx="9">
                    <c:v>4.33</c:v>
                  </c:pt>
                  <c:pt idx="10">
                    <c:v>4.32</c:v>
                  </c:pt>
                  <c:pt idx="11">
                    <c:v>4.27</c:v>
                  </c:pt>
                  <c:pt idx="12">
                    <c:v>4.25</c:v>
                  </c:pt>
                  <c:pt idx="13">
                    <c:v>4.18</c:v>
                  </c:pt>
                  <c:pt idx="14">
                    <c:v>4.18</c:v>
                  </c:pt>
                  <c:pt idx="15">
                    <c:v>4.18</c:v>
                  </c:pt>
                  <c:pt idx="16">
                    <c:v>4.17</c:v>
                  </c:pt>
                  <c:pt idx="17">
                    <c:v>4.14</c:v>
                  </c:pt>
                  <c:pt idx="18">
                    <c:v>4.13</c:v>
                  </c:pt>
                  <c:pt idx="19">
                    <c:v>4.09</c:v>
                  </c:pt>
                  <c:pt idx="20">
                    <c:v>4.08</c:v>
                  </c:pt>
                  <c:pt idx="21">
                    <c:v>4.06</c:v>
                  </c:pt>
                  <c:pt idx="22">
                    <c:v>4.06</c:v>
                  </c:pt>
                  <c:pt idx="23">
                    <c:v>4.00</c:v>
                  </c:pt>
                  <c:pt idx="24">
                    <c:v>3.95</c:v>
                  </c:pt>
                  <c:pt idx="25">
                    <c:v>3.92</c:v>
                  </c:pt>
                  <c:pt idx="26">
                    <c:v>3.88</c:v>
                  </c:pt>
                  <c:pt idx="27">
                    <c:v>3.71</c:v>
                  </c:pt>
                  <c:pt idx="28">
                    <c:v>3.44</c:v>
                  </c:pt>
                </c15:dlblRangeCache>
              </c15:datalabelsRange>
            </c:ext>
            <c:ext xmlns:c16="http://schemas.microsoft.com/office/drawing/2014/chart" uri="{C3380CC4-5D6E-409C-BE32-E72D297353CC}">
              <c16:uniqueId val="{0000001F-8873-4BFD-9405-57CF2FC2DAC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D1B-7947-B68C-13B986E1C9BF}"/>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D1B-7947-B68C-13B986E1C9B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D1B-7947-B68C-13B986E1C9BF}"/>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CD1B-7947-B68C-13B986E1C9BF}"/>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CD1B-7947-B68C-13B986E1C9BF}"/>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D1B-7947-B68C-13B986E1C9BF}"/>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CD1B-7947-B68C-13B986E1C9BF}"/>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D1B-7947-B68C-13B986E1C9BF}"/>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CD1B-7947-B68C-13B986E1C9BF}"/>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D1B-7947-B68C-13B986E1C9BF}"/>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D1B-7947-B68C-13B986E1C9BF}"/>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CD1B-7947-B68C-13B986E1C9BF}"/>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D1B-7947-B68C-13B986E1C9BF}"/>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D1B-7947-B68C-13B986E1C9BF}"/>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CD1B-7947-B68C-13B986E1C9BF}"/>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D1B-7947-B68C-13B986E1C9BF}"/>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CD1B-7947-B68C-13B986E1C9BF}"/>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D1B-7947-B68C-13B986E1C9BF}"/>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CD1B-7947-B68C-13B986E1C9BF}"/>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CD1B-7947-B68C-13B986E1C9BF}"/>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CD1B-7947-B68C-13B986E1C9BF}"/>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D1B-7947-B68C-13B986E1C9BF}"/>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CD1B-7947-B68C-13B986E1C9BF}"/>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D1B-7947-B68C-13B986E1C9BF}"/>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CD1B-7947-B68C-13B986E1C9BF}"/>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D1B-7947-B68C-13B986E1C9BF}"/>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CD1B-7947-B68C-13B986E1C9BF}"/>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D1B-7947-B68C-13B986E1C9BF}"/>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CD1B-7947-B68C-13B986E1C9BF}"/>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D1B-7947-B68C-13B986E1C9BF}"/>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CD1B-7947-B68C-13B986E1C9BF}"/>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D1B-7947-B68C-13B986E1C9BF}"/>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CD1B-7947-B68C-13B986E1C9B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CD1B-7947-B68C-13B986E1C9B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A73-D54E-A05B-F0E302536BD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A73-D54E-A05B-F0E302536BDF}"/>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A73-D54E-A05B-F0E302536BDF}"/>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BA73-D54E-A05B-F0E302536BDF}"/>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A73-D54E-A05B-F0E302536BDF}"/>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A73-D54E-A05B-F0E302536BDF}"/>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A73-D54E-A05B-F0E302536BDF}"/>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A73-D54E-A05B-F0E302536BDF}"/>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A73-D54E-A05B-F0E302536BDF}"/>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A73-D54E-A05B-F0E302536BDF}"/>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A73-D54E-A05B-F0E302536BDF}"/>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A73-D54E-A05B-F0E302536BDF}"/>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A73-D54E-A05B-F0E302536BDF}"/>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A73-D54E-A05B-F0E302536BDF}"/>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A73-D54E-A05B-F0E302536BDF}"/>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A73-D54E-A05B-F0E302536BDF}"/>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A73-D54E-A05B-F0E302536BDF}"/>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A73-D54E-A05B-F0E302536BDF}"/>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A73-D54E-A05B-F0E302536BDF}"/>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A73-D54E-A05B-F0E302536BDF}"/>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A73-D54E-A05B-F0E302536BDF}"/>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A73-D54E-A05B-F0E302536BDF}"/>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A73-D54E-A05B-F0E302536BDF}"/>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A73-D54E-A05B-F0E302536BDF}"/>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A73-D54E-A05B-F0E302536BDF}"/>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A73-D54E-A05B-F0E302536BDF}"/>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A73-D54E-A05B-F0E302536BDF}"/>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A73-D54E-A05B-F0E302536BDF}"/>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A73-D54E-A05B-F0E302536BDF}"/>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A73-D54E-A05B-F0E302536BDF}"/>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A73-D54E-A05B-F0E302536BDF}"/>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A73-D54E-A05B-F0E302536BD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BA73-D54E-A05B-F0E302536BD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517-D44F-A557-CF43A6F0AE7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517-D44F-A557-CF43A6F0AE77}"/>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517-D44F-A557-CF43A6F0AE77}"/>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C517-D44F-A557-CF43A6F0AE77}"/>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C517-D44F-A557-CF43A6F0AE7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517-D44F-A557-CF43A6F0AE7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C517-D44F-A557-CF43A6F0AE7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517-D44F-A557-CF43A6F0AE7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C517-D44F-A557-CF43A6F0AE7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517-D44F-A557-CF43A6F0AE7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C517-D44F-A557-CF43A6F0AE7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517-D44F-A557-CF43A6F0AE7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517-D44F-A557-CF43A6F0AE77}"/>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C517-D44F-A557-CF43A6F0AE7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517-D44F-A557-CF43A6F0AE7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C517-D44F-A557-CF43A6F0AE7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517-D44F-A557-CF43A6F0AE7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517-D44F-A557-CF43A6F0AE7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C517-D44F-A557-CF43A6F0AE7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C517-D44F-A557-CF43A6F0AE7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C517-D44F-A557-CF43A6F0AE7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517-D44F-A557-CF43A6F0AE7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C517-D44F-A557-CF43A6F0AE7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517-D44F-A557-CF43A6F0AE7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C517-D44F-A557-CF43A6F0AE7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517-D44F-A557-CF43A6F0AE7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C517-D44F-A557-CF43A6F0AE7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517-D44F-A557-CF43A6F0AE77}"/>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C517-D44F-A557-CF43A6F0AE77}"/>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517-D44F-A557-CF43A6F0AE77}"/>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C517-D44F-A557-CF43A6F0AE77}"/>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517-D44F-A557-CF43A6F0AE77}"/>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C517-D44F-A557-CF43A6F0AE7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C517-D44F-A557-CF43A6F0AE7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671A-4A27-A546-C2B863AFDFEB}"/>
              </c:ext>
            </c:extLst>
          </c:dPt>
          <c:dPt>
            <c:idx val="1"/>
            <c:invertIfNegative val="0"/>
            <c:bubble3D val="0"/>
            <c:spPr>
              <a:solidFill>
                <a:srgbClr val="654E98"/>
              </a:solidFill>
            </c:spPr>
            <c:extLst>
              <c:ext xmlns:c16="http://schemas.microsoft.com/office/drawing/2014/chart" uri="{C3380CC4-5D6E-409C-BE32-E72D297353CC}">
                <c16:uniqueId val="{00000003-671A-4A27-A546-C2B863AFDFEB}"/>
              </c:ext>
            </c:extLst>
          </c:dPt>
          <c:dPt>
            <c:idx val="2"/>
            <c:invertIfNegative val="0"/>
            <c:bubble3D val="0"/>
            <c:spPr>
              <a:solidFill>
                <a:srgbClr val="654E98"/>
              </a:solidFill>
            </c:spPr>
            <c:extLst>
              <c:ext xmlns:c16="http://schemas.microsoft.com/office/drawing/2014/chart" uri="{C3380CC4-5D6E-409C-BE32-E72D297353CC}">
                <c16:uniqueId val="{00000004-671A-4A27-A546-C2B863AFDFEB}"/>
              </c:ext>
            </c:extLst>
          </c:dPt>
          <c:dPt>
            <c:idx val="3"/>
            <c:invertIfNegative val="0"/>
            <c:bubble3D val="0"/>
            <c:spPr>
              <a:solidFill>
                <a:srgbClr val="654E98"/>
              </a:solidFill>
            </c:spPr>
            <c:extLst>
              <c:ext xmlns:c16="http://schemas.microsoft.com/office/drawing/2014/chart" uri="{C3380CC4-5D6E-409C-BE32-E72D297353CC}">
                <c16:uniqueId val="{00000005-671A-4A27-A546-C2B863AFDFEB}"/>
              </c:ext>
            </c:extLst>
          </c:dPt>
          <c:dPt>
            <c:idx val="4"/>
            <c:invertIfNegative val="0"/>
            <c:bubble3D val="0"/>
            <c:spPr>
              <a:solidFill>
                <a:srgbClr val="654E98"/>
              </a:solidFill>
            </c:spPr>
            <c:extLst>
              <c:ext xmlns:c16="http://schemas.microsoft.com/office/drawing/2014/chart" uri="{C3380CC4-5D6E-409C-BE32-E72D297353CC}">
                <c16:uniqueId val="{00000006-671A-4A27-A546-C2B863AFDFEB}"/>
              </c:ext>
            </c:extLst>
          </c:dPt>
          <c:dPt>
            <c:idx val="5"/>
            <c:invertIfNegative val="0"/>
            <c:bubble3D val="0"/>
            <c:spPr>
              <a:solidFill>
                <a:srgbClr val="654E98"/>
              </a:solidFill>
            </c:spPr>
            <c:extLst>
              <c:ext xmlns:c16="http://schemas.microsoft.com/office/drawing/2014/chart" uri="{C3380CC4-5D6E-409C-BE32-E72D297353CC}">
                <c16:uniqueId val="{00000007-671A-4A27-A546-C2B863AFDFEB}"/>
              </c:ext>
            </c:extLst>
          </c:dPt>
          <c:dPt>
            <c:idx val="6"/>
            <c:invertIfNegative val="0"/>
            <c:bubble3D val="0"/>
            <c:spPr>
              <a:solidFill>
                <a:srgbClr val="654E98"/>
              </a:solidFill>
            </c:spPr>
            <c:extLst>
              <c:ext xmlns:c16="http://schemas.microsoft.com/office/drawing/2014/chart" uri="{C3380CC4-5D6E-409C-BE32-E72D297353CC}">
                <c16:uniqueId val="{00000008-671A-4A27-A546-C2B863AFDFEB}"/>
              </c:ext>
            </c:extLst>
          </c:dPt>
          <c:dPt>
            <c:idx val="7"/>
            <c:invertIfNegative val="0"/>
            <c:bubble3D val="0"/>
            <c:spPr>
              <a:solidFill>
                <a:srgbClr val="654E98"/>
              </a:solidFill>
            </c:spPr>
            <c:extLst>
              <c:ext xmlns:c16="http://schemas.microsoft.com/office/drawing/2014/chart" uri="{C3380CC4-5D6E-409C-BE32-E72D297353CC}">
                <c16:uniqueId val="{00000009-671A-4A27-A546-C2B863AFDFEB}"/>
              </c:ext>
            </c:extLst>
          </c:dPt>
          <c:dPt>
            <c:idx val="8"/>
            <c:invertIfNegative val="0"/>
            <c:bubble3D val="0"/>
            <c:spPr>
              <a:solidFill>
                <a:srgbClr val="654E98"/>
              </a:solidFill>
            </c:spPr>
            <c:extLst>
              <c:ext xmlns:c16="http://schemas.microsoft.com/office/drawing/2014/chart" uri="{C3380CC4-5D6E-409C-BE32-E72D297353CC}">
                <c16:uniqueId val="{0000000A-671A-4A27-A546-C2B863AFDFEB}"/>
              </c:ext>
            </c:extLst>
          </c:dPt>
          <c:dPt>
            <c:idx val="9"/>
            <c:invertIfNegative val="0"/>
            <c:bubble3D val="0"/>
            <c:spPr>
              <a:solidFill>
                <a:srgbClr val="C0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71A-4A27-A546-C2B863AFDFEB}"/>
              </c:ext>
            </c:extLst>
          </c:dPt>
          <c:dPt>
            <c:idx val="10"/>
            <c:invertIfNegative val="0"/>
            <c:bubble3D val="0"/>
            <c:spPr>
              <a:solidFill>
                <a:srgbClr val="654E98"/>
              </a:solidFill>
            </c:spPr>
            <c:extLst>
              <c:ext xmlns:c16="http://schemas.microsoft.com/office/drawing/2014/chart" uri="{C3380CC4-5D6E-409C-BE32-E72D297353CC}">
                <c16:uniqueId val="{0000000B-671A-4A27-A546-C2B863AFDFEB}"/>
              </c:ext>
            </c:extLst>
          </c:dPt>
          <c:dPt>
            <c:idx val="11"/>
            <c:invertIfNegative val="0"/>
            <c:bubble3D val="0"/>
            <c:spPr>
              <a:solidFill>
                <a:srgbClr val="654E98"/>
              </a:solidFill>
            </c:spPr>
            <c:extLst>
              <c:ext xmlns:c16="http://schemas.microsoft.com/office/drawing/2014/chart" uri="{C3380CC4-5D6E-409C-BE32-E72D297353CC}">
                <c16:uniqueId val="{0000000C-671A-4A27-A546-C2B863AFDFEB}"/>
              </c:ext>
            </c:extLst>
          </c:dPt>
          <c:dPt>
            <c:idx val="12"/>
            <c:invertIfNegative val="0"/>
            <c:bubble3D val="0"/>
            <c:spPr>
              <a:solidFill>
                <a:srgbClr val="654E98"/>
              </a:solidFill>
            </c:spPr>
            <c:extLst>
              <c:ext xmlns:c16="http://schemas.microsoft.com/office/drawing/2014/chart" uri="{C3380CC4-5D6E-409C-BE32-E72D297353CC}">
                <c16:uniqueId val="{0000000D-671A-4A27-A546-C2B863AFDFEB}"/>
              </c:ext>
            </c:extLst>
          </c:dPt>
          <c:dPt>
            <c:idx val="13"/>
            <c:invertIfNegative val="0"/>
            <c:bubble3D val="0"/>
            <c:spPr>
              <a:solidFill>
                <a:srgbClr val="654E98"/>
              </a:solidFill>
            </c:spPr>
            <c:extLst>
              <c:ext xmlns:c16="http://schemas.microsoft.com/office/drawing/2014/chart" uri="{C3380CC4-5D6E-409C-BE32-E72D297353CC}">
                <c16:uniqueId val="{0000000E-671A-4A27-A546-C2B863AFDFEB}"/>
              </c:ext>
            </c:extLst>
          </c:dPt>
          <c:dPt>
            <c:idx val="14"/>
            <c:invertIfNegative val="0"/>
            <c:bubble3D val="0"/>
            <c:spPr>
              <a:solidFill>
                <a:srgbClr val="654E98"/>
              </a:solidFill>
            </c:spPr>
            <c:extLst>
              <c:ext xmlns:c16="http://schemas.microsoft.com/office/drawing/2014/chart" uri="{C3380CC4-5D6E-409C-BE32-E72D297353CC}">
                <c16:uniqueId val="{0000000F-671A-4A27-A546-C2B863AFDFEB}"/>
              </c:ext>
            </c:extLst>
          </c:dPt>
          <c:dPt>
            <c:idx val="15"/>
            <c:invertIfNegative val="0"/>
            <c:bubble3D val="0"/>
            <c:spPr>
              <a:solidFill>
                <a:srgbClr val="654E98"/>
              </a:solidFill>
            </c:spPr>
            <c:extLst>
              <c:ext xmlns:c16="http://schemas.microsoft.com/office/drawing/2014/chart" uri="{C3380CC4-5D6E-409C-BE32-E72D297353CC}">
                <c16:uniqueId val="{00000010-671A-4A27-A546-C2B863AFDFEB}"/>
              </c:ext>
            </c:extLst>
          </c:dPt>
          <c:dPt>
            <c:idx val="16"/>
            <c:invertIfNegative val="0"/>
            <c:bubble3D val="0"/>
            <c:spPr>
              <a:solidFill>
                <a:srgbClr val="654E98"/>
              </a:solidFill>
            </c:spPr>
            <c:extLst>
              <c:ext xmlns:c16="http://schemas.microsoft.com/office/drawing/2014/chart" uri="{C3380CC4-5D6E-409C-BE32-E72D297353CC}">
                <c16:uniqueId val="{00000011-671A-4A27-A546-C2B863AFDFEB}"/>
              </c:ext>
            </c:extLst>
          </c:dPt>
          <c:dPt>
            <c:idx val="17"/>
            <c:invertIfNegative val="0"/>
            <c:bubble3D val="0"/>
            <c:spPr>
              <a:solidFill>
                <a:srgbClr val="654E98"/>
              </a:solidFill>
            </c:spPr>
            <c:extLst>
              <c:ext xmlns:c16="http://schemas.microsoft.com/office/drawing/2014/chart" uri="{C3380CC4-5D6E-409C-BE32-E72D297353CC}">
                <c16:uniqueId val="{00000012-671A-4A27-A546-C2B863AFDFEB}"/>
              </c:ext>
            </c:extLst>
          </c:dPt>
          <c:dPt>
            <c:idx val="18"/>
            <c:invertIfNegative val="0"/>
            <c:bubble3D val="0"/>
            <c:spPr>
              <a:solidFill>
                <a:srgbClr val="654E98"/>
              </a:solidFill>
            </c:spPr>
            <c:extLst>
              <c:ext xmlns:c16="http://schemas.microsoft.com/office/drawing/2014/chart" uri="{C3380CC4-5D6E-409C-BE32-E72D297353CC}">
                <c16:uniqueId val="{00000013-671A-4A27-A546-C2B863AFDFEB}"/>
              </c:ext>
            </c:extLst>
          </c:dPt>
          <c:dPt>
            <c:idx val="19"/>
            <c:invertIfNegative val="0"/>
            <c:bubble3D val="0"/>
            <c:spPr>
              <a:solidFill>
                <a:srgbClr val="654E98"/>
              </a:solidFill>
            </c:spPr>
            <c:extLst>
              <c:ext xmlns:c16="http://schemas.microsoft.com/office/drawing/2014/chart" uri="{C3380CC4-5D6E-409C-BE32-E72D297353CC}">
                <c16:uniqueId val="{00000014-671A-4A27-A546-C2B863AFDFEB}"/>
              </c:ext>
            </c:extLst>
          </c:dPt>
          <c:dPt>
            <c:idx val="20"/>
            <c:invertIfNegative val="0"/>
            <c:bubble3D val="0"/>
            <c:spPr>
              <a:solidFill>
                <a:srgbClr val="654E98"/>
              </a:solidFill>
            </c:spPr>
            <c:extLst>
              <c:ext xmlns:c16="http://schemas.microsoft.com/office/drawing/2014/chart" uri="{C3380CC4-5D6E-409C-BE32-E72D297353CC}">
                <c16:uniqueId val="{00000015-671A-4A27-A546-C2B863AFDFEB}"/>
              </c:ext>
            </c:extLst>
          </c:dPt>
          <c:dPt>
            <c:idx val="21"/>
            <c:invertIfNegative val="0"/>
            <c:bubble3D val="0"/>
            <c:spPr>
              <a:solidFill>
                <a:srgbClr val="654E98"/>
              </a:solidFill>
            </c:spPr>
            <c:extLst>
              <c:ext xmlns:c16="http://schemas.microsoft.com/office/drawing/2014/chart" uri="{C3380CC4-5D6E-409C-BE32-E72D297353CC}">
                <c16:uniqueId val="{00000016-671A-4A27-A546-C2B863AFDFEB}"/>
              </c:ext>
            </c:extLst>
          </c:dPt>
          <c:dPt>
            <c:idx val="22"/>
            <c:invertIfNegative val="0"/>
            <c:bubble3D val="0"/>
            <c:spPr>
              <a:solidFill>
                <a:srgbClr val="654E98"/>
              </a:solidFill>
            </c:spPr>
            <c:extLst>
              <c:ext xmlns:c16="http://schemas.microsoft.com/office/drawing/2014/chart" uri="{C3380CC4-5D6E-409C-BE32-E72D297353CC}">
                <c16:uniqueId val="{00000017-671A-4A27-A546-C2B863AFDFEB}"/>
              </c:ext>
            </c:extLst>
          </c:dPt>
          <c:dPt>
            <c:idx val="23"/>
            <c:invertIfNegative val="0"/>
            <c:bubble3D val="0"/>
            <c:spPr>
              <a:solidFill>
                <a:srgbClr val="654E98"/>
              </a:solidFill>
            </c:spPr>
            <c:extLst>
              <c:ext xmlns:c16="http://schemas.microsoft.com/office/drawing/2014/chart" uri="{C3380CC4-5D6E-409C-BE32-E72D297353CC}">
                <c16:uniqueId val="{00000018-671A-4A27-A546-C2B863AFDFEB}"/>
              </c:ext>
            </c:extLst>
          </c:dPt>
          <c:dPt>
            <c:idx val="24"/>
            <c:invertIfNegative val="0"/>
            <c:bubble3D val="0"/>
            <c:spPr>
              <a:solidFill>
                <a:srgbClr val="654E98"/>
              </a:solidFill>
            </c:spPr>
            <c:extLst>
              <c:ext xmlns:c16="http://schemas.microsoft.com/office/drawing/2014/chart" uri="{C3380CC4-5D6E-409C-BE32-E72D297353CC}">
                <c16:uniqueId val="{00000019-671A-4A27-A546-C2B863AFDFEB}"/>
              </c:ext>
            </c:extLst>
          </c:dPt>
          <c:dPt>
            <c:idx val="25"/>
            <c:invertIfNegative val="0"/>
            <c:bubble3D val="0"/>
            <c:spPr>
              <a:solidFill>
                <a:srgbClr val="654E98"/>
              </a:solidFill>
            </c:spPr>
            <c:extLst>
              <c:ext xmlns:c16="http://schemas.microsoft.com/office/drawing/2014/chart" uri="{C3380CC4-5D6E-409C-BE32-E72D297353CC}">
                <c16:uniqueId val="{0000001A-671A-4A27-A546-C2B863AFDFEB}"/>
              </c:ext>
            </c:extLst>
          </c:dPt>
          <c:dPt>
            <c:idx val="26"/>
            <c:invertIfNegative val="0"/>
            <c:bubble3D val="0"/>
            <c:spPr>
              <a:solidFill>
                <a:srgbClr val="654E98"/>
              </a:solidFill>
            </c:spPr>
            <c:extLst>
              <c:ext xmlns:c16="http://schemas.microsoft.com/office/drawing/2014/chart" uri="{C3380CC4-5D6E-409C-BE32-E72D297353CC}">
                <c16:uniqueId val="{0000001B-671A-4A27-A546-C2B863AFDFEB}"/>
              </c:ext>
            </c:extLst>
          </c:dPt>
          <c:dPt>
            <c:idx val="27"/>
            <c:invertIfNegative val="0"/>
            <c:bubble3D val="0"/>
            <c:spPr>
              <a:solidFill>
                <a:srgbClr val="654E98"/>
              </a:solidFill>
            </c:spPr>
            <c:extLst>
              <c:ext xmlns:c16="http://schemas.microsoft.com/office/drawing/2014/chart" uri="{C3380CC4-5D6E-409C-BE32-E72D297353CC}">
                <c16:uniqueId val="{0000001C-671A-4A27-A546-C2B863AFDFEB}"/>
              </c:ext>
            </c:extLst>
          </c:dPt>
          <c:dPt>
            <c:idx val="28"/>
            <c:invertIfNegative val="0"/>
            <c:bubble3D val="0"/>
            <c:spPr>
              <a:solidFill>
                <a:srgbClr val="654E98"/>
              </a:solidFill>
            </c:spPr>
            <c:extLst>
              <c:ext xmlns:c16="http://schemas.microsoft.com/office/drawing/2014/chart" uri="{C3380CC4-5D6E-409C-BE32-E72D297353CC}">
                <c16:uniqueId val="{0000001D-671A-4A27-A546-C2B863AFDFEB}"/>
              </c:ext>
            </c:extLst>
          </c:dPt>
          <c:dLbls>
            <c:dLbl>
              <c:idx val="0"/>
              <c:tx>
                <c:rich>
                  <a:bodyPr/>
                  <a:lstStyle/>
                  <a:p>
                    <a:fld id="{4D5C291C-3B23-4FA7-90E1-826AF62F4AE5}"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671A-4A27-A546-C2B863AFDFEB}"/>
                </c:ext>
              </c:extLst>
            </c:dLbl>
            <c:dLbl>
              <c:idx val="1"/>
              <c:tx>
                <c:rich>
                  <a:bodyPr/>
                  <a:lstStyle/>
                  <a:p>
                    <a:fld id="{03EA8DCC-5D2E-46B8-8654-21B511E534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671A-4A27-A546-C2B863AFDFEB}"/>
                </c:ext>
              </c:extLst>
            </c:dLbl>
            <c:dLbl>
              <c:idx val="2"/>
              <c:tx>
                <c:rich>
                  <a:bodyPr/>
                  <a:lstStyle/>
                  <a:p>
                    <a:r>
                      <a:rPr lang="en-GB"/>
                      <a:t>4.96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671A-4A27-A546-C2B863AFDFEB}"/>
                </c:ext>
              </c:extLst>
            </c:dLbl>
            <c:dLbl>
              <c:idx val="3"/>
              <c:tx>
                <c:rich>
                  <a:bodyPr/>
                  <a:lstStyle/>
                  <a:p>
                    <a:r>
                      <a:rPr lang="en-GB"/>
                      <a:t>4.83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71A-4A27-A546-C2B863AFDFEB}"/>
                </c:ext>
              </c:extLst>
            </c:dLbl>
            <c:dLbl>
              <c:idx val="4"/>
              <c:tx>
                <c:rich>
                  <a:bodyPr/>
                  <a:lstStyle/>
                  <a:p>
                    <a:r>
                      <a:rPr lang="en-GB"/>
                      <a:t>4.71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671A-4A27-A546-C2B863AFDFEB}"/>
                </c:ext>
              </c:extLst>
            </c:dLbl>
            <c:dLbl>
              <c:idx val="5"/>
              <c:tx>
                <c:rich>
                  <a:bodyPr/>
                  <a:lstStyle/>
                  <a:p>
                    <a:r>
                      <a:rPr lang="en-GB"/>
                      <a:t>4.67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71A-4A27-A546-C2B863AFDFEB}"/>
                </c:ext>
              </c:extLst>
            </c:dLbl>
            <c:dLbl>
              <c:idx val="6"/>
              <c:tx>
                <c:rich>
                  <a:bodyPr/>
                  <a:lstStyle/>
                  <a:p>
                    <a:r>
                      <a:rPr lang="en-GB"/>
                      <a:t>4.58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671A-4A27-A546-C2B863AFDFEB}"/>
                </c:ext>
              </c:extLst>
            </c:dLbl>
            <c:dLbl>
              <c:idx val="7"/>
              <c:tx>
                <c:rich>
                  <a:bodyPr/>
                  <a:lstStyle/>
                  <a:p>
                    <a:r>
                      <a:rPr lang="en-GB"/>
                      <a:t>4.49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71A-4A27-A546-C2B863AFDFEB}"/>
                </c:ext>
              </c:extLst>
            </c:dLbl>
            <c:dLbl>
              <c:idx val="8"/>
              <c:tx>
                <c:rich>
                  <a:bodyPr/>
                  <a:lstStyle/>
                  <a:p>
                    <a:r>
                      <a:rPr lang="en-GB"/>
                      <a:t>4.46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671A-4A27-A546-C2B863AFDFEB}"/>
                </c:ext>
              </c:extLst>
            </c:dLbl>
            <c:dLbl>
              <c:idx val="9"/>
              <c:tx>
                <c:rich>
                  <a:bodyPr/>
                  <a:lstStyle/>
                  <a:p>
                    <a:r>
                      <a:rPr lang="en-GB"/>
                      <a:t>4.42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71A-4A27-A546-C2B863AFDFEB}"/>
                </c:ext>
              </c:extLst>
            </c:dLbl>
            <c:dLbl>
              <c:idx val="10"/>
              <c:tx>
                <c:rich>
                  <a:bodyPr/>
                  <a:lstStyle/>
                  <a:p>
                    <a:r>
                      <a:rPr lang="en-GB"/>
                      <a:t>4.41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71A-4A27-A546-C2B863AFDFEB}"/>
                </c:ext>
              </c:extLst>
            </c:dLbl>
            <c:dLbl>
              <c:idx val="11"/>
              <c:tx>
                <c:rich>
                  <a:bodyPr/>
                  <a:lstStyle/>
                  <a:p>
                    <a:r>
                      <a:rPr lang="en-GB"/>
                      <a:t>4.41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671A-4A27-A546-C2B863AFDFEB}"/>
                </c:ext>
              </c:extLst>
            </c:dLbl>
            <c:dLbl>
              <c:idx val="12"/>
              <c:tx>
                <c:rich>
                  <a:bodyPr/>
                  <a:lstStyle/>
                  <a:p>
                    <a:r>
                      <a:rPr lang="en-GB"/>
                      <a:t>4.40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71A-4A27-A546-C2B863AFDFEB}"/>
                </c:ext>
              </c:extLst>
            </c:dLbl>
            <c:dLbl>
              <c:idx val="13"/>
              <c:tx>
                <c:rich>
                  <a:bodyPr/>
                  <a:lstStyle/>
                  <a:p>
                    <a:r>
                      <a:rPr lang="en-GB"/>
                      <a:t>4.40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671A-4A27-A546-C2B863AFDFEB}"/>
                </c:ext>
              </c:extLst>
            </c:dLbl>
            <c:dLbl>
              <c:idx val="14"/>
              <c:tx>
                <c:rich>
                  <a:bodyPr/>
                  <a:lstStyle/>
                  <a:p>
                    <a:r>
                      <a:rPr lang="en-GB"/>
                      <a:t>4.39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71A-4A27-A546-C2B863AFDFEB}"/>
                </c:ext>
              </c:extLst>
            </c:dLbl>
            <c:dLbl>
              <c:idx val="15"/>
              <c:tx>
                <c:rich>
                  <a:bodyPr/>
                  <a:lstStyle/>
                  <a:p>
                    <a:r>
                      <a:rPr lang="en-GB"/>
                      <a:t>4.37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671A-4A27-A546-C2B863AFDFEB}"/>
                </c:ext>
              </c:extLst>
            </c:dLbl>
            <c:dLbl>
              <c:idx val="16"/>
              <c:tx>
                <c:rich>
                  <a:bodyPr/>
                  <a:lstStyle/>
                  <a:p>
                    <a:r>
                      <a:rPr lang="en-GB"/>
                      <a:t>4.36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71A-4A27-A546-C2B863AFDFEB}"/>
                </c:ext>
              </c:extLst>
            </c:dLbl>
            <c:dLbl>
              <c:idx val="17"/>
              <c:tx>
                <c:rich>
                  <a:bodyPr/>
                  <a:lstStyle/>
                  <a:p>
                    <a:r>
                      <a:rPr lang="en-GB"/>
                      <a:t>4.35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671A-4A27-A546-C2B863AFDFEB}"/>
                </c:ext>
              </c:extLst>
            </c:dLbl>
            <c:dLbl>
              <c:idx val="18"/>
              <c:tx>
                <c:rich>
                  <a:bodyPr/>
                  <a:lstStyle/>
                  <a:p>
                    <a:r>
                      <a:rPr lang="en-GB"/>
                      <a:t>4.29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671A-4A27-A546-C2B863AFDFEB}"/>
                </c:ext>
              </c:extLst>
            </c:dLbl>
            <c:dLbl>
              <c:idx val="19"/>
              <c:tx>
                <c:rich>
                  <a:bodyPr/>
                  <a:lstStyle/>
                  <a:p>
                    <a:r>
                      <a:rPr lang="en-GB"/>
                      <a:t>4.29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671A-4A27-A546-C2B863AFDFEB}"/>
                </c:ext>
              </c:extLst>
            </c:dLbl>
            <c:dLbl>
              <c:idx val="20"/>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71A-4A27-A546-C2B863AFDFEB}"/>
                </c:ext>
              </c:extLst>
            </c:dLbl>
            <c:dLbl>
              <c:idx val="21"/>
              <c:tx>
                <c:rich>
                  <a:bodyPr/>
                  <a:lstStyle/>
                  <a:p>
                    <a:r>
                      <a:rPr lang="en-GB"/>
                      <a:t>4.26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671A-4A27-A546-C2B863AFDFEB}"/>
                </c:ext>
              </c:extLst>
            </c:dLbl>
            <c:dLbl>
              <c:idx val="22"/>
              <c:tx>
                <c:rich>
                  <a:bodyPr/>
                  <a:lstStyle/>
                  <a:p>
                    <a:r>
                      <a:rPr lang="en-GB"/>
                      <a:t>4.26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71A-4A27-A546-C2B863AFDFEB}"/>
                </c:ext>
              </c:extLst>
            </c:dLbl>
            <c:dLbl>
              <c:idx val="23"/>
              <c:tx>
                <c:rich>
                  <a:bodyPr/>
                  <a:lstStyle/>
                  <a:p>
                    <a:r>
                      <a:rPr lang="en-GB"/>
                      <a:t>4.22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671A-4A27-A546-C2B863AFDFEB}"/>
                </c:ext>
              </c:extLst>
            </c:dLbl>
            <c:dLbl>
              <c:idx val="24"/>
              <c:tx>
                <c:rich>
                  <a:bodyPr/>
                  <a:lstStyle/>
                  <a:p>
                    <a:r>
                      <a:rPr lang="en-GB"/>
                      <a:t>4.20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71A-4A27-A546-C2B863AFDFEB}"/>
                </c:ext>
              </c:extLst>
            </c:dLbl>
            <c:dLbl>
              <c:idx val="25"/>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671A-4A27-A546-C2B863AFDFEB}"/>
                </c:ext>
              </c:extLst>
            </c:dLbl>
            <c:dLbl>
              <c:idx val="26"/>
              <c:tx>
                <c:rich>
                  <a:bodyPr/>
                  <a:lstStyle/>
                  <a:p>
                    <a:r>
                      <a:rPr lang="en-GB"/>
                      <a:t>4.02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71A-4A27-A546-C2B863AFDFEB}"/>
                </c:ext>
              </c:extLst>
            </c:dLbl>
            <c:dLbl>
              <c:idx val="27"/>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671A-4A27-A546-C2B863AFDFEB}"/>
                </c:ext>
              </c:extLst>
            </c:dLbl>
            <c:dLbl>
              <c:idx val="28"/>
              <c:tx>
                <c:rich>
                  <a:bodyPr/>
                  <a:lstStyle/>
                  <a:p>
                    <a:r>
                      <a:rPr lang="en-GB"/>
                      <a:t>3.82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71A-4A27-A546-C2B863AFDFE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671A-4A27-A546-C2B863AFDFE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BLR</c:v>
                </c:pt>
                <c:pt idx="5">
                  <c:v>DME</c:v>
                </c:pt>
                <c:pt idx="6">
                  <c:v>RUH</c:v>
                </c:pt>
                <c:pt idx="7">
                  <c:v>MSP</c:v>
                </c:pt>
                <c:pt idx="8">
                  <c:v>JED</c:v>
                </c:pt>
                <c:pt idx="9">
                  <c:v>BWI</c:v>
                </c:pt>
                <c:pt idx="10">
                  <c:v>DTW</c:v>
                </c:pt>
                <c:pt idx="11">
                  <c:v>KIX</c:v>
                </c:pt>
                <c:pt idx="12">
                  <c:v>LGA</c:v>
                </c:pt>
                <c:pt idx="13">
                  <c:v>CPH</c:v>
                </c:pt>
                <c:pt idx="14">
                  <c:v>YVR</c:v>
                </c:pt>
                <c:pt idx="15">
                  <c:v>CUN</c:v>
                </c:pt>
                <c:pt idx="16">
                  <c:v>ZRH</c:v>
                </c:pt>
                <c:pt idx="17">
                  <c:v>SLC</c:v>
                </c:pt>
                <c:pt idx="18">
                  <c:v>OSL</c:v>
                </c:pt>
                <c:pt idx="19">
                  <c:v>ATH</c:v>
                </c:pt>
                <c:pt idx="20">
                  <c:v>MXP</c:v>
                </c:pt>
                <c:pt idx="21">
                  <c:v>DUB</c:v>
                </c:pt>
                <c:pt idx="22">
                  <c:v>DMK</c:v>
                </c:pt>
                <c:pt idx="23">
                  <c:v>BRU</c:v>
                </c:pt>
                <c:pt idx="24">
                  <c:v>PMI</c:v>
                </c:pt>
                <c:pt idx="25">
                  <c:v>ARN</c:v>
                </c:pt>
                <c:pt idx="26">
                  <c:v>LIS</c:v>
                </c:pt>
                <c:pt idx="27">
                  <c:v>ORY</c:v>
                </c:pt>
                <c:pt idx="28">
                  <c:v>VIE</c:v>
                </c:pt>
              </c:strCache>
            </c:strRef>
          </c:cat>
          <c:val>
            <c:numRef>
              <c:f>Sheet1!$B$2:$B$31</c:f>
              <c:numCache>
                <c:formatCode>0.00000000</c:formatCode>
                <c:ptCount val="30"/>
                <c:pt idx="0">
                  <c:v>5</c:v>
                </c:pt>
                <c:pt idx="1">
                  <c:v>4.97054215</c:v>
                </c:pt>
                <c:pt idx="2">
                  <c:v>4.9636830600000001</c:v>
                </c:pt>
                <c:pt idx="3">
                  <c:v>4.8262284700000002</c:v>
                </c:pt>
                <c:pt idx="4">
                  <c:v>4.70969339</c:v>
                </c:pt>
                <c:pt idx="5">
                  <c:v>4.6669465399999996</c:v>
                </c:pt>
                <c:pt idx="6">
                  <c:v>4.5845026100000004</c:v>
                </c:pt>
                <c:pt idx="7">
                  <c:v>4.4909877199999997</c:v>
                </c:pt>
                <c:pt idx="8">
                  <c:v>4.4570427099999996</c:v>
                </c:pt>
                <c:pt idx="9">
                  <c:v>4.4184311100000002</c:v>
                </c:pt>
                <c:pt idx="10">
                  <c:v>4.4135837599999999</c:v>
                </c:pt>
                <c:pt idx="11">
                  <c:v>4.4070089699999997</c:v>
                </c:pt>
                <c:pt idx="12">
                  <c:v>4.4019448499999996</c:v>
                </c:pt>
                <c:pt idx="13">
                  <c:v>4.4006787300000001</c:v>
                </c:pt>
                <c:pt idx="14">
                  <c:v>4.3948888100000003</c:v>
                </c:pt>
                <c:pt idx="15">
                  <c:v>4.3687363100000001</c:v>
                </c:pt>
                <c:pt idx="16">
                  <c:v>4.3644708200000002</c:v>
                </c:pt>
                <c:pt idx="17">
                  <c:v>4.3533267000000002</c:v>
                </c:pt>
                <c:pt idx="18">
                  <c:v>4.2914074600000003</c:v>
                </c:pt>
                <c:pt idx="19">
                  <c:v>4.2850966599999998</c:v>
                </c:pt>
                <c:pt idx="20">
                  <c:v>4.2730145100000003</c:v>
                </c:pt>
                <c:pt idx="21">
                  <c:v>4.2635413099999999</c:v>
                </c:pt>
                <c:pt idx="22">
                  <c:v>4.2572001999999998</c:v>
                </c:pt>
                <c:pt idx="23">
                  <c:v>4.2199851099999997</c:v>
                </c:pt>
                <c:pt idx="24">
                  <c:v>4.2013502799999998</c:v>
                </c:pt>
                <c:pt idx="25">
                  <c:v>4.1007947400000004</c:v>
                </c:pt>
                <c:pt idx="26">
                  <c:v>4.0153015999999999</c:v>
                </c:pt>
                <c:pt idx="27">
                  <c:v>3.97690454</c:v>
                </c:pt>
                <c:pt idx="28">
                  <c:v>3.8223456499999999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4.97</c:v>
                  </c:pt>
                  <c:pt idx="2">
                    <c:v>4.96</c:v>
                  </c:pt>
                  <c:pt idx="3">
                    <c:v>4.83</c:v>
                  </c:pt>
                  <c:pt idx="4">
                    <c:v>4.71</c:v>
                  </c:pt>
                  <c:pt idx="5">
                    <c:v>4.67</c:v>
                  </c:pt>
                  <c:pt idx="6">
                    <c:v>4.58</c:v>
                  </c:pt>
                  <c:pt idx="7">
                    <c:v>4.49</c:v>
                  </c:pt>
                  <c:pt idx="8">
                    <c:v>4.46</c:v>
                  </c:pt>
                  <c:pt idx="9">
                    <c:v>4.42</c:v>
                  </c:pt>
                  <c:pt idx="10">
                    <c:v>4.41</c:v>
                  </c:pt>
                  <c:pt idx="11">
                    <c:v>4.41</c:v>
                  </c:pt>
                  <c:pt idx="12">
                    <c:v>4.40</c:v>
                  </c:pt>
                  <c:pt idx="13">
                    <c:v>4.40</c:v>
                  </c:pt>
                  <c:pt idx="14">
                    <c:v>4.39</c:v>
                  </c:pt>
                  <c:pt idx="15">
                    <c:v>4.37</c:v>
                  </c:pt>
                  <c:pt idx="16">
                    <c:v>4.36</c:v>
                  </c:pt>
                  <c:pt idx="17">
                    <c:v>4.35</c:v>
                  </c:pt>
                  <c:pt idx="18">
                    <c:v>4.29</c:v>
                  </c:pt>
                  <c:pt idx="19">
                    <c:v>4.29</c:v>
                  </c:pt>
                  <c:pt idx="20">
                    <c:v>4.27</c:v>
                  </c:pt>
                  <c:pt idx="21">
                    <c:v>4.26</c:v>
                  </c:pt>
                  <c:pt idx="22">
                    <c:v>4.26</c:v>
                  </c:pt>
                  <c:pt idx="23">
                    <c:v>4.22</c:v>
                  </c:pt>
                  <c:pt idx="24">
                    <c:v>4.20</c:v>
                  </c:pt>
                  <c:pt idx="25">
                    <c:v>4.10</c:v>
                  </c:pt>
                  <c:pt idx="26">
                    <c:v>4.02</c:v>
                  </c:pt>
                  <c:pt idx="27">
                    <c:v>3.98</c:v>
                  </c:pt>
                  <c:pt idx="28">
                    <c:v>3.82</c:v>
                  </c:pt>
                </c15:dlblRangeCache>
              </c15:datalabelsRange>
            </c:ext>
            <c:ext xmlns:c16="http://schemas.microsoft.com/office/drawing/2014/chart" uri="{C3380CC4-5D6E-409C-BE32-E72D297353CC}">
              <c16:uniqueId val="{0000001F-671A-4A27-A546-C2B863AFDFE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830-5B4D-B877-52BD62282857}"/>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830-5B4D-B877-52BD6228285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830-5B4D-B877-52BD62282857}"/>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E830-5B4D-B877-52BD62282857}"/>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830-5B4D-B877-52BD6228285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830-5B4D-B877-52BD6228285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830-5B4D-B877-52BD6228285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830-5B4D-B877-52BD6228285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830-5B4D-B877-52BD6228285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830-5B4D-B877-52BD6228285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830-5B4D-B877-52BD6228285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830-5B4D-B877-52BD6228285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830-5B4D-B877-52BD62282857}"/>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830-5B4D-B877-52BD6228285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830-5B4D-B877-52BD6228285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830-5B4D-B877-52BD6228285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830-5B4D-B877-52BD6228285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830-5B4D-B877-52BD6228285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830-5B4D-B877-52BD6228285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830-5B4D-B877-52BD6228285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830-5B4D-B877-52BD6228285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830-5B4D-B877-52BD6228285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830-5B4D-B877-52BD6228285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830-5B4D-B877-52BD6228285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830-5B4D-B877-52BD6228285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830-5B4D-B877-52BD6228285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830-5B4D-B877-52BD6228285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830-5B4D-B877-52BD62282857}"/>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830-5B4D-B877-52BD62282857}"/>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830-5B4D-B877-52BD62282857}"/>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830-5B4D-B877-52BD62282857}"/>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830-5B4D-B877-52BD62282857}"/>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E830-5B4D-B877-52BD6228285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E830-5B4D-B877-52BD6228285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F55-F74A-82D8-DE48350630F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F55-F74A-82D8-DE48350630FB}"/>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7F55-F74A-82D8-DE48350630FB}"/>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7F55-F74A-82D8-DE48350630FB}"/>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F55-F74A-82D8-DE48350630FB}"/>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7F55-F74A-82D8-DE48350630FB}"/>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7F55-F74A-82D8-DE48350630FB}"/>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7F55-F74A-82D8-DE48350630FB}"/>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7F55-F74A-82D8-DE48350630FB}"/>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7F55-F74A-82D8-DE48350630FB}"/>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7F55-F74A-82D8-DE48350630FB}"/>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F55-F74A-82D8-DE48350630FB}"/>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7F55-F74A-82D8-DE48350630FB}"/>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7F55-F74A-82D8-DE48350630FB}"/>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7F55-F74A-82D8-DE48350630FB}"/>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7F55-F74A-82D8-DE48350630FB}"/>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7F55-F74A-82D8-DE48350630FB}"/>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7F55-F74A-82D8-DE48350630FB}"/>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7F55-F74A-82D8-DE48350630FB}"/>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7F55-F74A-82D8-DE48350630FB}"/>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7F55-F74A-82D8-DE48350630FB}"/>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7F55-F74A-82D8-DE48350630FB}"/>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7F55-F74A-82D8-DE48350630FB}"/>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7F55-F74A-82D8-DE48350630FB}"/>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7F55-F74A-82D8-DE48350630FB}"/>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7F55-F74A-82D8-DE48350630FB}"/>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7F55-F74A-82D8-DE48350630FB}"/>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7F55-F74A-82D8-DE48350630FB}"/>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7F55-F74A-82D8-DE48350630FB}"/>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7F55-F74A-82D8-DE48350630FB}"/>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7F55-F74A-82D8-DE48350630F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7F55-F74A-82D8-DE48350630F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7F55-F74A-82D8-DE48350630F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FB5-FB4B-B89D-5A79472E07B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FB5-FB4B-B89D-5A79472E07BA}"/>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FB5-FB4B-B89D-5A79472E07BA}"/>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1FB5-FB4B-B89D-5A79472E07B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FB5-FB4B-B89D-5A79472E07B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FB5-FB4B-B89D-5A79472E07B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FB5-FB4B-B89D-5A79472E07B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FB5-FB4B-B89D-5A79472E07B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FB5-FB4B-B89D-5A79472E07B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FB5-FB4B-B89D-5A79472E07B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FB5-FB4B-B89D-5A79472E07B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FB5-FB4B-B89D-5A79472E07B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FB5-FB4B-B89D-5A79472E07B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FB5-FB4B-B89D-5A79472E07B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FB5-FB4B-B89D-5A79472E07B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FB5-FB4B-B89D-5A79472E07B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FB5-FB4B-B89D-5A79472E07B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FB5-FB4B-B89D-5A79472E07B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FB5-FB4B-B89D-5A79472E07B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FB5-FB4B-B89D-5A79472E07B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FB5-FB4B-B89D-5A79472E07B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FB5-FB4B-B89D-5A79472E07B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FB5-FB4B-B89D-5A79472E07B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FB5-FB4B-B89D-5A79472E07B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FB5-FB4B-B89D-5A79472E07B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FB5-FB4B-B89D-5A79472E07B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FB5-FB4B-B89D-5A79472E07B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FB5-FB4B-B89D-5A79472E07BA}"/>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FB5-FB4B-B89D-5A79472E07BA}"/>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FB5-FB4B-B89D-5A79472E07BA}"/>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FB5-FB4B-B89D-5A79472E07BA}"/>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FB5-FB4B-B89D-5A79472E07BA}"/>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1FB5-FB4B-B89D-5A79472E07B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1FB5-FB4B-B89D-5A79472E07B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3EE-42DD-B725-AF7B3AAD8DF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3EE-42DD-B725-AF7B3AAD8DF7}"/>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3EE-42DD-B725-AF7B3AAD8DF7}"/>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3EE-42DD-B725-AF7B3AAD8DF7}"/>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DE65-457F-8F10-D0F53B5557BB}"/>
              </c:ext>
            </c:extLst>
          </c:dPt>
          <c:dPt>
            <c:idx val="1"/>
            <c:invertIfNegative val="0"/>
            <c:bubble3D val="0"/>
            <c:spPr>
              <a:solidFill>
                <a:srgbClr val="654E98"/>
              </a:solidFill>
            </c:spPr>
            <c:extLst>
              <c:ext xmlns:c16="http://schemas.microsoft.com/office/drawing/2014/chart" uri="{C3380CC4-5D6E-409C-BE32-E72D297353CC}">
                <c16:uniqueId val="{00000003-DE65-457F-8F10-D0F53B5557BB}"/>
              </c:ext>
            </c:extLst>
          </c:dPt>
          <c:dPt>
            <c:idx val="2"/>
            <c:invertIfNegative val="0"/>
            <c:bubble3D val="0"/>
            <c:spPr>
              <a:solidFill>
                <a:srgbClr val="654E98"/>
              </a:solidFill>
            </c:spPr>
            <c:extLst>
              <c:ext xmlns:c16="http://schemas.microsoft.com/office/drawing/2014/chart" uri="{C3380CC4-5D6E-409C-BE32-E72D297353CC}">
                <c16:uniqueId val="{00000004-DE65-457F-8F10-D0F53B5557BB}"/>
              </c:ext>
            </c:extLst>
          </c:dPt>
          <c:dPt>
            <c:idx val="3"/>
            <c:invertIfNegative val="0"/>
            <c:bubble3D val="0"/>
            <c:spPr>
              <a:solidFill>
                <a:srgbClr val="654E98"/>
              </a:solidFill>
            </c:spPr>
            <c:extLst>
              <c:ext xmlns:c16="http://schemas.microsoft.com/office/drawing/2014/chart" uri="{C3380CC4-5D6E-409C-BE32-E72D297353CC}">
                <c16:uniqueId val="{00000005-DE65-457F-8F10-D0F53B5557BB}"/>
              </c:ext>
            </c:extLst>
          </c:dPt>
          <c:dPt>
            <c:idx val="4"/>
            <c:invertIfNegative val="0"/>
            <c:bubble3D val="0"/>
            <c:spPr>
              <a:solidFill>
                <a:srgbClr val="654E98"/>
              </a:solidFill>
            </c:spPr>
            <c:extLst>
              <c:ext xmlns:c16="http://schemas.microsoft.com/office/drawing/2014/chart" uri="{C3380CC4-5D6E-409C-BE32-E72D297353CC}">
                <c16:uniqueId val="{00000006-DE65-457F-8F10-D0F53B5557BB}"/>
              </c:ext>
            </c:extLst>
          </c:dPt>
          <c:dPt>
            <c:idx val="5"/>
            <c:invertIfNegative val="0"/>
            <c:bubble3D val="0"/>
            <c:spPr>
              <a:solidFill>
                <a:srgbClr val="654E98"/>
              </a:solidFill>
            </c:spPr>
            <c:extLst>
              <c:ext xmlns:c16="http://schemas.microsoft.com/office/drawing/2014/chart" uri="{C3380CC4-5D6E-409C-BE32-E72D297353CC}">
                <c16:uniqueId val="{00000007-DE65-457F-8F10-D0F53B5557BB}"/>
              </c:ext>
            </c:extLst>
          </c:dPt>
          <c:dPt>
            <c:idx val="6"/>
            <c:invertIfNegative val="0"/>
            <c:bubble3D val="0"/>
            <c:spPr>
              <a:solidFill>
                <a:srgbClr val="654E98"/>
              </a:solidFill>
            </c:spPr>
            <c:extLst>
              <c:ext xmlns:c16="http://schemas.microsoft.com/office/drawing/2014/chart" uri="{C3380CC4-5D6E-409C-BE32-E72D297353CC}">
                <c16:uniqueId val="{00000008-DE65-457F-8F10-D0F53B5557BB}"/>
              </c:ext>
            </c:extLst>
          </c:dPt>
          <c:dPt>
            <c:idx val="7"/>
            <c:invertIfNegative val="0"/>
            <c:bubble3D val="0"/>
            <c:spPr>
              <a:solidFill>
                <a:srgbClr val="654E98"/>
              </a:solidFill>
            </c:spPr>
            <c:extLst>
              <c:ext xmlns:c16="http://schemas.microsoft.com/office/drawing/2014/chart" uri="{C3380CC4-5D6E-409C-BE32-E72D297353CC}">
                <c16:uniqueId val="{00000009-DE65-457F-8F10-D0F53B5557BB}"/>
              </c:ext>
            </c:extLst>
          </c:dPt>
          <c:dPt>
            <c:idx val="8"/>
            <c:invertIfNegative val="0"/>
            <c:bubble3D val="0"/>
            <c:spPr>
              <a:solidFill>
                <a:srgbClr val="654E98"/>
              </a:solidFill>
            </c:spPr>
            <c:extLst>
              <c:ext xmlns:c16="http://schemas.microsoft.com/office/drawing/2014/chart" uri="{C3380CC4-5D6E-409C-BE32-E72D297353CC}">
                <c16:uniqueId val="{0000000A-DE65-457F-8F10-D0F53B5557BB}"/>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E65-457F-8F10-D0F53B5557BB}"/>
              </c:ext>
            </c:extLst>
          </c:dPt>
          <c:dPt>
            <c:idx val="10"/>
            <c:invertIfNegative val="0"/>
            <c:bubble3D val="0"/>
            <c:spPr>
              <a:solidFill>
                <a:srgbClr val="654E98"/>
              </a:solidFill>
            </c:spPr>
            <c:extLst>
              <c:ext xmlns:c16="http://schemas.microsoft.com/office/drawing/2014/chart" uri="{C3380CC4-5D6E-409C-BE32-E72D297353CC}">
                <c16:uniqueId val="{0000000B-DE65-457F-8F10-D0F53B5557BB}"/>
              </c:ext>
            </c:extLst>
          </c:dPt>
          <c:dPt>
            <c:idx val="11"/>
            <c:invertIfNegative val="0"/>
            <c:bubble3D val="0"/>
            <c:spPr>
              <a:solidFill>
                <a:srgbClr val="654E98"/>
              </a:solidFill>
            </c:spPr>
            <c:extLst>
              <c:ext xmlns:c16="http://schemas.microsoft.com/office/drawing/2014/chart" uri="{C3380CC4-5D6E-409C-BE32-E72D297353CC}">
                <c16:uniqueId val="{0000000C-DE65-457F-8F10-D0F53B5557BB}"/>
              </c:ext>
            </c:extLst>
          </c:dPt>
          <c:dPt>
            <c:idx val="12"/>
            <c:invertIfNegative val="0"/>
            <c:bubble3D val="0"/>
            <c:spPr>
              <a:solidFill>
                <a:srgbClr val="C00000"/>
              </a:solidFill>
            </c:spPr>
            <c:extLst>
              <c:ext xmlns:c16="http://schemas.microsoft.com/office/drawing/2014/chart" uri="{C3380CC4-5D6E-409C-BE32-E72D297353CC}">
                <c16:uniqueId val="{0000000D-DE65-457F-8F10-D0F53B5557BB}"/>
              </c:ext>
            </c:extLst>
          </c:dPt>
          <c:dPt>
            <c:idx val="13"/>
            <c:invertIfNegative val="0"/>
            <c:bubble3D val="0"/>
            <c:spPr>
              <a:solidFill>
                <a:srgbClr val="654E98"/>
              </a:solidFill>
            </c:spPr>
            <c:extLst>
              <c:ext xmlns:c16="http://schemas.microsoft.com/office/drawing/2014/chart" uri="{C3380CC4-5D6E-409C-BE32-E72D297353CC}">
                <c16:uniqueId val="{0000000E-DE65-457F-8F10-D0F53B5557BB}"/>
              </c:ext>
            </c:extLst>
          </c:dPt>
          <c:dPt>
            <c:idx val="14"/>
            <c:invertIfNegative val="0"/>
            <c:bubble3D val="0"/>
            <c:spPr>
              <a:solidFill>
                <a:srgbClr val="654E98"/>
              </a:solidFill>
            </c:spPr>
            <c:extLst>
              <c:ext xmlns:c16="http://schemas.microsoft.com/office/drawing/2014/chart" uri="{C3380CC4-5D6E-409C-BE32-E72D297353CC}">
                <c16:uniqueId val="{0000000F-DE65-457F-8F10-D0F53B5557BB}"/>
              </c:ext>
            </c:extLst>
          </c:dPt>
          <c:dPt>
            <c:idx val="15"/>
            <c:invertIfNegative val="0"/>
            <c:bubble3D val="0"/>
            <c:spPr>
              <a:solidFill>
                <a:srgbClr val="654E98"/>
              </a:solidFill>
            </c:spPr>
            <c:extLst>
              <c:ext xmlns:c16="http://schemas.microsoft.com/office/drawing/2014/chart" uri="{C3380CC4-5D6E-409C-BE32-E72D297353CC}">
                <c16:uniqueId val="{00000010-DE65-457F-8F10-D0F53B5557BB}"/>
              </c:ext>
            </c:extLst>
          </c:dPt>
          <c:dPt>
            <c:idx val="16"/>
            <c:invertIfNegative val="0"/>
            <c:bubble3D val="0"/>
            <c:spPr>
              <a:solidFill>
                <a:srgbClr val="654E98"/>
              </a:solidFill>
            </c:spPr>
            <c:extLst>
              <c:ext xmlns:c16="http://schemas.microsoft.com/office/drawing/2014/chart" uri="{C3380CC4-5D6E-409C-BE32-E72D297353CC}">
                <c16:uniqueId val="{00000011-DE65-457F-8F10-D0F53B5557BB}"/>
              </c:ext>
            </c:extLst>
          </c:dPt>
          <c:dPt>
            <c:idx val="17"/>
            <c:invertIfNegative val="0"/>
            <c:bubble3D val="0"/>
            <c:spPr>
              <a:solidFill>
                <a:srgbClr val="654E98"/>
              </a:solidFill>
            </c:spPr>
            <c:extLst>
              <c:ext xmlns:c16="http://schemas.microsoft.com/office/drawing/2014/chart" uri="{C3380CC4-5D6E-409C-BE32-E72D297353CC}">
                <c16:uniqueId val="{00000012-DE65-457F-8F10-D0F53B5557BB}"/>
              </c:ext>
            </c:extLst>
          </c:dPt>
          <c:dPt>
            <c:idx val="18"/>
            <c:invertIfNegative val="0"/>
            <c:bubble3D val="0"/>
            <c:spPr>
              <a:solidFill>
                <a:srgbClr val="654E98"/>
              </a:solidFill>
            </c:spPr>
            <c:extLst>
              <c:ext xmlns:c16="http://schemas.microsoft.com/office/drawing/2014/chart" uri="{C3380CC4-5D6E-409C-BE32-E72D297353CC}">
                <c16:uniqueId val="{00000013-DE65-457F-8F10-D0F53B5557BB}"/>
              </c:ext>
            </c:extLst>
          </c:dPt>
          <c:dPt>
            <c:idx val="19"/>
            <c:invertIfNegative val="0"/>
            <c:bubble3D val="0"/>
            <c:spPr>
              <a:solidFill>
                <a:srgbClr val="654E98"/>
              </a:solidFill>
            </c:spPr>
            <c:extLst>
              <c:ext xmlns:c16="http://schemas.microsoft.com/office/drawing/2014/chart" uri="{C3380CC4-5D6E-409C-BE32-E72D297353CC}">
                <c16:uniqueId val="{00000014-DE65-457F-8F10-D0F53B5557BB}"/>
              </c:ext>
            </c:extLst>
          </c:dPt>
          <c:dPt>
            <c:idx val="20"/>
            <c:invertIfNegative val="0"/>
            <c:bubble3D val="0"/>
            <c:spPr>
              <a:solidFill>
                <a:srgbClr val="654E98"/>
              </a:solidFill>
            </c:spPr>
            <c:extLst>
              <c:ext xmlns:c16="http://schemas.microsoft.com/office/drawing/2014/chart" uri="{C3380CC4-5D6E-409C-BE32-E72D297353CC}">
                <c16:uniqueId val="{00000015-DE65-457F-8F10-D0F53B5557BB}"/>
              </c:ext>
            </c:extLst>
          </c:dPt>
          <c:dPt>
            <c:idx val="21"/>
            <c:invertIfNegative val="0"/>
            <c:bubble3D val="0"/>
            <c:spPr>
              <a:solidFill>
                <a:srgbClr val="654E98"/>
              </a:solidFill>
            </c:spPr>
            <c:extLst>
              <c:ext xmlns:c16="http://schemas.microsoft.com/office/drawing/2014/chart" uri="{C3380CC4-5D6E-409C-BE32-E72D297353CC}">
                <c16:uniqueId val="{00000016-DE65-457F-8F10-D0F53B5557BB}"/>
              </c:ext>
            </c:extLst>
          </c:dPt>
          <c:dPt>
            <c:idx val="22"/>
            <c:invertIfNegative val="0"/>
            <c:bubble3D val="0"/>
            <c:spPr>
              <a:solidFill>
                <a:srgbClr val="654E98"/>
              </a:solidFill>
            </c:spPr>
            <c:extLst>
              <c:ext xmlns:c16="http://schemas.microsoft.com/office/drawing/2014/chart" uri="{C3380CC4-5D6E-409C-BE32-E72D297353CC}">
                <c16:uniqueId val="{00000017-DE65-457F-8F10-D0F53B5557BB}"/>
              </c:ext>
            </c:extLst>
          </c:dPt>
          <c:dPt>
            <c:idx val="23"/>
            <c:invertIfNegative val="0"/>
            <c:bubble3D val="0"/>
            <c:spPr>
              <a:solidFill>
                <a:srgbClr val="654E98"/>
              </a:solidFill>
            </c:spPr>
            <c:extLst>
              <c:ext xmlns:c16="http://schemas.microsoft.com/office/drawing/2014/chart" uri="{C3380CC4-5D6E-409C-BE32-E72D297353CC}">
                <c16:uniqueId val="{00000018-DE65-457F-8F10-D0F53B5557BB}"/>
              </c:ext>
            </c:extLst>
          </c:dPt>
          <c:dPt>
            <c:idx val="24"/>
            <c:invertIfNegative val="0"/>
            <c:bubble3D val="0"/>
            <c:spPr>
              <a:solidFill>
                <a:srgbClr val="654E98"/>
              </a:solidFill>
            </c:spPr>
            <c:extLst>
              <c:ext xmlns:c16="http://schemas.microsoft.com/office/drawing/2014/chart" uri="{C3380CC4-5D6E-409C-BE32-E72D297353CC}">
                <c16:uniqueId val="{00000019-DE65-457F-8F10-D0F53B5557BB}"/>
              </c:ext>
            </c:extLst>
          </c:dPt>
          <c:dPt>
            <c:idx val="25"/>
            <c:invertIfNegative val="0"/>
            <c:bubble3D val="0"/>
            <c:spPr>
              <a:solidFill>
                <a:srgbClr val="654E98"/>
              </a:solidFill>
            </c:spPr>
            <c:extLst>
              <c:ext xmlns:c16="http://schemas.microsoft.com/office/drawing/2014/chart" uri="{C3380CC4-5D6E-409C-BE32-E72D297353CC}">
                <c16:uniqueId val="{0000001A-DE65-457F-8F10-D0F53B5557BB}"/>
              </c:ext>
            </c:extLst>
          </c:dPt>
          <c:dPt>
            <c:idx val="26"/>
            <c:invertIfNegative val="0"/>
            <c:bubble3D val="0"/>
            <c:spPr>
              <a:solidFill>
                <a:srgbClr val="654E98"/>
              </a:solidFill>
            </c:spPr>
            <c:extLst>
              <c:ext xmlns:c16="http://schemas.microsoft.com/office/drawing/2014/chart" uri="{C3380CC4-5D6E-409C-BE32-E72D297353CC}">
                <c16:uniqueId val="{0000001B-DE65-457F-8F10-D0F53B5557BB}"/>
              </c:ext>
            </c:extLst>
          </c:dPt>
          <c:dPt>
            <c:idx val="27"/>
            <c:invertIfNegative val="0"/>
            <c:bubble3D val="0"/>
            <c:spPr>
              <a:solidFill>
                <a:srgbClr val="654E98"/>
              </a:solidFill>
            </c:spPr>
            <c:extLst>
              <c:ext xmlns:c16="http://schemas.microsoft.com/office/drawing/2014/chart" uri="{C3380CC4-5D6E-409C-BE32-E72D297353CC}">
                <c16:uniqueId val="{0000001C-DE65-457F-8F10-D0F53B5557BB}"/>
              </c:ext>
            </c:extLst>
          </c:dPt>
          <c:dPt>
            <c:idx val="28"/>
            <c:invertIfNegative val="0"/>
            <c:bubble3D val="0"/>
            <c:spPr>
              <a:solidFill>
                <a:srgbClr val="654E98"/>
              </a:solidFill>
            </c:spPr>
            <c:extLst>
              <c:ext xmlns:c16="http://schemas.microsoft.com/office/drawing/2014/chart" uri="{C3380CC4-5D6E-409C-BE32-E72D297353CC}">
                <c16:uniqueId val="{0000001D-DE65-457F-8F10-D0F53B5557BB}"/>
              </c:ext>
            </c:extLst>
          </c:dPt>
          <c:dLbls>
            <c:dLbl>
              <c:idx val="0"/>
              <c:tx>
                <c:rich>
                  <a:bodyPr/>
                  <a:lstStyle/>
                  <a:p>
                    <a:fld id="{732ACC00-46EC-4D8A-9B63-E7BC514C888A}"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DE65-457F-8F10-D0F53B5557BB}"/>
                </c:ext>
              </c:extLst>
            </c:dLbl>
            <c:dLbl>
              <c:idx val="1"/>
              <c:tx>
                <c:rich>
                  <a:bodyPr/>
                  <a:lstStyle/>
                  <a:p>
                    <a:fld id="{BF697CCC-5A63-43B7-B6E1-67AC20120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DE65-457F-8F10-D0F53B5557BB}"/>
                </c:ext>
              </c:extLst>
            </c:dLbl>
            <c:dLbl>
              <c:idx val="2"/>
              <c:tx>
                <c:rich>
                  <a:bodyPr/>
                  <a:lstStyle/>
                  <a:p>
                    <a:r>
                      <a:rPr lang="en-GB"/>
                      <a:t>4.87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E65-457F-8F10-D0F53B5557BB}"/>
                </c:ext>
              </c:extLst>
            </c:dLbl>
            <c:dLbl>
              <c:idx val="3"/>
              <c:tx>
                <c:rich>
                  <a:bodyPr/>
                  <a:lstStyle/>
                  <a:p>
                    <a:r>
                      <a:rPr lang="en-GB"/>
                      <a:t>4.78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E65-457F-8F10-D0F53B5557BB}"/>
                </c:ext>
              </c:extLst>
            </c:dLbl>
            <c:dLbl>
              <c:idx val="4"/>
              <c:tx>
                <c:rich>
                  <a:bodyPr/>
                  <a:lstStyle/>
                  <a:p>
                    <a:r>
                      <a:rPr lang="en-GB"/>
                      <a:t>4.64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E65-457F-8F10-D0F53B5557BB}"/>
                </c:ext>
              </c:extLst>
            </c:dLbl>
            <c:dLbl>
              <c:idx val="5"/>
              <c:tx>
                <c:rich>
                  <a:bodyPr/>
                  <a:lstStyle/>
                  <a:p>
                    <a:r>
                      <a:rPr lang="en-GB"/>
                      <a:t>4.63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E65-457F-8F10-D0F53B5557BB}"/>
                </c:ext>
              </c:extLst>
            </c:dLbl>
            <c:dLbl>
              <c:idx val="6"/>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E65-457F-8F10-D0F53B5557BB}"/>
                </c:ext>
              </c:extLst>
            </c:dLbl>
            <c:dLbl>
              <c:idx val="7"/>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E65-457F-8F10-D0F53B5557BB}"/>
                </c:ext>
              </c:extLst>
            </c:dLbl>
            <c:dLbl>
              <c:idx val="8"/>
              <c:tx>
                <c:rich>
                  <a:bodyPr/>
                  <a:lstStyle/>
                  <a:p>
                    <a:r>
                      <a:rPr lang="en-GB"/>
                      <a:t>4.39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E65-457F-8F10-D0F53B5557BB}"/>
                </c:ext>
              </c:extLst>
            </c:dLbl>
            <c:dLbl>
              <c:idx val="9"/>
              <c:tx>
                <c:rich>
                  <a:bodyPr/>
                  <a:lstStyle/>
                  <a:p>
                    <a:r>
                      <a:rPr lang="en-GB"/>
                      <a:t>4.38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E65-457F-8F10-D0F53B5557BB}"/>
                </c:ext>
              </c:extLst>
            </c:dLbl>
            <c:dLbl>
              <c:idx val="10"/>
              <c:tx>
                <c:rich>
                  <a:bodyPr/>
                  <a:lstStyle/>
                  <a:p>
                    <a:r>
                      <a:rPr lang="en-GB"/>
                      <a:t>4.37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E65-457F-8F10-D0F53B5557BB}"/>
                </c:ext>
              </c:extLst>
            </c:dLbl>
            <c:dLbl>
              <c:idx val="11"/>
              <c:tx>
                <c:rich>
                  <a:bodyPr/>
                  <a:lstStyle/>
                  <a:p>
                    <a:r>
                      <a:rPr lang="en-GB"/>
                      <a:t>4.35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E65-457F-8F10-D0F53B5557BB}"/>
                </c:ext>
              </c:extLst>
            </c:dLbl>
            <c:dLbl>
              <c:idx val="12"/>
              <c:tx>
                <c:rich>
                  <a:bodyPr/>
                  <a:lstStyle/>
                  <a:p>
                    <a:r>
                      <a:rPr lang="en-GB"/>
                      <a:t>4.34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E65-457F-8F10-D0F53B5557BB}"/>
                </c:ext>
              </c:extLst>
            </c:dLbl>
            <c:dLbl>
              <c:idx val="13"/>
              <c:tx>
                <c:rich>
                  <a:bodyPr/>
                  <a:lstStyle/>
                  <a:p>
                    <a:r>
                      <a:rPr lang="en-GB"/>
                      <a:t>4.30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E65-457F-8F10-D0F53B5557BB}"/>
                </c:ext>
              </c:extLst>
            </c:dLbl>
            <c:dLbl>
              <c:idx val="14"/>
              <c:tx>
                <c:rich>
                  <a:bodyPr/>
                  <a:lstStyle/>
                  <a:p>
                    <a:r>
                      <a:rPr lang="en-GB"/>
                      <a:t>4.28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E65-457F-8F10-D0F53B5557BB}"/>
                </c:ext>
              </c:extLst>
            </c:dLbl>
            <c:dLbl>
              <c:idx val="15"/>
              <c:tx>
                <c:rich>
                  <a:bodyPr/>
                  <a:lstStyle/>
                  <a:p>
                    <a:r>
                      <a:rPr lang="en-GB"/>
                      <a:t>4.26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E65-457F-8F10-D0F53B5557BB}"/>
                </c:ext>
              </c:extLst>
            </c:dLbl>
            <c:dLbl>
              <c:idx val="16"/>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E65-457F-8F10-D0F53B5557BB}"/>
                </c:ext>
              </c:extLst>
            </c:dLbl>
            <c:dLbl>
              <c:idx val="17"/>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E65-457F-8F10-D0F53B5557BB}"/>
                </c:ext>
              </c:extLst>
            </c:dLbl>
            <c:dLbl>
              <c:idx val="18"/>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E65-457F-8F10-D0F53B5557BB}"/>
                </c:ext>
              </c:extLst>
            </c:dLbl>
            <c:dLbl>
              <c:idx val="19"/>
              <c:tx>
                <c:rich>
                  <a:bodyPr/>
                  <a:lstStyle/>
                  <a:p>
                    <a:r>
                      <a:rPr lang="en-GB"/>
                      <a:t>4.22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E65-457F-8F10-D0F53B5557BB}"/>
                </c:ext>
              </c:extLst>
            </c:dLbl>
            <c:dLbl>
              <c:idx val="20"/>
              <c:tx>
                <c:rich>
                  <a:bodyPr/>
                  <a:lstStyle/>
                  <a:p>
                    <a:r>
                      <a:rPr lang="en-GB"/>
                      <a:t>4.22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E65-457F-8F10-D0F53B5557BB}"/>
                </c:ext>
              </c:extLst>
            </c:dLbl>
            <c:dLbl>
              <c:idx val="21"/>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E65-457F-8F10-D0F53B5557BB}"/>
                </c:ext>
              </c:extLst>
            </c:dLbl>
            <c:dLbl>
              <c:idx val="22"/>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E65-457F-8F10-D0F53B5557BB}"/>
                </c:ext>
              </c:extLst>
            </c:dLbl>
            <c:dLbl>
              <c:idx val="23"/>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E65-457F-8F10-D0F53B5557BB}"/>
                </c:ext>
              </c:extLst>
            </c:dLbl>
            <c:dLbl>
              <c:idx val="24"/>
              <c:tx>
                <c:rich>
                  <a:bodyPr/>
                  <a:lstStyle/>
                  <a:p>
                    <a:r>
                      <a:rPr lang="en-GB"/>
                      <a:t>4.07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E65-457F-8F10-D0F53B5557BB}"/>
                </c:ext>
              </c:extLst>
            </c:dLbl>
            <c:dLbl>
              <c:idx val="25"/>
              <c:tx>
                <c:rich>
                  <a:bodyPr/>
                  <a:lstStyle/>
                  <a:p>
                    <a:r>
                      <a:rPr lang="en-GB"/>
                      <a:t>4.07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E65-457F-8F10-D0F53B5557BB}"/>
                </c:ext>
              </c:extLst>
            </c:dLbl>
            <c:dLbl>
              <c:idx val="26"/>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E65-457F-8F10-D0F53B5557BB}"/>
                </c:ext>
              </c:extLst>
            </c:dLbl>
            <c:dLbl>
              <c:idx val="27"/>
              <c:tx>
                <c:rich>
                  <a:bodyPr/>
                  <a:lstStyle/>
                  <a:p>
                    <a:r>
                      <a:rPr lang="en-GB"/>
                      <a:t>3.88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E65-457F-8F10-D0F53B5557BB}"/>
                </c:ext>
              </c:extLst>
            </c:dLbl>
            <c:dLbl>
              <c:idx val="28"/>
              <c:tx>
                <c:rich>
                  <a:bodyPr/>
                  <a:lstStyle/>
                  <a:p>
                    <a:r>
                      <a:rPr lang="en-GB"/>
                      <a:t>3.83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E65-457F-8F10-D0F53B5557B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E65-457F-8F10-D0F53B5557B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JED</c:v>
                </c:pt>
                <c:pt idx="5">
                  <c:v>RUH</c:v>
                </c:pt>
                <c:pt idx="6">
                  <c:v>DME</c:v>
                </c:pt>
                <c:pt idx="7">
                  <c:v>BLR</c:v>
                </c:pt>
                <c:pt idx="8">
                  <c:v>MSP</c:v>
                </c:pt>
                <c:pt idx="9">
                  <c:v>CPH</c:v>
                </c:pt>
                <c:pt idx="10">
                  <c:v>KIX</c:v>
                </c:pt>
                <c:pt idx="11">
                  <c:v>DTW</c:v>
                </c:pt>
                <c:pt idx="12">
                  <c:v>BWI</c:v>
                </c:pt>
                <c:pt idx="13">
                  <c:v>PMI</c:v>
                </c:pt>
                <c:pt idx="14">
                  <c:v>CUN</c:v>
                </c:pt>
                <c:pt idx="15">
                  <c:v>OSL</c:v>
                </c:pt>
                <c:pt idx="16">
                  <c:v>MXP</c:v>
                </c:pt>
                <c:pt idx="17">
                  <c:v>LGA</c:v>
                </c:pt>
                <c:pt idx="18">
                  <c:v>SLC</c:v>
                </c:pt>
                <c:pt idx="19">
                  <c:v>DUB</c:v>
                </c:pt>
                <c:pt idx="20">
                  <c:v>YVR</c:v>
                </c:pt>
                <c:pt idx="21">
                  <c:v>ZRH</c:v>
                </c:pt>
                <c:pt idx="22">
                  <c:v>ATH</c:v>
                </c:pt>
                <c:pt idx="23">
                  <c:v>DMK</c:v>
                </c:pt>
                <c:pt idx="24">
                  <c:v>ARN</c:v>
                </c:pt>
                <c:pt idx="25">
                  <c:v>BRU</c:v>
                </c:pt>
                <c:pt idx="26">
                  <c:v>LIS</c:v>
                </c:pt>
                <c:pt idx="27">
                  <c:v>ORY</c:v>
                </c:pt>
                <c:pt idx="28">
                  <c:v>VIE</c:v>
                </c:pt>
              </c:strCache>
            </c:strRef>
          </c:cat>
          <c:val>
            <c:numRef>
              <c:f>Sheet1!$B$2:$B$31</c:f>
              <c:numCache>
                <c:formatCode>0.00000000</c:formatCode>
                <c:ptCount val="30"/>
                <c:pt idx="0">
                  <c:v>4.9971274799999996</c:v>
                </c:pt>
                <c:pt idx="1">
                  <c:v>4.9919864900000004</c:v>
                </c:pt>
                <c:pt idx="2">
                  <c:v>4.8721967399999997</c:v>
                </c:pt>
                <c:pt idx="3">
                  <c:v>4.7846779100000001</c:v>
                </c:pt>
                <c:pt idx="4">
                  <c:v>4.6382844800000003</c:v>
                </c:pt>
                <c:pt idx="5">
                  <c:v>4.6275249799999996</c:v>
                </c:pt>
                <c:pt idx="6">
                  <c:v>4.6012094899999996</c:v>
                </c:pt>
                <c:pt idx="7">
                  <c:v>4.6002885300000003</c:v>
                </c:pt>
                <c:pt idx="8">
                  <c:v>4.3911866699999997</c:v>
                </c:pt>
                <c:pt idx="9">
                  <c:v>4.3825098200000001</c:v>
                </c:pt>
                <c:pt idx="10">
                  <c:v>4.3694089299999996</c:v>
                </c:pt>
                <c:pt idx="11">
                  <c:v>4.3471863199999996</c:v>
                </c:pt>
                <c:pt idx="12">
                  <c:v>4.3449962600000003</c:v>
                </c:pt>
                <c:pt idx="13">
                  <c:v>4.3048997800000004</c:v>
                </c:pt>
                <c:pt idx="14">
                  <c:v>4.2754608000000003</c:v>
                </c:pt>
                <c:pt idx="15">
                  <c:v>4.2630684099999998</c:v>
                </c:pt>
                <c:pt idx="16">
                  <c:v>4.2461630499999998</c:v>
                </c:pt>
                <c:pt idx="17">
                  <c:v>4.2393906899999996</c:v>
                </c:pt>
                <c:pt idx="18">
                  <c:v>4.2261160499999999</c:v>
                </c:pt>
                <c:pt idx="19">
                  <c:v>4.2177393299999997</c:v>
                </c:pt>
                <c:pt idx="20">
                  <c:v>4.2159840900000001</c:v>
                </c:pt>
                <c:pt idx="21">
                  <c:v>4.1797335899999997</c:v>
                </c:pt>
                <c:pt idx="22">
                  <c:v>4.1782221499999999</c:v>
                </c:pt>
                <c:pt idx="23">
                  <c:v>4.1633390800000001</c:v>
                </c:pt>
                <c:pt idx="24">
                  <c:v>4.0732045100000001</c:v>
                </c:pt>
                <c:pt idx="25">
                  <c:v>4.0683634</c:v>
                </c:pt>
                <c:pt idx="26">
                  <c:v>3.9527774099999999</c:v>
                </c:pt>
                <c:pt idx="27">
                  <c:v>3.8785499899999998</c:v>
                </c:pt>
                <c:pt idx="28">
                  <c:v>3.8272582000000002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4.99</c:v>
                  </c:pt>
                  <c:pt idx="2">
                    <c:v>4.87</c:v>
                  </c:pt>
                  <c:pt idx="3">
                    <c:v>4.78</c:v>
                  </c:pt>
                  <c:pt idx="4">
                    <c:v>4.64</c:v>
                  </c:pt>
                  <c:pt idx="5">
                    <c:v>4.63</c:v>
                  </c:pt>
                  <c:pt idx="6">
                    <c:v>4.60</c:v>
                  </c:pt>
                  <c:pt idx="7">
                    <c:v>4.60</c:v>
                  </c:pt>
                  <c:pt idx="8">
                    <c:v>4.39</c:v>
                  </c:pt>
                  <c:pt idx="9">
                    <c:v>4.38</c:v>
                  </c:pt>
                  <c:pt idx="10">
                    <c:v>4.37</c:v>
                  </c:pt>
                  <c:pt idx="11">
                    <c:v>4.35</c:v>
                  </c:pt>
                  <c:pt idx="12">
                    <c:v>4.34</c:v>
                  </c:pt>
                  <c:pt idx="13">
                    <c:v>4.30</c:v>
                  </c:pt>
                  <c:pt idx="14">
                    <c:v>4.28</c:v>
                  </c:pt>
                  <c:pt idx="15">
                    <c:v>4.26</c:v>
                  </c:pt>
                  <c:pt idx="16">
                    <c:v>4.25</c:v>
                  </c:pt>
                  <c:pt idx="17">
                    <c:v>4.24</c:v>
                  </c:pt>
                  <c:pt idx="18">
                    <c:v>4.23</c:v>
                  </c:pt>
                  <c:pt idx="19">
                    <c:v>4.22</c:v>
                  </c:pt>
                  <c:pt idx="20">
                    <c:v>4.22</c:v>
                  </c:pt>
                  <c:pt idx="21">
                    <c:v>4.18</c:v>
                  </c:pt>
                  <c:pt idx="22">
                    <c:v>4.18</c:v>
                  </c:pt>
                  <c:pt idx="23">
                    <c:v>4.16</c:v>
                  </c:pt>
                  <c:pt idx="24">
                    <c:v>4.07</c:v>
                  </c:pt>
                  <c:pt idx="25">
                    <c:v>4.07</c:v>
                  </c:pt>
                  <c:pt idx="26">
                    <c:v>3.95</c:v>
                  </c:pt>
                  <c:pt idx="27">
                    <c:v>3.88</c:v>
                  </c:pt>
                  <c:pt idx="28">
                    <c:v>3.83</c:v>
                  </c:pt>
                </c15:dlblRangeCache>
              </c15:datalabelsRange>
            </c:ext>
            <c:ext xmlns:c16="http://schemas.microsoft.com/office/drawing/2014/chart" uri="{C3380CC4-5D6E-409C-BE32-E72D297353CC}">
              <c16:uniqueId val="{0000001F-DE65-457F-8F10-D0F53B5557B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FF4-C945-93DB-AAC7DD82F5CA}"/>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FF4-C945-93DB-AAC7DD82F5C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FF4-C945-93DB-AAC7DD82F5CA}"/>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5FF4-C945-93DB-AAC7DD82F5C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5FF4-C945-93DB-AAC7DD82F5C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FF4-C945-93DB-AAC7DD82F5C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5FF4-C945-93DB-AAC7DD82F5C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FF4-C945-93DB-AAC7DD82F5C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5FF4-C945-93DB-AAC7DD82F5C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FF4-C945-93DB-AAC7DD82F5C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FF4-C945-93DB-AAC7DD82F5C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5FF4-C945-93DB-AAC7DD82F5C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FF4-C945-93DB-AAC7DD82F5C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FF4-C945-93DB-AAC7DD82F5C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5FF4-C945-93DB-AAC7DD82F5C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FF4-C945-93DB-AAC7DD82F5C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5FF4-C945-93DB-AAC7DD82F5C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FF4-C945-93DB-AAC7DD82F5C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5FF4-C945-93DB-AAC7DD82F5C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5FF4-C945-93DB-AAC7DD82F5C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5FF4-C945-93DB-AAC7DD82F5C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FF4-C945-93DB-AAC7DD82F5C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5FF4-C945-93DB-AAC7DD82F5C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FF4-C945-93DB-AAC7DD82F5C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5FF4-C945-93DB-AAC7DD82F5C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FF4-C945-93DB-AAC7DD82F5C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5FF4-C945-93DB-AAC7DD82F5C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FF4-C945-93DB-AAC7DD82F5CA}"/>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5FF4-C945-93DB-AAC7DD82F5CA}"/>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FF4-C945-93DB-AAC7DD82F5CA}"/>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5FF4-C945-93DB-AAC7DD82F5CA}"/>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FF4-C945-93DB-AAC7DD82F5CA}"/>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5FF4-C945-93DB-AAC7DD82F5C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5FF4-C945-93DB-AAC7DD82F5C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941-F244-9BE8-A4BCB9502BF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941-F244-9BE8-A4BCB9502BF9}"/>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3941-F244-9BE8-A4BCB9502BF9}"/>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3941-F244-9BE8-A4BCB9502BF9}"/>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941-F244-9BE8-A4BCB9502BF9}"/>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3941-F244-9BE8-A4BCB9502BF9}"/>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941-F244-9BE8-A4BCB9502BF9}"/>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941-F244-9BE8-A4BCB9502BF9}"/>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941-F244-9BE8-A4BCB9502BF9}"/>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3941-F244-9BE8-A4BCB9502BF9}"/>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941-F244-9BE8-A4BCB9502BF9}"/>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941-F244-9BE8-A4BCB9502BF9}"/>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3941-F244-9BE8-A4BCB9502BF9}"/>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941-F244-9BE8-A4BCB9502BF9}"/>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3941-F244-9BE8-A4BCB9502BF9}"/>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941-F244-9BE8-A4BCB9502BF9}"/>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3941-F244-9BE8-A4BCB9502BF9}"/>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941-F244-9BE8-A4BCB9502BF9}"/>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3941-F244-9BE8-A4BCB9502BF9}"/>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3941-F244-9BE8-A4BCB9502BF9}"/>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3941-F244-9BE8-A4BCB9502BF9}"/>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941-F244-9BE8-A4BCB9502BF9}"/>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3941-F244-9BE8-A4BCB9502BF9}"/>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941-F244-9BE8-A4BCB9502BF9}"/>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3941-F244-9BE8-A4BCB9502BF9}"/>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941-F244-9BE8-A4BCB9502BF9}"/>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3941-F244-9BE8-A4BCB9502BF9}"/>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941-F244-9BE8-A4BCB9502BF9}"/>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3941-F244-9BE8-A4BCB9502BF9}"/>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941-F244-9BE8-A4BCB9502BF9}"/>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3941-F244-9BE8-A4BCB9502BF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941-F244-9BE8-A4BCB9502BF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3941-F244-9BE8-A4BCB9502BF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1D5-7845-AB35-E3E86640853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1D5-7845-AB35-E3E866408536}"/>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1D5-7845-AB35-E3E866408536}"/>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E1D5-7845-AB35-E3E866408536}"/>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1D5-7845-AB35-E3E866408536}"/>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1D5-7845-AB35-E3E866408536}"/>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1D5-7845-AB35-E3E866408536}"/>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1D5-7845-AB35-E3E866408536}"/>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1D5-7845-AB35-E3E866408536}"/>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1D5-7845-AB35-E3E866408536}"/>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1D5-7845-AB35-E3E866408536}"/>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1D5-7845-AB35-E3E866408536}"/>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1D5-7845-AB35-E3E866408536}"/>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1D5-7845-AB35-E3E866408536}"/>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1D5-7845-AB35-E3E866408536}"/>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1D5-7845-AB35-E3E866408536}"/>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1D5-7845-AB35-E3E866408536}"/>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1D5-7845-AB35-E3E866408536}"/>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1D5-7845-AB35-E3E866408536}"/>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1D5-7845-AB35-E3E866408536}"/>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1D5-7845-AB35-E3E866408536}"/>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1D5-7845-AB35-E3E866408536}"/>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1D5-7845-AB35-E3E866408536}"/>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1D5-7845-AB35-E3E866408536}"/>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1D5-7845-AB35-E3E866408536}"/>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1D5-7845-AB35-E3E866408536}"/>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1D5-7845-AB35-E3E866408536}"/>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1D5-7845-AB35-E3E866408536}"/>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1D5-7845-AB35-E3E866408536}"/>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1D5-7845-AB35-E3E866408536}"/>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1D5-7845-AB35-E3E866408536}"/>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1D5-7845-AB35-E3E866408536}"/>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E1D5-7845-AB35-E3E86640853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E1D5-7845-AB35-E3E86640853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2465-464A-AC48-1705BCF4E979}"/>
              </c:ext>
            </c:extLst>
          </c:dPt>
          <c:dPt>
            <c:idx val="1"/>
            <c:invertIfNegative val="0"/>
            <c:bubble3D val="0"/>
            <c:spPr>
              <a:solidFill>
                <a:srgbClr val="654E98"/>
              </a:solidFill>
            </c:spPr>
            <c:extLst>
              <c:ext xmlns:c16="http://schemas.microsoft.com/office/drawing/2014/chart" uri="{C3380CC4-5D6E-409C-BE32-E72D297353CC}">
                <c16:uniqueId val="{00000003-2465-464A-AC48-1705BCF4E979}"/>
              </c:ext>
            </c:extLst>
          </c:dPt>
          <c:dPt>
            <c:idx val="2"/>
            <c:invertIfNegative val="0"/>
            <c:bubble3D val="0"/>
            <c:spPr>
              <a:solidFill>
                <a:srgbClr val="654E98"/>
              </a:solidFill>
            </c:spPr>
            <c:extLst>
              <c:ext xmlns:c16="http://schemas.microsoft.com/office/drawing/2014/chart" uri="{C3380CC4-5D6E-409C-BE32-E72D297353CC}">
                <c16:uniqueId val="{00000004-2465-464A-AC48-1705BCF4E979}"/>
              </c:ext>
            </c:extLst>
          </c:dPt>
          <c:dPt>
            <c:idx val="3"/>
            <c:invertIfNegative val="0"/>
            <c:bubble3D val="0"/>
            <c:spPr>
              <a:solidFill>
                <a:srgbClr val="654E98"/>
              </a:solidFill>
            </c:spPr>
            <c:extLst>
              <c:ext xmlns:c16="http://schemas.microsoft.com/office/drawing/2014/chart" uri="{C3380CC4-5D6E-409C-BE32-E72D297353CC}">
                <c16:uniqueId val="{00000005-2465-464A-AC48-1705BCF4E979}"/>
              </c:ext>
            </c:extLst>
          </c:dPt>
          <c:dPt>
            <c:idx val="4"/>
            <c:invertIfNegative val="0"/>
            <c:bubble3D val="0"/>
            <c:spPr>
              <a:solidFill>
                <a:srgbClr val="654E98"/>
              </a:solidFill>
            </c:spPr>
            <c:extLst>
              <c:ext xmlns:c16="http://schemas.microsoft.com/office/drawing/2014/chart" uri="{C3380CC4-5D6E-409C-BE32-E72D297353CC}">
                <c16:uniqueId val="{00000006-2465-464A-AC48-1705BCF4E979}"/>
              </c:ext>
            </c:extLst>
          </c:dPt>
          <c:dPt>
            <c:idx val="5"/>
            <c:invertIfNegative val="0"/>
            <c:bubble3D val="0"/>
            <c:spPr>
              <a:solidFill>
                <a:srgbClr val="654E98"/>
              </a:solidFill>
            </c:spPr>
            <c:extLst>
              <c:ext xmlns:c16="http://schemas.microsoft.com/office/drawing/2014/chart" uri="{C3380CC4-5D6E-409C-BE32-E72D297353CC}">
                <c16:uniqueId val="{00000007-2465-464A-AC48-1705BCF4E979}"/>
              </c:ext>
            </c:extLst>
          </c:dPt>
          <c:dPt>
            <c:idx val="6"/>
            <c:invertIfNegative val="0"/>
            <c:bubble3D val="0"/>
            <c:spPr>
              <a:solidFill>
                <a:srgbClr val="654E98"/>
              </a:solidFill>
            </c:spPr>
            <c:extLst>
              <c:ext xmlns:c16="http://schemas.microsoft.com/office/drawing/2014/chart" uri="{C3380CC4-5D6E-409C-BE32-E72D297353CC}">
                <c16:uniqueId val="{00000008-2465-464A-AC48-1705BCF4E979}"/>
              </c:ext>
            </c:extLst>
          </c:dPt>
          <c:dPt>
            <c:idx val="7"/>
            <c:invertIfNegative val="0"/>
            <c:bubble3D val="0"/>
            <c:spPr>
              <a:solidFill>
                <a:srgbClr val="654E98"/>
              </a:solidFill>
            </c:spPr>
            <c:extLst>
              <c:ext xmlns:c16="http://schemas.microsoft.com/office/drawing/2014/chart" uri="{C3380CC4-5D6E-409C-BE32-E72D297353CC}">
                <c16:uniqueId val="{00000009-2465-464A-AC48-1705BCF4E979}"/>
              </c:ext>
            </c:extLst>
          </c:dPt>
          <c:dPt>
            <c:idx val="8"/>
            <c:invertIfNegative val="0"/>
            <c:bubble3D val="0"/>
            <c:spPr>
              <a:solidFill>
                <a:srgbClr val="654E98"/>
              </a:solidFill>
            </c:spPr>
            <c:extLst>
              <c:ext xmlns:c16="http://schemas.microsoft.com/office/drawing/2014/chart" uri="{C3380CC4-5D6E-409C-BE32-E72D297353CC}">
                <c16:uniqueId val="{0000000A-2465-464A-AC48-1705BCF4E979}"/>
              </c:ext>
            </c:extLst>
          </c:dPt>
          <c:dPt>
            <c:idx val="9"/>
            <c:invertIfNegative val="0"/>
            <c:bubble3D val="0"/>
            <c:spPr>
              <a:solidFill>
                <a:srgbClr val="C0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465-464A-AC48-1705BCF4E979}"/>
              </c:ext>
            </c:extLst>
          </c:dPt>
          <c:dPt>
            <c:idx val="10"/>
            <c:invertIfNegative val="0"/>
            <c:bubble3D val="0"/>
            <c:spPr>
              <a:solidFill>
                <a:srgbClr val="654E98"/>
              </a:solidFill>
            </c:spPr>
            <c:extLst>
              <c:ext xmlns:c16="http://schemas.microsoft.com/office/drawing/2014/chart" uri="{C3380CC4-5D6E-409C-BE32-E72D297353CC}">
                <c16:uniqueId val="{0000000B-2465-464A-AC48-1705BCF4E979}"/>
              </c:ext>
            </c:extLst>
          </c:dPt>
          <c:dPt>
            <c:idx val="11"/>
            <c:invertIfNegative val="0"/>
            <c:bubble3D val="0"/>
            <c:spPr>
              <a:solidFill>
                <a:srgbClr val="654E98"/>
              </a:solidFill>
            </c:spPr>
            <c:extLst>
              <c:ext xmlns:c16="http://schemas.microsoft.com/office/drawing/2014/chart" uri="{C3380CC4-5D6E-409C-BE32-E72D297353CC}">
                <c16:uniqueId val="{0000000C-2465-464A-AC48-1705BCF4E979}"/>
              </c:ext>
            </c:extLst>
          </c:dPt>
          <c:dPt>
            <c:idx val="12"/>
            <c:invertIfNegative val="0"/>
            <c:bubble3D val="0"/>
            <c:spPr>
              <a:solidFill>
                <a:srgbClr val="654E98"/>
              </a:solidFill>
            </c:spPr>
            <c:extLst>
              <c:ext xmlns:c16="http://schemas.microsoft.com/office/drawing/2014/chart" uri="{C3380CC4-5D6E-409C-BE32-E72D297353CC}">
                <c16:uniqueId val="{0000000D-2465-464A-AC48-1705BCF4E979}"/>
              </c:ext>
            </c:extLst>
          </c:dPt>
          <c:dPt>
            <c:idx val="13"/>
            <c:invertIfNegative val="0"/>
            <c:bubble3D val="0"/>
            <c:spPr>
              <a:solidFill>
                <a:srgbClr val="654E98"/>
              </a:solidFill>
            </c:spPr>
            <c:extLst>
              <c:ext xmlns:c16="http://schemas.microsoft.com/office/drawing/2014/chart" uri="{C3380CC4-5D6E-409C-BE32-E72D297353CC}">
                <c16:uniqueId val="{0000000E-2465-464A-AC48-1705BCF4E979}"/>
              </c:ext>
            </c:extLst>
          </c:dPt>
          <c:dPt>
            <c:idx val="14"/>
            <c:invertIfNegative val="0"/>
            <c:bubble3D val="0"/>
            <c:spPr>
              <a:solidFill>
                <a:srgbClr val="654E98"/>
              </a:solidFill>
            </c:spPr>
            <c:extLst>
              <c:ext xmlns:c16="http://schemas.microsoft.com/office/drawing/2014/chart" uri="{C3380CC4-5D6E-409C-BE32-E72D297353CC}">
                <c16:uniqueId val="{0000000F-2465-464A-AC48-1705BCF4E979}"/>
              </c:ext>
            </c:extLst>
          </c:dPt>
          <c:dPt>
            <c:idx val="15"/>
            <c:invertIfNegative val="0"/>
            <c:bubble3D val="0"/>
            <c:spPr>
              <a:solidFill>
                <a:srgbClr val="654E98"/>
              </a:solidFill>
            </c:spPr>
            <c:extLst>
              <c:ext xmlns:c16="http://schemas.microsoft.com/office/drawing/2014/chart" uri="{C3380CC4-5D6E-409C-BE32-E72D297353CC}">
                <c16:uniqueId val="{00000010-2465-464A-AC48-1705BCF4E979}"/>
              </c:ext>
            </c:extLst>
          </c:dPt>
          <c:dPt>
            <c:idx val="16"/>
            <c:invertIfNegative val="0"/>
            <c:bubble3D val="0"/>
            <c:spPr>
              <a:solidFill>
                <a:srgbClr val="654E98"/>
              </a:solidFill>
            </c:spPr>
            <c:extLst>
              <c:ext xmlns:c16="http://schemas.microsoft.com/office/drawing/2014/chart" uri="{C3380CC4-5D6E-409C-BE32-E72D297353CC}">
                <c16:uniqueId val="{00000011-2465-464A-AC48-1705BCF4E979}"/>
              </c:ext>
            </c:extLst>
          </c:dPt>
          <c:dPt>
            <c:idx val="17"/>
            <c:invertIfNegative val="0"/>
            <c:bubble3D val="0"/>
            <c:spPr>
              <a:solidFill>
                <a:srgbClr val="654E98"/>
              </a:solidFill>
            </c:spPr>
            <c:extLst>
              <c:ext xmlns:c16="http://schemas.microsoft.com/office/drawing/2014/chart" uri="{C3380CC4-5D6E-409C-BE32-E72D297353CC}">
                <c16:uniqueId val="{00000012-2465-464A-AC48-1705BCF4E979}"/>
              </c:ext>
            </c:extLst>
          </c:dPt>
          <c:dPt>
            <c:idx val="18"/>
            <c:invertIfNegative val="0"/>
            <c:bubble3D val="0"/>
            <c:spPr>
              <a:solidFill>
                <a:srgbClr val="654E98"/>
              </a:solidFill>
            </c:spPr>
            <c:extLst>
              <c:ext xmlns:c16="http://schemas.microsoft.com/office/drawing/2014/chart" uri="{C3380CC4-5D6E-409C-BE32-E72D297353CC}">
                <c16:uniqueId val="{00000013-2465-464A-AC48-1705BCF4E979}"/>
              </c:ext>
            </c:extLst>
          </c:dPt>
          <c:dPt>
            <c:idx val="19"/>
            <c:invertIfNegative val="0"/>
            <c:bubble3D val="0"/>
            <c:spPr>
              <a:solidFill>
                <a:srgbClr val="654E98"/>
              </a:solidFill>
            </c:spPr>
            <c:extLst>
              <c:ext xmlns:c16="http://schemas.microsoft.com/office/drawing/2014/chart" uri="{C3380CC4-5D6E-409C-BE32-E72D297353CC}">
                <c16:uniqueId val="{00000014-2465-464A-AC48-1705BCF4E979}"/>
              </c:ext>
            </c:extLst>
          </c:dPt>
          <c:dPt>
            <c:idx val="20"/>
            <c:invertIfNegative val="0"/>
            <c:bubble3D val="0"/>
            <c:spPr>
              <a:solidFill>
                <a:srgbClr val="654E98"/>
              </a:solidFill>
            </c:spPr>
            <c:extLst>
              <c:ext xmlns:c16="http://schemas.microsoft.com/office/drawing/2014/chart" uri="{C3380CC4-5D6E-409C-BE32-E72D297353CC}">
                <c16:uniqueId val="{00000015-2465-464A-AC48-1705BCF4E979}"/>
              </c:ext>
            </c:extLst>
          </c:dPt>
          <c:dPt>
            <c:idx val="21"/>
            <c:invertIfNegative val="0"/>
            <c:bubble3D val="0"/>
            <c:spPr>
              <a:solidFill>
                <a:srgbClr val="654E98"/>
              </a:solidFill>
            </c:spPr>
            <c:extLst>
              <c:ext xmlns:c16="http://schemas.microsoft.com/office/drawing/2014/chart" uri="{C3380CC4-5D6E-409C-BE32-E72D297353CC}">
                <c16:uniqueId val="{00000016-2465-464A-AC48-1705BCF4E979}"/>
              </c:ext>
            </c:extLst>
          </c:dPt>
          <c:dPt>
            <c:idx val="22"/>
            <c:invertIfNegative val="0"/>
            <c:bubble3D val="0"/>
            <c:spPr>
              <a:solidFill>
                <a:srgbClr val="654E98"/>
              </a:solidFill>
            </c:spPr>
            <c:extLst>
              <c:ext xmlns:c16="http://schemas.microsoft.com/office/drawing/2014/chart" uri="{C3380CC4-5D6E-409C-BE32-E72D297353CC}">
                <c16:uniqueId val="{00000017-2465-464A-AC48-1705BCF4E979}"/>
              </c:ext>
            </c:extLst>
          </c:dPt>
          <c:dPt>
            <c:idx val="23"/>
            <c:invertIfNegative val="0"/>
            <c:bubble3D val="0"/>
            <c:spPr>
              <a:solidFill>
                <a:srgbClr val="654E98"/>
              </a:solidFill>
            </c:spPr>
            <c:extLst>
              <c:ext xmlns:c16="http://schemas.microsoft.com/office/drawing/2014/chart" uri="{C3380CC4-5D6E-409C-BE32-E72D297353CC}">
                <c16:uniqueId val="{00000018-2465-464A-AC48-1705BCF4E979}"/>
              </c:ext>
            </c:extLst>
          </c:dPt>
          <c:dPt>
            <c:idx val="24"/>
            <c:invertIfNegative val="0"/>
            <c:bubble3D val="0"/>
            <c:spPr>
              <a:solidFill>
                <a:srgbClr val="654E98"/>
              </a:solidFill>
            </c:spPr>
            <c:extLst>
              <c:ext xmlns:c16="http://schemas.microsoft.com/office/drawing/2014/chart" uri="{C3380CC4-5D6E-409C-BE32-E72D297353CC}">
                <c16:uniqueId val="{00000019-2465-464A-AC48-1705BCF4E979}"/>
              </c:ext>
            </c:extLst>
          </c:dPt>
          <c:dPt>
            <c:idx val="25"/>
            <c:invertIfNegative val="0"/>
            <c:bubble3D val="0"/>
            <c:spPr>
              <a:solidFill>
                <a:srgbClr val="654E98"/>
              </a:solidFill>
            </c:spPr>
            <c:extLst>
              <c:ext xmlns:c16="http://schemas.microsoft.com/office/drawing/2014/chart" uri="{C3380CC4-5D6E-409C-BE32-E72D297353CC}">
                <c16:uniqueId val="{0000001A-2465-464A-AC48-1705BCF4E979}"/>
              </c:ext>
            </c:extLst>
          </c:dPt>
          <c:dPt>
            <c:idx val="26"/>
            <c:invertIfNegative val="0"/>
            <c:bubble3D val="0"/>
            <c:spPr>
              <a:solidFill>
                <a:srgbClr val="654E98"/>
              </a:solidFill>
            </c:spPr>
            <c:extLst>
              <c:ext xmlns:c16="http://schemas.microsoft.com/office/drawing/2014/chart" uri="{C3380CC4-5D6E-409C-BE32-E72D297353CC}">
                <c16:uniqueId val="{0000001B-2465-464A-AC48-1705BCF4E979}"/>
              </c:ext>
            </c:extLst>
          </c:dPt>
          <c:dPt>
            <c:idx val="27"/>
            <c:invertIfNegative val="0"/>
            <c:bubble3D val="0"/>
            <c:spPr>
              <a:solidFill>
                <a:srgbClr val="654E98"/>
              </a:solidFill>
            </c:spPr>
            <c:extLst>
              <c:ext xmlns:c16="http://schemas.microsoft.com/office/drawing/2014/chart" uri="{C3380CC4-5D6E-409C-BE32-E72D297353CC}">
                <c16:uniqueId val="{0000001C-2465-464A-AC48-1705BCF4E979}"/>
              </c:ext>
            </c:extLst>
          </c:dPt>
          <c:dPt>
            <c:idx val="28"/>
            <c:invertIfNegative val="0"/>
            <c:bubble3D val="0"/>
            <c:spPr>
              <a:solidFill>
                <a:srgbClr val="654E98"/>
              </a:solidFill>
            </c:spPr>
            <c:extLst>
              <c:ext xmlns:c16="http://schemas.microsoft.com/office/drawing/2014/chart" uri="{C3380CC4-5D6E-409C-BE32-E72D297353CC}">
                <c16:uniqueId val="{0000001D-2465-464A-AC48-1705BCF4E979}"/>
              </c:ext>
            </c:extLst>
          </c:dPt>
          <c:dLbls>
            <c:dLbl>
              <c:idx val="0"/>
              <c:tx>
                <c:rich>
                  <a:bodyPr/>
                  <a:lstStyle/>
                  <a:p>
                    <a:fld id="{03378F74-F990-4F71-9723-5BC425C20DF9}"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2465-464A-AC48-1705BCF4E979}"/>
                </c:ext>
              </c:extLst>
            </c:dLbl>
            <c:dLbl>
              <c:idx val="1"/>
              <c:tx>
                <c:rich>
                  <a:bodyPr/>
                  <a:lstStyle/>
                  <a:p>
                    <a:fld id="{B1158E7F-6242-4AC3-9D14-36CD03C571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2465-464A-AC48-1705BCF4E979}"/>
                </c:ext>
              </c:extLst>
            </c:dLbl>
            <c:dLbl>
              <c:idx val="2"/>
              <c:tx>
                <c:rich>
                  <a:bodyPr/>
                  <a:lstStyle/>
                  <a:p>
                    <a:r>
                      <a:rPr lang="en-GB"/>
                      <a:t>4.86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465-464A-AC48-1705BCF4E979}"/>
                </c:ext>
              </c:extLst>
            </c:dLbl>
            <c:dLbl>
              <c:idx val="3"/>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465-464A-AC48-1705BCF4E979}"/>
                </c:ext>
              </c:extLst>
            </c:dLbl>
            <c:dLbl>
              <c:idx val="4"/>
              <c:tx>
                <c:rich>
                  <a:bodyPr/>
                  <a:lstStyle/>
                  <a:p>
                    <a:r>
                      <a:rPr lang="en-GB"/>
                      <a:t>4.54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465-464A-AC48-1705BCF4E979}"/>
                </c:ext>
              </c:extLst>
            </c:dLbl>
            <c:dLbl>
              <c:idx val="5"/>
              <c:tx>
                <c:rich>
                  <a:bodyPr/>
                  <a:lstStyle/>
                  <a:p>
                    <a:r>
                      <a:rPr lang="en-GB"/>
                      <a:t>4.52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465-464A-AC48-1705BCF4E979}"/>
                </c:ext>
              </c:extLst>
            </c:dLbl>
            <c:dLbl>
              <c:idx val="6"/>
              <c:tx>
                <c:rich>
                  <a:bodyPr/>
                  <a:lstStyle/>
                  <a:p>
                    <a:r>
                      <a:rPr lang="en-GB"/>
                      <a:t>4.51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465-464A-AC48-1705BCF4E979}"/>
                </c:ext>
              </c:extLst>
            </c:dLbl>
            <c:dLbl>
              <c:idx val="7"/>
              <c:tx>
                <c:rich>
                  <a:bodyPr/>
                  <a:lstStyle/>
                  <a:p>
                    <a:r>
                      <a:rPr lang="en-GB"/>
                      <a:t>4.51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465-464A-AC48-1705BCF4E979}"/>
                </c:ext>
              </c:extLst>
            </c:dLbl>
            <c:dLbl>
              <c:idx val="8"/>
              <c:tx>
                <c:rich>
                  <a:bodyPr/>
                  <a:lstStyle/>
                  <a:p>
                    <a:r>
                      <a:rPr lang="en-GB"/>
                      <a:t>4.36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465-464A-AC48-1705BCF4E979}"/>
                </c:ext>
              </c:extLst>
            </c:dLbl>
            <c:dLbl>
              <c:idx val="9"/>
              <c:tx>
                <c:rich>
                  <a:bodyPr/>
                  <a:lstStyle/>
                  <a:p>
                    <a:r>
                      <a:rPr lang="en-GB"/>
                      <a:t>4.34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465-464A-AC48-1705BCF4E979}"/>
                </c:ext>
              </c:extLst>
            </c:dLbl>
            <c:dLbl>
              <c:idx val="10"/>
              <c:tx>
                <c:rich>
                  <a:bodyPr/>
                  <a:lstStyle/>
                  <a:p>
                    <a:r>
                      <a:rPr lang="en-GB"/>
                      <a:t>4.33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465-464A-AC48-1705BCF4E979}"/>
                </c:ext>
              </c:extLst>
            </c:dLbl>
            <c:dLbl>
              <c:idx val="11"/>
              <c:tx>
                <c:rich>
                  <a:bodyPr/>
                  <a:lstStyle/>
                  <a:p>
                    <a:r>
                      <a:rPr lang="en-GB"/>
                      <a:t>4.30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465-464A-AC48-1705BCF4E979}"/>
                </c:ext>
              </c:extLst>
            </c:dLbl>
            <c:dLbl>
              <c:idx val="12"/>
              <c:tx>
                <c:rich>
                  <a:bodyPr/>
                  <a:lstStyle/>
                  <a:p>
                    <a:r>
                      <a:rPr lang="en-GB"/>
                      <a:t>4.22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465-464A-AC48-1705BCF4E979}"/>
                </c:ext>
              </c:extLst>
            </c:dLbl>
            <c:dLbl>
              <c:idx val="13"/>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465-464A-AC48-1705BCF4E979}"/>
                </c:ext>
              </c:extLst>
            </c:dLbl>
            <c:dLbl>
              <c:idx val="14"/>
              <c:tx>
                <c:rich>
                  <a:bodyPr/>
                  <a:lstStyle/>
                  <a:p>
                    <a:r>
                      <a:rPr lang="en-GB"/>
                      <a:t>4.15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465-464A-AC48-1705BCF4E979}"/>
                </c:ext>
              </c:extLst>
            </c:dLbl>
            <c:dLbl>
              <c:idx val="15"/>
              <c:tx>
                <c:rich>
                  <a:bodyPr/>
                  <a:lstStyle/>
                  <a:p>
                    <a:r>
                      <a:rPr lang="en-GB"/>
                      <a:t>4.15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465-464A-AC48-1705BCF4E979}"/>
                </c:ext>
              </c:extLst>
            </c:dLbl>
            <c:dLbl>
              <c:idx val="16"/>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465-464A-AC48-1705BCF4E979}"/>
                </c:ext>
              </c:extLst>
            </c:dLbl>
            <c:dLbl>
              <c:idx val="17"/>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465-464A-AC48-1705BCF4E979}"/>
                </c:ext>
              </c:extLst>
            </c:dLbl>
            <c:dLbl>
              <c:idx val="18"/>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465-464A-AC48-1705BCF4E979}"/>
                </c:ext>
              </c:extLst>
            </c:dLbl>
            <c:dLbl>
              <c:idx val="19"/>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465-464A-AC48-1705BCF4E979}"/>
                </c:ext>
              </c:extLst>
            </c:dLbl>
            <c:dLbl>
              <c:idx val="20"/>
              <c:tx>
                <c:rich>
                  <a:bodyPr/>
                  <a:lstStyle/>
                  <a:p>
                    <a:r>
                      <a:rPr lang="en-GB"/>
                      <a:t>4.07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465-464A-AC48-1705BCF4E979}"/>
                </c:ext>
              </c:extLst>
            </c:dLbl>
            <c:dLbl>
              <c:idx val="21"/>
              <c:tx>
                <c:rich>
                  <a:bodyPr/>
                  <a:lstStyle/>
                  <a:p>
                    <a:r>
                      <a:rPr lang="en-GB"/>
                      <a:t>4.02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465-464A-AC48-1705BCF4E979}"/>
                </c:ext>
              </c:extLst>
            </c:dLbl>
            <c:dLbl>
              <c:idx val="22"/>
              <c:tx>
                <c:rich>
                  <a:bodyPr/>
                  <a:lstStyle/>
                  <a:p>
                    <a:r>
                      <a:rPr lang="en-GB"/>
                      <a:t>3.97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465-464A-AC48-1705BCF4E979}"/>
                </c:ext>
              </c:extLst>
            </c:dLbl>
            <c:dLbl>
              <c:idx val="23"/>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465-464A-AC48-1705BCF4E979}"/>
                </c:ext>
              </c:extLst>
            </c:dLbl>
            <c:dLbl>
              <c:idx val="24"/>
              <c:tx>
                <c:rich>
                  <a:bodyPr/>
                  <a:lstStyle/>
                  <a:p>
                    <a:r>
                      <a:rPr lang="en-GB"/>
                      <a:t>3.90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465-464A-AC48-1705BCF4E979}"/>
                </c:ext>
              </c:extLst>
            </c:dLbl>
            <c:dLbl>
              <c:idx val="25"/>
              <c:tx>
                <c:rich>
                  <a:bodyPr/>
                  <a:lstStyle/>
                  <a:p>
                    <a:r>
                      <a:rPr lang="en-GB"/>
                      <a:t>3.83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465-464A-AC48-1705BCF4E979}"/>
                </c:ext>
              </c:extLst>
            </c:dLbl>
            <c:dLbl>
              <c:idx val="26"/>
              <c:tx>
                <c:rich>
                  <a:bodyPr/>
                  <a:lstStyle/>
                  <a:p>
                    <a:r>
                      <a:rPr lang="en-GB"/>
                      <a:t>3.80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465-464A-AC48-1705BCF4E979}"/>
                </c:ext>
              </c:extLst>
            </c:dLbl>
            <c:dLbl>
              <c:idx val="27"/>
              <c:tx>
                <c:rich>
                  <a:bodyPr/>
                  <a:lstStyle/>
                  <a:p>
                    <a:r>
                      <a:rPr lang="en-GB"/>
                      <a:t>3.78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465-464A-AC48-1705BCF4E979}"/>
                </c:ext>
              </c:extLst>
            </c:dLbl>
            <c:dLbl>
              <c:idx val="28"/>
              <c:tx>
                <c:rich>
                  <a:bodyPr/>
                  <a:lstStyle/>
                  <a:p>
                    <a:r>
                      <a:rPr lang="en-GB"/>
                      <a:t>3.64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465-464A-AC48-1705BCF4E97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465-464A-AC48-1705BCF4E97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NKG</c:v>
                </c:pt>
                <c:pt idx="3">
                  <c:v>TAO</c:v>
                </c:pt>
                <c:pt idx="4">
                  <c:v>BLR</c:v>
                </c:pt>
                <c:pt idx="5">
                  <c:v>DME</c:v>
                </c:pt>
                <c:pt idx="6">
                  <c:v>RUH</c:v>
                </c:pt>
                <c:pt idx="7">
                  <c:v>JED</c:v>
                </c:pt>
                <c:pt idx="8">
                  <c:v>MSP</c:v>
                </c:pt>
                <c:pt idx="9">
                  <c:v>BWI</c:v>
                </c:pt>
                <c:pt idx="10">
                  <c:v>DTW</c:v>
                </c:pt>
                <c:pt idx="11">
                  <c:v>KIX</c:v>
                </c:pt>
                <c:pt idx="12">
                  <c:v>CUN</c:v>
                </c:pt>
                <c:pt idx="13">
                  <c:v>PMI</c:v>
                </c:pt>
                <c:pt idx="14">
                  <c:v>MXP</c:v>
                </c:pt>
                <c:pt idx="15">
                  <c:v>LGA</c:v>
                </c:pt>
                <c:pt idx="16">
                  <c:v>CPH</c:v>
                </c:pt>
                <c:pt idx="17">
                  <c:v>ATH</c:v>
                </c:pt>
                <c:pt idx="18">
                  <c:v>OSL</c:v>
                </c:pt>
                <c:pt idx="19">
                  <c:v>YVR</c:v>
                </c:pt>
                <c:pt idx="20">
                  <c:v>DMK</c:v>
                </c:pt>
                <c:pt idx="21">
                  <c:v>DUB</c:v>
                </c:pt>
                <c:pt idx="22">
                  <c:v>BRU</c:v>
                </c:pt>
                <c:pt idx="23">
                  <c:v>SLC</c:v>
                </c:pt>
                <c:pt idx="24">
                  <c:v>ZRH</c:v>
                </c:pt>
                <c:pt idx="25">
                  <c:v>ARN</c:v>
                </c:pt>
                <c:pt idx="26">
                  <c:v>ORY</c:v>
                </c:pt>
                <c:pt idx="27">
                  <c:v>LIS</c:v>
                </c:pt>
                <c:pt idx="28">
                  <c:v>VIE</c:v>
                </c:pt>
              </c:strCache>
            </c:strRef>
          </c:cat>
          <c:val>
            <c:numRef>
              <c:f>Sheet1!$B$2:$B$31</c:f>
              <c:numCache>
                <c:formatCode>0.00000000</c:formatCode>
                <c:ptCount val="30"/>
                <c:pt idx="0">
                  <c:v>4.99427646</c:v>
                </c:pt>
                <c:pt idx="1">
                  <c:v>4.97901682</c:v>
                </c:pt>
                <c:pt idx="2">
                  <c:v>4.8560342199999997</c:v>
                </c:pt>
                <c:pt idx="3">
                  <c:v>4.8372727400000004</c:v>
                </c:pt>
                <c:pt idx="4">
                  <c:v>4.5427739499999999</c:v>
                </c:pt>
                <c:pt idx="5">
                  <c:v>4.5220465499999998</c:v>
                </c:pt>
                <c:pt idx="6">
                  <c:v>4.5097089400000003</c:v>
                </c:pt>
                <c:pt idx="7">
                  <c:v>4.5087952199999997</c:v>
                </c:pt>
                <c:pt idx="8">
                  <c:v>4.3569480900000004</c:v>
                </c:pt>
                <c:pt idx="9">
                  <c:v>4.3438624299999997</c:v>
                </c:pt>
                <c:pt idx="10">
                  <c:v>4.3279176499999998</c:v>
                </c:pt>
                <c:pt idx="11">
                  <c:v>4.2964737700000004</c:v>
                </c:pt>
                <c:pt idx="12">
                  <c:v>4.2206976799999998</c:v>
                </c:pt>
                <c:pt idx="13">
                  <c:v>4.2123394999999997</c:v>
                </c:pt>
                <c:pt idx="14">
                  <c:v>4.1515608999999998</c:v>
                </c:pt>
                <c:pt idx="15">
                  <c:v>4.1477739299999996</c:v>
                </c:pt>
                <c:pt idx="16">
                  <c:v>4.10308311</c:v>
                </c:pt>
                <c:pt idx="17">
                  <c:v>4.1026051099999998</c:v>
                </c:pt>
                <c:pt idx="18">
                  <c:v>4.10120825</c:v>
                </c:pt>
                <c:pt idx="19">
                  <c:v>4.0864220700000002</c:v>
                </c:pt>
                <c:pt idx="20">
                  <c:v>4.0672501499999996</c:v>
                </c:pt>
                <c:pt idx="21">
                  <c:v>4.02401169</c:v>
                </c:pt>
                <c:pt idx="22">
                  <c:v>3.9687340799999999</c:v>
                </c:pt>
                <c:pt idx="23">
                  <c:v>3.9161790600000002</c:v>
                </c:pt>
                <c:pt idx="24">
                  <c:v>3.90389827</c:v>
                </c:pt>
                <c:pt idx="25">
                  <c:v>3.8258231199999999</c:v>
                </c:pt>
                <c:pt idx="26">
                  <c:v>3.7964684100000001</c:v>
                </c:pt>
                <c:pt idx="27">
                  <c:v>3.77631549</c:v>
                </c:pt>
                <c:pt idx="28">
                  <c:v>3.63984972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4.98</c:v>
                  </c:pt>
                  <c:pt idx="2">
                    <c:v>4.86</c:v>
                  </c:pt>
                  <c:pt idx="3">
                    <c:v>4.84</c:v>
                  </c:pt>
                  <c:pt idx="4">
                    <c:v>4.54</c:v>
                  </c:pt>
                  <c:pt idx="5">
                    <c:v>4.52</c:v>
                  </c:pt>
                  <c:pt idx="6">
                    <c:v>4.51</c:v>
                  </c:pt>
                  <c:pt idx="7">
                    <c:v>4.51</c:v>
                  </c:pt>
                  <c:pt idx="8">
                    <c:v>4.36</c:v>
                  </c:pt>
                  <c:pt idx="9">
                    <c:v>4.34</c:v>
                  </c:pt>
                  <c:pt idx="10">
                    <c:v>4.33</c:v>
                  </c:pt>
                  <c:pt idx="11">
                    <c:v>4.30</c:v>
                  </c:pt>
                  <c:pt idx="12">
                    <c:v>4.22</c:v>
                  </c:pt>
                  <c:pt idx="13">
                    <c:v>4.21</c:v>
                  </c:pt>
                  <c:pt idx="14">
                    <c:v>4.15</c:v>
                  </c:pt>
                  <c:pt idx="15">
                    <c:v>4.15</c:v>
                  </c:pt>
                  <c:pt idx="16">
                    <c:v>4.10</c:v>
                  </c:pt>
                  <c:pt idx="17">
                    <c:v>4.10</c:v>
                  </c:pt>
                  <c:pt idx="18">
                    <c:v>4.10</c:v>
                  </c:pt>
                  <c:pt idx="19">
                    <c:v>4.09</c:v>
                  </c:pt>
                  <c:pt idx="20">
                    <c:v>4.07</c:v>
                  </c:pt>
                  <c:pt idx="21">
                    <c:v>4.02</c:v>
                  </c:pt>
                  <c:pt idx="22">
                    <c:v>3.97</c:v>
                  </c:pt>
                  <c:pt idx="23">
                    <c:v>3.92</c:v>
                  </c:pt>
                  <c:pt idx="24">
                    <c:v>3.90</c:v>
                  </c:pt>
                  <c:pt idx="25">
                    <c:v>3.83</c:v>
                  </c:pt>
                  <c:pt idx="26">
                    <c:v>3.80</c:v>
                  </c:pt>
                  <c:pt idx="27">
                    <c:v>3.78</c:v>
                  </c:pt>
                  <c:pt idx="28">
                    <c:v>3.64</c:v>
                  </c:pt>
                </c15:dlblRangeCache>
              </c15:datalabelsRange>
            </c:ext>
            <c:ext xmlns:c16="http://schemas.microsoft.com/office/drawing/2014/chart" uri="{C3380CC4-5D6E-409C-BE32-E72D297353CC}">
              <c16:uniqueId val="{0000001F-2465-464A-AC48-1705BCF4E97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E8A-874F-9F04-21A14F0374AF}"/>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E8A-874F-9F04-21A14F0374A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E8A-874F-9F04-21A14F0374AF}"/>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DE8A-874F-9F04-21A14F0374AF}"/>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E8A-874F-9F04-21A14F0374AF}"/>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E8A-874F-9F04-21A14F0374AF}"/>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E8A-874F-9F04-21A14F0374AF}"/>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E8A-874F-9F04-21A14F0374AF}"/>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E8A-874F-9F04-21A14F0374AF}"/>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E8A-874F-9F04-21A14F0374AF}"/>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E8A-874F-9F04-21A14F0374AF}"/>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E8A-874F-9F04-21A14F0374AF}"/>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E8A-874F-9F04-21A14F0374AF}"/>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E8A-874F-9F04-21A14F0374AF}"/>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E8A-874F-9F04-21A14F0374AF}"/>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E8A-874F-9F04-21A14F0374AF}"/>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E8A-874F-9F04-21A14F0374AF}"/>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E8A-874F-9F04-21A14F0374AF}"/>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E8A-874F-9F04-21A14F0374AF}"/>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E8A-874F-9F04-21A14F0374AF}"/>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E8A-874F-9F04-21A14F0374AF}"/>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E8A-874F-9F04-21A14F0374AF}"/>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E8A-874F-9F04-21A14F0374AF}"/>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E8A-874F-9F04-21A14F0374AF}"/>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E8A-874F-9F04-21A14F0374AF}"/>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E8A-874F-9F04-21A14F0374AF}"/>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E8A-874F-9F04-21A14F0374AF}"/>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E8A-874F-9F04-21A14F0374AF}"/>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E8A-874F-9F04-21A14F0374AF}"/>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E8A-874F-9F04-21A14F0374AF}"/>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E8A-874F-9F04-21A14F0374AF}"/>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E8A-874F-9F04-21A14F0374AF}"/>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DE8A-874F-9F04-21A14F0374A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DE8A-874F-9F04-21A14F0374A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25D-0B4D-8BF2-1FE5DC4AAF4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25D-0B4D-8BF2-1FE5DC4AAF48}"/>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D25D-0B4D-8BF2-1FE5DC4AAF48}"/>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25D-0B4D-8BF2-1FE5DC4AAF48}"/>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25D-0B4D-8BF2-1FE5DC4AAF48}"/>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25D-0B4D-8BF2-1FE5DC4AAF48}"/>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25D-0B4D-8BF2-1FE5DC4AAF48}"/>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25D-0B4D-8BF2-1FE5DC4AAF48}"/>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25D-0B4D-8BF2-1FE5DC4AAF48}"/>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25D-0B4D-8BF2-1FE5DC4AAF48}"/>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25D-0B4D-8BF2-1FE5DC4AAF48}"/>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25D-0B4D-8BF2-1FE5DC4AAF48}"/>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25D-0B4D-8BF2-1FE5DC4AAF48}"/>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25D-0B4D-8BF2-1FE5DC4AAF48}"/>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25D-0B4D-8BF2-1FE5DC4AAF48}"/>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25D-0B4D-8BF2-1FE5DC4AAF48}"/>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25D-0B4D-8BF2-1FE5DC4AAF48}"/>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25D-0B4D-8BF2-1FE5DC4AAF48}"/>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25D-0B4D-8BF2-1FE5DC4AAF48}"/>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25D-0B4D-8BF2-1FE5DC4AAF48}"/>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25D-0B4D-8BF2-1FE5DC4AAF48}"/>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25D-0B4D-8BF2-1FE5DC4AAF48}"/>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25D-0B4D-8BF2-1FE5DC4AAF48}"/>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25D-0B4D-8BF2-1FE5DC4AAF48}"/>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25D-0B4D-8BF2-1FE5DC4AAF48}"/>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25D-0B4D-8BF2-1FE5DC4AAF48}"/>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25D-0B4D-8BF2-1FE5DC4AAF48}"/>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25D-0B4D-8BF2-1FE5DC4AAF48}"/>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25D-0B4D-8BF2-1FE5DC4AAF48}"/>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25D-0B4D-8BF2-1FE5DC4AAF48}"/>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25D-0B4D-8BF2-1FE5DC4AAF48}"/>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25D-0B4D-8BF2-1FE5DC4AAF4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D25D-0B4D-8BF2-1FE5DC4AAF4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612-3041-9BAA-9EC1325598D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612-3041-9BAA-9EC1325598D0}"/>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612-3041-9BAA-9EC1325598D0}"/>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612-3041-9BAA-9EC1325598D0}"/>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612-3041-9BAA-9EC1325598D0}"/>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612-3041-9BAA-9EC1325598D0}"/>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612-3041-9BAA-9EC1325598D0}"/>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612-3041-9BAA-9EC1325598D0}"/>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612-3041-9BAA-9EC1325598D0}"/>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612-3041-9BAA-9EC1325598D0}"/>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612-3041-9BAA-9EC1325598D0}"/>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612-3041-9BAA-9EC1325598D0}"/>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612-3041-9BAA-9EC1325598D0}"/>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612-3041-9BAA-9EC1325598D0}"/>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612-3041-9BAA-9EC1325598D0}"/>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612-3041-9BAA-9EC1325598D0}"/>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612-3041-9BAA-9EC1325598D0}"/>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612-3041-9BAA-9EC1325598D0}"/>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612-3041-9BAA-9EC1325598D0}"/>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612-3041-9BAA-9EC1325598D0}"/>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612-3041-9BAA-9EC1325598D0}"/>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612-3041-9BAA-9EC1325598D0}"/>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612-3041-9BAA-9EC1325598D0}"/>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612-3041-9BAA-9EC1325598D0}"/>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612-3041-9BAA-9EC1325598D0}"/>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612-3041-9BAA-9EC1325598D0}"/>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612-3041-9BAA-9EC1325598D0}"/>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612-3041-9BAA-9EC1325598D0}"/>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612-3041-9BAA-9EC1325598D0}"/>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612-3041-9BAA-9EC1325598D0}"/>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612-3041-9BAA-9EC1325598D0}"/>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612-3041-9BAA-9EC1325598D0}"/>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B612-3041-9BAA-9EC1325598D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B612-3041-9BAA-9EC1325598D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2EE7-4BF6-8B72-A94BCC985D52}"/>
              </c:ext>
            </c:extLst>
          </c:dPt>
          <c:dPt>
            <c:idx val="1"/>
            <c:invertIfNegative val="0"/>
            <c:bubble3D val="0"/>
            <c:spPr>
              <a:solidFill>
                <a:srgbClr val="654E98"/>
              </a:solidFill>
            </c:spPr>
            <c:extLst>
              <c:ext xmlns:c16="http://schemas.microsoft.com/office/drawing/2014/chart" uri="{C3380CC4-5D6E-409C-BE32-E72D297353CC}">
                <c16:uniqueId val="{00000003-2EE7-4BF6-8B72-A94BCC985D52}"/>
              </c:ext>
            </c:extLst>
          </c:dPt>
          <c:dPt>
            <c:idx val="2"/>
            <c:invertIfNegative val="0"/>
            <c:bubble3D val="0"/>
            <c:spPr>
              <a:solidFill>
                <a:srgbClr val="654E98"/>
              </a:solidFill>
            </c:spPr>
            <c:extLst>
              <c:ext xmlns:c16="http://schemas.microsoft.com/office/drawing/2014/chart" uri="{C3380CC4-5D6E-409C-BE32-E72D297353CC}">
                <c16:uniqueId val="{00000004-2EE7-4BF6-8B72-A94BCC985D52}"/>
              </c:ext>
            </c:extLst>
          </c:dPt>
          <c:dPt>
            <c:idx val="3"/>
            <c:invertIfNegative val="0"/>
            <c:bubble3D val="0"/>
            <c:spPr>
              <a:solidFill>
                <a:srgbClr val="654E98"/>
              </a:solidFill>
            </c:spPr>
            <c:extLst>
              <c:ext xmlns:c16="http://schemas.microsoft.com/office/drawing/2014/chart" uri="{C3380CC4-5D6E-409C-BE32-E72D297353CC}">
                <c16:uniqueId val="{00000005-2EE7-4BF6-8B72-A94BCC985D52}"/>
              </c:ext>
            </c:extLst>
          </c:dPt>
          <c:dPt>
            <c:idx val="4"/>
            <c:invertIfNegative val="0"/>
            <c:bubble3D val="0"/>
            <c:spPr>
              <a:solidFill>
                <a:srgbClr val="654E98"/>
              </a:solidFill>
            </c:spPr>
            <c:extLst>
              <c:ext xmlns:c16="http://schemas.microsoft.com/office/drawing/2014/chart" uri="{C3380CC4-5D6E-409C-BE32-E72D297353CC}">
                <c16:uniqueId val="{00000006-2EE7-4BF6-8B72-A94BCC985D52}"/>
              </c:ext>
            </c:extLst>
          </c:dPt>
          <c:dPt>
            <c:idx val="5"/>
            <c:invertIfNegative val="0"/>
            <c:bubble3D val="0"/>
            <c:spPr>
              <a:solidFill>
                <a:srgbClr val="654E98"/>
              </a:solidFill>
            </c:spPr>
            <c:extLst>
              <c:ext xmlns:c16="http://schemas.microsoft.com/office/drawing/2014/chart" uri="{C3380CC4-5D6E-409C-BE32-E72D297353CC}">
                <c16:uniqueId val="{00000007-2EE7-4BF6-8B72-A94BCC985D52}"/>
              </c:ext>
            </c:extLst>
          </c:dPt>
          <c:dPt>
            <c:idx val="6"/>
            <c:invertIfNegative val="0"/>
            <c:bubble3D val="0"/>
            <c:spPr>
              <a:solidFill>
                <a:srgbClr val="654E98"/>
              </a:solidFill>
            </c:spPr>
            <c:extLst>
              <c:ext xmlns:c16="http://schemas.microsoft.com/office/drawing/2014/chart" uri="{C3380CC4-5D6E-409C-BE32-E72D297353CC}">
                <c16:uniqueId val="{00000008-2EE7-4BF6-8B72-A94BCC985D52}"/>
              </c:ext>
            </c:extLst>
          </c:dPt>
          <c:dPt>
            <c:idx val="7"/>
            <c:invertIfNegative val="0"/>
            <c:bubble3D val="0"/>
            <c:spPr>
              <a:solidFill>
                <a:srgbClr val="654E98"/>
              </a:solidFill>
            </c:spPr>
            <c:extLst>
              <c:ext xmlns:c16="http://schemas.microsoft.com/office/drawing/2014/chart" uri="{C3380CC4-5D6E-409C-BE32-E72D297353CC}">
                <c16:uniqueId val="{00000009-2EE7-4BF6-8B72-A94BCC985D52}"/>
              </c:ext>
            </c:extLst>
          </c:dPt>
          <c:dPt>
            <c:idx val="8"/>
            <c:invertIfNegative val="0"/>
            <c:bubble3D val="0"/>
            <c:spPr>
              <a:solidFill>
                <a:srgbClr val="654E98"/>
              </a:solidFill>
            </c:spPr>
            <c:extLst>
              <c:ext xmlns:c16="http://schemas.microsoft.com/office/drawing/2014/chart" uri="{C3380CC4-5D6E-409C-BE32-E72D297353CC}">
                <c16:uniqueId val="{0000000A-2EE7-4BF6-8B72-A94BCC985D52}"/>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EE7-4BF6-8B72-A94BCC985D52}"/>
              </c:ext>
            </c:extLst>
          </c:dPt>
          <c:dPt>
            <c:idx val="10"/>
            <c:invertIfNegative val="0"/>
            <c:bubble3D val="0"/>
            <c:spPr>
              <a:solidFill>
                <a:srgbClr val="654E98"/>
              </a:solidFill>
            </c:spPr>
            <c:extLst>
              <c:ext xmlns:c16="http://schemas.microsoft.com/office/drawing/2014/chart" uri="{C3380CC4-5D6E-409C-BE32-E72D297353CC}">
                <c16:uniqueId val="{0000000B-2EE7-4BF6-8B72-A94BCC985D52}"/>
              </c:ext>
            </c:extLst>
          </c:dPt>
          <c:dPt>
            <c:idx val="11"/>
            <c:invertIfNegative val="0"/>
            <c:bubble3D val="0"/>
            <c:spPr>
              <a:solidFill>
                <a:srgbClr val="654E98"/>
              </a:solidFill>
            </c:spPr>
            <c:extLst>
              <c:ext xmlns:c16="http://schemas.microsoft.com/office/drawing/2014/chart" uri="{C3380CC4-5D6E-409C-BE32-E72D297353CC}">
                <c16:uniqueId val="{0000000C-2EE7-4BF6-8B72-A94BCC985D52}"/>
              </c:ext>
            </c:extLst>
          </c:dPt>
          <c:dPt>
            <c:idx val="12"/>
            <c:invertIfNegative val="0"/>
            <c:bubble3D val="0"/>
            <c:spPr>
              <a:solidFill>
                <a:srgbClr val="C00000"/>
              </a:solidFill>
            </c:spPr>
            <c:extLst>
              <c:ext xmlns:c16="http://schemas.microsoft.com/office/drawing/2014/chart" uri="{C3380CC4-5D6E-409C-BE32-E72D297353CC}">
                <c16:uniqueId val="{0000000D-2EE7-4BF6-8B72-A94BCC985D52}"/>
              </c:ext>
            </c:extLst>
          </c:dPt>
          <c:dPt>
            <c:idx val="13"/>
            <c:invertIfNegative val="0"/>
            <c:bubble3D val="0"/>
            <c:spPr>
              <a:solidFill>
                <a:srgbClr val="654E98"/>
              </a:solidFill>
            </c:spPr>
            <c:extLst>
              <c:ext xmlns:c16="http://schemas.microsoft.com/office/drawing/2014/chart" uri="{C3380CC4-5D6E-409C-BE32-E72D297353CC}">
                <c16:uniqueId val="{0000000E-2EE7-4BF6-8B72-A94BCC985D52}"/>
              </c:ext>
            </c:extLst>
          </c:dPt>
          <c:dPt>
            <c:idx val="14"/>
            <c:invertIfNegative val="0"/>
            <c:bubble3D val="0"/>
            <c:spPr>
              <a:solidFill>
                <a:srgbClr val="654E98"/>
              </a:solidFill>
            </c:spPr>
            <c:extLst>
              <c:ext xmlns:c16="http://schemas.microsoft.com/office/drawing/2014/chart" uri="{C3380CC4-5D6E-409C-BE32-E72D297353CC}">
                <c16:uniqueId val="{0000000F-2EE7-4BF6-8B72-A94BCC985D52}"/>
              </c:ext>
            </c:extLst>
          </c:dPt>
          <c:dPt>
            <c:idx val="15"/>
            <c:invertIfNegative val="0"/>
            <c:bubble3D val="0"/>
            <c:spPr>
              <a:solidFill>
                <a:srgbClr val="654E98"/>
              </a:solidFill>
            </c:spPr>
            <c:extLst>
              <c:ext xmlns:c16="http://schemas.microsoft.com/office/drawing/2014/chart" uri="{C3380CC4-5D6E-409C-BE32-E72D297353CC}">
                <c16:uniqueId val="{00000010-2EE7-4BF6-8B72-A94BCC985D52}"/>
              </c:ext>
            </c:extLst>
          </c:dPt>
          <c:dPt>
            <c:idx val="16"/>
            <c:invertIfNegative val="0"/>
            <c:bubble3D val="0"/>
            <c:spPr>
              <a:solidFill>
                <a:srgbClr val="654E98"/>
              </a:solidFill>
            </c:spPr>
            <c:extLst>
              <c:ext xmlns:c16="http://schemas.microsoft.com/office/drawing/2014/chart" uri="{C3380CC4-5D6E-409C-BE32-E72D297353CC}">
                <c16:uniqueId val="{00000011-2EE7-4BF6-8B72-A94BCC985D52}"/>
              </c:ext>
            </c:extLst>
          </c:dPt>
          <c:dPt>
            <c:idx val="17"/>
            <c:invertIfNegative val="0"/>
            <c:bubble3D val="0"/>
            <c:spPr>
              <a:solidFill>
                <a:srgbClr val="654E98"/>
              </a:solidFill>
            </c:spPr>
            <c:extLst>
              <c:ext xmlns:c16="http://schemas.microsoft.com/office/drawing/2014/chart" uri="{C3380CC4-5D6E-409C-BE32-E72D297353CC}">
                <c16:uniqueId val="{00000012-2EE7-4BF6-8B72-A94BCC985D52}"/>
              </c:ext>
            </c:extLst>
          </c:dPt>
          <c:dPt>
            <c:idx val="18"/>
            <c:invertIfNegative val="0"/>
            <c:bubble3D val="0"/>
            <c:spPr>
              <a:solidFill>
                <a:srgbClr val="654E98"/>
              </a:solidFill>
            </c:spPr>
            <c:extLst>
              <c:ext xmlns:c16="http://schemas.microsoft.com/office/drawing/2014/chart" uri="{C3380CC4-5D6E-409C-BE32-E72D297353CC}">
                <c16:uniqueId val="{00000013-2EE7-4BF6-8B72-A94BCC985D52}"/>
              </c:ext>
            </c:extLst>
          </c:dPt>
          <c:dPt>
            <c:idx val="19"/>
            <c:invertIfNegative val="0"/>
            <c:bubble3D val="0"/>
            <c:spPr>
              <a:solidFill>
                <a:srgbClr val="654E98"/>
              </a:solidFill>
            </c:spPr>
            <c:extLst>
              <c:ext xmlns:c16="http://schemas.microsoft.com/office/drawing/2014/chart" uri="{C3380CC4-5D6E-409C-BE32-E72D297353CC}">
                <c16:uniqueId val="{00000014-2EE7-4BF6-8B72-A94BCC985D52}"/>
              </c:ext>
            </c:extLst>
          </c:dPt>
          <c:dPt>
            <c:idx val="20"/>
            <c:invertIfNegative val="0"/>
            <c:bubble3D val="0"/>
            <c:spPr>
              <a:solidFill>
                <a:srgbClr val="654E98"/>
              </a:solidFill>
            </c:spPr>
            <c:extLst>
              <c:ext xmlns:c16="http://schemas.microsoft.com/office/drawing/2014/chart" uri="{C3380CC4-5D6E-409C-BE32-E72D297353CC}">
                <c16:uniqueId val="{00000015-2EE7-4BF6-8B72-A94BCC985D52}"/>
              </c:ext>
            </c:extLst>
          </c:dPt>
          <c:dPt>
            <c:idx val="21"/>
            <c:invertIfNegative val="0"/>
            <c:bubble3D val="0"/>
            <c:spPr>
              <a:solidFill>
                <a:srgbClr val="654E98"/>
              </a:solidFill>
            </c:spPr>
            <c:extLst>
              <c:ext xmlns:c16="http://schemas.microsoft.com/office/drawing/2014/chart" uri="{C3380CC4-5D6E-409C-BE32-E72D297353CC}">
                <c16:uniqueId val="{00000016-2EE7-4BF6-8B72-A94BCC985D52}"/>
              </c:ext>
            </c:extLst>
          </c:dPt>
          <c:dPt>
            <c:idx val="22"/>
            <c:invertIfNegative val="0"/>
            <c:bubble3D val="0"/>
            <c:spPr>
              <a:solidFill>
                <a:srgbClr val="654E98"/>
              </a:solidFill>
            </c:spPr>
            <c:extLst>
              <c:ext xmlns:c16="http://schemas.microsoft.com/office/drawing/2014/chart" uri="{C3380CC4-5D6E-409C-BE32-E72D297353CC}">
                <c16:uniqueId val="{00000017-2EE7-4BF6-8B72-A94BCC985D52}"/>
              </c:ext>
            </c:extLst>
          </c:dPt>
          <c:dPt>
            <c:idx val="23"/>
            <c:invertIfNegative val="0"/>
            <c:bubble3D val="0"/>
            <c:spPr>
              <a:solidFill>
                <a:srgbClr val="654E98"/>
              </a:solidFill>
            </c:spPr>
            <c:extLst>
              <c:ext xmlns:c16="http://schemas.microsoft.com/office/drawing/2014/chart" uri="{C3380CC4-5D6E-409C-BE32-E72D297353CC}">
                <c16:uniqueId val="{00000018-2EE7-4BF6-8B72-A94BCC985D52}"/>
              </c:ext>
            </c:extLst>
          </c:dPt>
          <c:dPt>
            <c:idx val="24"/>
            <c:invertIfNegative val="0"/>
            <c:bubble3D val="0"/>
            <c:spPr>
              <a:solidFill>
                <a:srgbClr val="654E98"/>
              </a:solidFill>
            </c:spPr>
            <c:extLst>
              <c:ext xmlns:c16="http://schemas.microsoft.com/office/drawing/2014/chart" uri="{C3380CC4-5D6E-409C-BE32-E72D297353CC}">
                <c16:uniqueId val="{00000019-2EE7-4BF6-8B72-A94BCC985D52}"/>
              </c:ext>
            </c:extLst>
          </c:dPt>
          <c:dPt>
            <c:idx val="25"/>
            <c:invertIfNegative val="0"/>
            <c:bubble3D val="0"/>
            <c:spPr>
              <a:solidFill>
                <a:srgbClr val="654E98"/>
              </a:solidFill>
            </c:spPr>
            <c:extLst>
              <c:ext xmlns:c16="http://schemas.microsoft.com/office/drawing/2014/chart" uri="{C3380CC4-5D6E-409C-BE32-E72D297353CC}">
                <c16:uniqueId val="{0000001A-2EE7-4BF6-8B72-A94BCC985D52}"/>
              </c:ext>
            </c:extLst>
          </c:dPt>
          <c:dPt>
            <c:idx val="26"/>
            <c:invertIfNegative val="0"/>
            <c:bubble3D val="0"/>
            <c:spPr>
              <a:solidFill>
                <a:srgbClr val="654E98"/>
              </a:solidFill>
            </c:spPr>
            <c:extLst>
              <c:ext xmlns:c16="http://schemas.microsoft.com/office/drawing/2014/chart" uri="{C3380CC4-5D6E-409C-BE32-E72D297353CC}">
                <c16:uniqueId val="{0000001B-2EE7-4BF6-8B72-A94BCC985D52}"/>
              </c:ext>
            </c:extLst>
          </c:dPt>
          <c:dPt>
            <c:idx val="27"/>
            <c:invertIfNegative val="0"/>
            <c:bubble3D val="0"/>
            <c:spPr>
              <a:solidFill>
                <a:srgbClr val="654E98"/>
              </a:solidFill>
            </c:spPr>
            <c:extLst>
              <c:ext xmlns:c16="http://schemas.microsoft.com/office/drawing/2014/chart" uri="{C3380CC4-5D6E-409C-BE32-E72D297353CC}">
                <c16:uniqueId val="{0000001C-2EE7-4BF6-8B72-A94BCC985D52}"/>
              </c:ext>
            </c:extLst>
          </c:dPt>
          <c:dPt>
            <c:idx val="28"/>
            <c:invertIfNegative val="0"/>
            <c:bubble3D val="0"/>
            <c:spPr>
              <a:solidFill>
                <a:srgbClr val="654E98"/>
              </a:solidFill>
            </c:spPr>
            <c:extLst>
              <c:ext xmlns:c16="http://schemas.microsoft.com/office/drawing/2014/chart" uri="{C3380CC4-5D6E-409C-BE32-E72D297353CC}">
                <c16:uniqueId val="{0000001D-2EE7-4BF6-8B72-A94BCC985D52}"/>
              </c:ext>
            </c:extLst>
          </c:dPt>
          <c:dLbls>
            <c:dLbl>
              <c:idx val="0"/>
              <c:tx>
                <c:rich>
                  <a:bodyPr/>
                  <a:lstStyle/>
                  <a:p>
                    <a:fld id="{CA8B5156-CC17-48F2-AF5B-98D1DDE29E56}"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2EE7-4BF6-8B72-A94BCC985D52}"/>
                </c:ext>
              </c:extLst>
            </c:dLbl>
            <c:dLbl>
              <c:idx val="1"/>
              <c:tx>
                <c:rich>
                  <a:bodyPr/>
                  <a:lstStyle/>
                  <a:p>
                    <a:fld id="{1674C52D-06EC-4D4D-A0DE-9A2141BC0B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2EE7-4BF6-8B72-A94BCC985D52}"/>
                </c:ext>
              </c:extLst>
            </c:dLbl>
            <c:dLbl>
              <c:idx val="2"/>
              <c:tx>
                <c:rich>
                  <a:bodyPr/>
                  <a:lstStyle/>
                  <a:p>
                    <a:r>
                      <a:rPr lang="en-GB"/>
                      <a:t>4.86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EE7-4BF6-8B72-A94BCC985D52}"/>
                </c:ext>
              </c:extLst>
            </c:dLbl>
            <c:dLbl>
              <c:idx val="3"/>
              <c:tx>
                <c:rich>
                  <a:bodyPr/>
                  <a:lstStyle/>
                  <a:p>
                    <a:r>
                      <a:rPr lang="en-GB"/>
                      <a:t>4.76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EE7-4BF6-8B72-A94BCC985D52}"/>
                </c:ext>
              </c:extLst>
            </c:dLbl>
            <c:dLbl>
              <c:idx val="4"/>
              <c:tx>
                <c:rich>
                  <a:bodyPr/>
                  <a:lstStyle/>
                  <a:p>
                    <a:r>
                      <a:rPr lang="en-GB"/>
                      <a:t>4.63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EE7-4BF6-8B72-A94BCC985D52}"/>
                </c:ext>
              </c:extLst>
            </c:dLbl>
            <c:dLbl>
              <c:idx val="5"/>
              <c:tx>
                <c:rich>
                  <a:bodyPr/>
                  <a:lstStyle/>
                  <a:p>
                    <a:r>
                      <a:rPr lang="en-GB"/>
                      <a:t>4.58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EE7-4BF6-8B72-A94BCC985D52}"/>
                </c:ext>
              </c:extLst>
            </c:dLbl>
            <c:dLbl>
              <c:idx val="6"/>
              <c:tx>
                <c:rich>
                  <a:bodyPr/>
                  <a:lstStyle/>
                  <a:p>
                    <a:r>
                      <a:rPr lang="en-GB"/>
                      <a:t>4.51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EE7-4BF6-8B72-A94BCC985D52}"/>
                </c:ext>
              </c:extLst>
            </c:dLbl>
            <c:dLbl>
              <c:idx val="7"/>
              <c:tx>
                <c:rich>
                  <a:bodyPr/>
                  <a:lstStyle/>
                  <a:p>
                    <a:r>
                      <a:rPr lang="en-GB"/>
                      <a:t>4.43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EE7-4BF6-8B72-A94BCC985D52}"/>
                </c:ext>
              </c:extLst>
            </c:dLbl>
            <c:dLbl>
              <c:idx val="8"/>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EE7-4BF6-8B72-A94BCC985D52}"/>
                </c:ext>
              </c:extLst>
            </c:dLbl>
            <c:dLbl>
              <c:idx val="9"/>
              <c:tx>
                <c:rich>
                  <a:bodyPr/>
                  <a:lstStyle/>
                  <a:p>
                    <a:r>
                      <a:rPr lang="en-GB"/>
                      <a:t>4.31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EE7-4BF6-8B72-A94BCC985D52}"/>
                </c:ext>
              </c:extLst>
            </c:dLbl>
            <c:dLbl>
              <c:idx val="10"/>
              <c:tx>
                <c:rich>
                  <a:bodyPr/>
                  <a:lstStyle/>
                  <a:p>
                    <a:r>
                      <a:rPr lang="en-GB"/>
                      <a:t>4.30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EE7-4BF6-8B72-A94BCC985D52}"/>
                </c:ext>
              </c:extLst>
            </c:dLbl>
            <c:dLbl>
              <c:idx val="11"/>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EE7-4BF6-8B72-A94BCC985D52}"/>
                </c:ext>
              </c:extLst>
            </c:dLbl>
            <c:dLbl>
              <c:idx val="12"/>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EE7-4BF6-8B72-A94BCC985D52}"/>
                </c:ext>
              </c:extLst>
            </c:dLbl>
            <c:dLbl>
              <c:idx val="13"/>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EE7-4BF6-8B72-A94BCC985D52}"/>
                </c:ext>
              </c:extLst>
            </c:dLbl>
            <c:dLbl>
              <c:idx val="14"/>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EE7-4BF6-8B72-A94BCC985D52}"/>
                </c:ext>
              </c:extLst>
            </c:dLbl>
            <c:dLbl>
              <c:idx val="15"/>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EE7-4BF6-8B72-A94BCC985D52}"/>
                </c:ext>
              </c:extLst>
            </c:dLbl>
            <c:dLbl>
              <c:idx val="16"/>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EE7-4BF6-8B72-A94BCC985D52}"/>
                </c:ext>
              </c:extLst>
            </c:dLbl>
            <c:dLbl>
              <c:idx val="17"/>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EE7-4BF6-8B72-A94BCC985D52}"/>
                </c:ext>
              </c:extLst>
            </c:dLbl>
            <c:dLbl>
              <c:idx val="18"/>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EE7-4BF6-8B72-A94BCC985D52}"/>
                </c:ext>
              </c:extLst>
            </c:dLbl>
            <c:dLbl>
              <c:idx val="19"/>
              <c:tx>
                <c:rich>
                  <a:bodyPr/>
                  <a:lstStyle/>
                  <a:p>
                    <a:r>
                      <a:rPr lang="en-GB"/>
                      <a:t>4.13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EE7-4BF6-8B72-A94BCC985D52}"/>
                </c:ext>
              </c:extLst>
            </c:dLbl>
            <c:dLbl>
              <c:idx val="20"/>
              <c:tx>
                <c:rich>
                  <a:bodyPr/>
                  <a:lstStyle/>
                  <a:p>
                    <a:r>
                      <a:rPr lang="en-GB"/>
                      <a:t>4.12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EE7-4BF6-8B72-A94BCC985D52}"/>
                </c:ext>
              </c:extLst>
            </c:dLbl>
            <c:dLbl>
              <c:idx val="21"/>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EE7-4BF6-8B72-A94BCC985D52}"/>
                </c:ext>
              </c:extLst>
            </c:dLbl>
            <c:dLbl>
              <c:idx val="22"/>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EE7-4BF6-8B72-A94BCC985D52}"/>
                </c:ext>
              </c:extLst>
            </c:dLbl>
            <c:dLbl>
              <c:idx val="23"/>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EE7-4BF6-8B72-A94BCC985D52}"/>
                </c:ext>
              </c:extLst>
            </c:dLbl>
            <c:dLbl>
              <c:idx val="24"/>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EE7-4BF6-8B72-A94BCC985D52}"/>
                </c:ext>
              </c:extLst>
            </c:dLbl>
            <c:dLbl>
              <c:idx val="25"/>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EE7-4BF6-8B72-A94BCC985D52}"/>
                </c:ext>
              </c:extLst>
            </c:dLbl>
            <c:dLbl>
              <c:idx val="26"/>
              <c:tx>
                <c:rich>
                  <a:bodyPr/>
                  <a:lstStyle/>
                  <a:p>
                    <a:r>
                      <a:rPr lang="en-GB"/>
                      <a:t>3.81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EE7-4BF6-8B72-A94BCC985D52}"/>
                </c:ext>
              </c:extLst>
            </c:dLbl>
            <c:dLbl>
              <c:idx val="27"/>
              <c:tx>
                <c:rich>
                  <a:bodyPr/>
                  <a:lstStyle/>
                  <a:p>
                    <a:r>
                      <a:rPr lang="en-GB"/>
                      <a:t>3.78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EE7-4BF6-8B72-A94BCC985D52}"/>
                </c:ext>
              </c:extLst>
            </c:dLbl>
            <c:dLbl>
              <c:idx val="28"/>
              <c:tx>
                <c:rich>
                  <a:bodyPr/>
                  <a:lstStyle/>
                  <a:p>
                    <a:r>
                      <a:rPr lang="en-GB"/>
                      <a:t>3.77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EE7-4BF6-8B72-A94BCC985D52}"/>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EE7-4BF6-8B72-A94BCC985D5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NKG</c:v>
                </c:pt>
                <c:pt idx="3">
                  <c:v>TAO</c:v>
                </c:pt>
                <c:pt idx="4">
                  <c:v>BLR</c:v>
                </c:pt>
                <c:pt idx="5">
                  <c:v>JED</c:v>
                </c:pt>
                <c:pt idx="6">
                  <c:v>RUH</c:v>
                </c:pt>
                <c:pt idx="7">
                  <c:v>DME</c:v>
                </c:pt>
                <c:pt idx="8">
                  <c:v>KIX</c:v>
                </c:pt>
                <c:pt idx="9">
                  <c:v>CPH</c:v>
                </c:pt>
                <c:pt idx="10">
                  <c:v>MSP</c:v>
                </c:pt>
                <c:pt idx="11">
                  <c:v>DTW</c:v>
                </c:pt>
                <c:pt idx="12">
                  <c:v>BWI</c:v>
                </c:pt>
                <c:pt idx="13">
                  <c:v>DUB</c:v>
                </c:pt>
                <c:pt idx="14">
                  <c:v>YVR</c:v>
                </c:pt>
                <c:pt idx="15">
                  <c:v>MXP</c:v>
                </c:pt>
                <c:pt idx="16">
                  <c:v>LGA</c:v>
                </c:pt>
                <c:pt idx="17">
                  <c:v>ZRH</c:v>
                </c:pt>
                <c:pt idx="18">
                  <c:v>CUN</c:v>
                </c:pt>
                <c:pt idx="19">
                  <c:v>DMK</c:v>
                </c:pt>
                <c:pt idx="20">
                  <c:v>PMI</c:v>
                </c:pt>
                <c:pt idx="21">
                  <c:v>ATH</c:v>
                </c:pt>
                <c:pt idx="22">
                  <c:v>SLC</c:v>
                </c:pt>
                <c:pt idx="23">
                  <c:v>OSL</c:v>
                </c:pt>
                <c:pt idx="24">
                  <c:v>BRU</c:v>
                </c:pt>
                <c:pt idx="25">
                  <c:v>ARN</c:v>
                </c:pt>
                <c:pt idx="26">
                  <c:v>LIS</c:v>
                </c:pt>
                <c:pt idx="27">
                  <c:v>VIE</c:v>
                </c:pt>
                <c:pt idx="28">
                  <c:v>ORY</c:v>
                </c:pt>
              </c:strCache>
            </c:strRef>
          </c:cat>
          <c:val>
            <c:numRef>
              <c:f>Sheet1!$B$2:$B$31</c:f>
              <c:numCache>
                <c:formatCode>0.00000000</c:formatCode>
                <c:ptCount val="30"/>
                <c:pt idx="0">
                  <c:v>5</c:v>
                </c:pt>
                <c:pt idx="1">
                  <c:v>4.95549091</c:v>
                </c:pt>
                <c:pt idx="2">
                  <c:v>4.8606901599999999</c:v>
                </c:pt>
                <c:pt idx="3">
                  <c:v>4.7599896399999997</c:v>
                </c:pt>
                <c:pt idx="4">
                  <c:v>4.6301508199999999</c:v>
                </c:pt>
                <c:pt idx="5">
                  <c:v>4.5787150900000002</c:v>
                </c:pt>
                <c:pt idx="6">
                  <c:v>4.5055563100000002</c:v>
                </c:pt>
                <c:pt idx="7">
                  <c:v>4.4323002999999996</c:v>
                </c:pt>
                <c:pt idx="8">
                  <c:v>4.3180995400000004</c:v>
                </c:pt>
                <c:pt idx="9">
                  <c:v>4.3102897699999998</c:v>
                </c:pt>
                <c:pt idx="10">
                  <c:v>4.3045879899999999</c:v>
                </c:pt>
                <c:pt idx="11">
                  <c:v>4.2732621899999996</c:v>
                </c:pt>
                <c:pt idx="12">
                  <c:v>4.2425879799999997</c:v>
                </c:pt>
                <c:pt idx="13">
                  <c:v>4.2090688700000003</c:v>
                </c:pt>
                <c:pt idx="14">
                  <c:v>4.2058703099999999</c:v>
                </c:pt>
                <c:pt idx="15">
                  <c:v>4.1589200699999997</c:v>
                </c:pt>
                <c:pt idx="16">
                  <c:v>4.1420644800000002</c:v>
                </c:pt>
                <c:pt idx="17">
                  <c:v>4.1371269599999998</c:v>
                </c:pt>
                <c:pt idx="18">
                  <c:v>4.1364638600000001</c:v>
                </c:pt>
                <c:pt idx="19">
                  <c:v>4.13481948</c:v>
                </c:pt>
                <c:pt idx="20">
                  <c:v>4.11527274</c:v>
                </c:pt>
                <c:pt idx="21">
                  <c:v>4.1043916400000002</c:v>
                </c:pt>
                <c:pt idx="22">
                  <c:v>4.0823054399999998</c:v>
                </c:pt>
                <c:pt idx="23">
                  <c:v>4.0616651199999998</c:v>
                </c:pt>
                <c:pt idx="24">
                  <c:v>3.99738229</c:v>
                </c:pt>
                <c:pt idx="25">
                  <c:v>3.9470658200000002</c:v>
                </c:pt>
                <c:pt idx="26">
                  <c:v>3.81064545</c:v>
                </c:pt>
                <c:pt idx="27">
                  <c:v>3.7796415900000002</c:v>
                </c:pt>
                <c:pt idx="28">
                  <c:v>3.76532687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4.96</c:v>
                  </c:pt>
                  <c:pt idx="2">
                    <c:v>4.86</c:v>
                  </c:pt>
                  <c:pt idx="3">
                    <c:v>4.76</c:v>
                  </c:pt>
                  <c:pt idx="4">
                    <c:v>4.63</c:v>
                  </c:pt>
                  <c:pt idx="5">
                    <c:v>4.58</c:v>
                  </c:pt>
                  <c:pt idx="6">
                    <c:v>4.51</c:v>
                  </c:pt>
                  <c:pt idx="7">
                    <c:v>4.43</c:v>
                  </c:pt>
                  <c:pt idx="8">
                    <c:v>4.32</c:v>
                  </c:pt>
                  <c:pt idx="9">
                    <c:v>4.31</c:v>
                  </c:pt>
                  <c:pt idx="10">
                    <c:v>4.30</c:v>
                  </c:pt>
                  <c:pt idx="11">
                    <c:v>4.27</c:v>
                  </c:pt>
                  <c:pt idx="12">
                    <c:v>4.24</c:v>
                  </c:pt>
                  <c:pt idx="13">
                    <c:v>4.21</c:v>
                  </c:pt>
                  <c:pt idx="14">
                    <c:v>4.21</c:v>
                  </c:pt>
                  <c:pt idx="15">
                    <c:v>4.16</c:v>
                  </c:pt>
                  <c:pt idx="16">
                    <c:v>4.14</c:v>
                  </c:pt>
                  <c:pt idx="17">
                    <c:v>4.14</c:v>
                  </c:pt>
                  <c:pt idx="18">
                    <c:v>4.14</c:v>
                  </c:pt>
                  <c:pt idx="19">
                    <c:v>4.13</c:v>
                  </c:pt>
                  <c:pt idx="20">
                    <c:v>4.12</c:v>
                  </c:pt>
                  <c:pt idx="21">
                    <c:v>4.10</c:v>
                  </c:pt>
                  <c:pt idx="22">
                    <c:v>4.08</c:v>
                  </c:pt>
                  <c:pt idx="23">
                    <c:v>4.06</c:v>
                  </c:pt>
                  <c:pt idx="24">
                    <c:v>4.00</c:v>
                  </c:pt>
                  <c:pt idx="25">
                    <c:v>3.95</c:v>
                  </c:pt>
                  <c:pt idx="26">
                    <c:v>3.81</c:v>
                  </c:pt>
                  <c:pt idx="27">
                    <c:v>3.78</c:v>
                  </c:pt>
                  <c:pt idx="28">
                    <c:v>3.77</c:v>
                  </c:pt>
                </c15:dlblRangeCache>
              </c15:datalabelsRange>
            </c:ext>
            <c:ext xmlns:c16="http://schemas.microsoft.com/office/drawing/2014/chart" uri="{C3380CC4-5D6E-409C-BE32-E72D297353CC}">
              <c16:uniqueId val="{0000001F-2EE7-4BF6-8B72-A94BCC985D5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033-8B4F-B878-B4E8336A4342}"/>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033-8B4F-B878-B4E8336A434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033-8B4F-B878-B4E8336A4342}"/>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033-8B4F-B878-B4E8336A4342}"/>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033-8B4F-B878-B4E8336A4342}"/>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033-8B4F-B878-B4E8336A4342}"/>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033-8B4F-B878-B4E8336A4342}"/>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033-8B4F-B878-B4E8336A4342}"/>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033-8B4F-B878-B4E8336A4342}"/>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033-8B4F-B878-B4E8336A4342}"/>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033-8B4F-B878-B4E8336A4342}"/>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033-8B4F-B878-B4E8336A4342}"/>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033-8B4F-B878-B4E8336A4342}"/>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033-8B4F-B878-B4E8336A4342}"/>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033-8B4F-B878-B4E8336A4342}"/>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033-8B4F-B878-B4E8336A4342}"/>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033-8B4F-B878-B4E8336A4342}"/>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033-8B4F-B878-B4E8336A4342}"/>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033-8B4F-B878-B4E8336A4342}"/>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033-8B4F-B878-B4E8336A4342}"/>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033-8B4F-B878-B4E8336A4342}"/>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033-8B4F-B878-B4E8336A4342}"/>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033-8B4F-B878-B4E8336A4342}"/>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033-8B4F-B878-B4E8336A4342}"/>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033-8B4F-B878-B4E8336A4342}"/>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033-8B4F-B878-B4E8336A4342}"/>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033-8B4F-B878-B4E8336A4342}"/>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033-8B4F-B878-B4E8336A4342}"/>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033-8B4F-B878-B4E8336A4342}"/>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033-8B4F-B878-B4E8336A4342}"/>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033-8B4F-B878-B4E8336A4342}"/>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033-8B4F-B878-B4E8336A4342}"/>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2033-8B4F-B878-B4E8336A434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2033-8B4F-B878-B4E8336A434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F15-4B84-99B3-AD420FF329F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F15-4B84-99B3-AD420FF329F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F15-4B84-99B3-AD420FF329F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F15-4B84-99B3-AD420FF329F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F0C-6340-91AA-A40B61681C8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F0C-6340-91AA-A40B61681C84}"/>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F0C-6340-91AA-A40B61681C84}"/>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9F0C-6340-91AA-A40B61681C84}"/>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F0C-6340-91AA-A40B61681C84}"/>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F0C-6340-91AA-A40B61681C84}"/>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F0C-6340-91AA-A40B61681C84}"/>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F0C-6340-91AA-A40B61681C84}"/>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F0C-6340-91AA-A40B61681C84}"/>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F0C-6340-91AA-A40B61681C84}"/>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F0C-6340-91AA-A40B61681C84}"/>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F0C-6340-91AA-A40B61681C84}"/>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F0C-6340-91AA-A40B61681C84}"/>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F0C-6340-91AA-A40B61681C84}"/>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F0C-6340-91AA-A40B61681C84}"/>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F0C-6340-91AA-A40B61681C84}"/>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F0C-6340-91AA-A40B61681C84}"/>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F0C-6340-91AA-A40B61681C84}"/>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F0C-6340-91AA-A40B61681C84}"/>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F0C-6340-91AA-A40B61681C84}"/>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F0C-6340-91AA-A40B61681C84}"/>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F0C-6340-91AA-A40B61681C84}"/>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F0C-6340-91AA-A40B61681C84}"/>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F0C-6340-91AA-A40B61681C84}"/>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F0C-6340-91AA-A40B61681C84}"/>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F0C-6340-91AA-A40B61681C84}"/>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F0C-6340-91AA-A40B61681C84}"/>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F0C-6340-91AA-A40B61681C84}"/>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F0C-6340-91AA-A40B61681C84}"/>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F0C-6340-91AA-A40B61681C84}"/>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F0C-6340-91AA-A40B61681C84}"/>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F0C-6340-91AA-A40B61681C8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9F0C-6340-91AA-A40B61681C8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793-D547-801E-79A32506721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793-D547-801E-79A325067214}"/>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793-D547-801E-79A325067214}"/>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793-D547-801E-79A325067214}"/>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793-D547-801E-79A325067214}"/>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793-D547-801E-79A325067214}"/>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793-D547-801E-79A325067214}"/>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793-D547-801E-79A325067214}"/>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793-D547-801E-79A325067214}"/>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793-D547-801E-79A325067214}"/>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793-D547-801E-79A325067214}"/>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793-D547-801E-79A325067214}"/>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793-D547-801E-79A325067214}"/>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793-D547-801E-79A325067214}"/>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793-D547-801E-79A325067214}"/>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793-D547-801E-79A325067214}"/>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793-D547-801E-79A325067214}"/>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793-D547-801E-79A325067214}"/>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793-D547-801E-79A325067214}"/>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793-D547-801E-79A325067214}"/>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793-D547-801E-79A325067214}"/>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793-D547-801E-79A325067214}"/>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793-D547-801E-79A325067214}"/>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793-D547-801E-79A325067214}"/>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793-D547-801E-79A325067214}"/>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793-D547-801E-79A325067214}"/>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793-D547-801E-79A325067214}"/>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793-D547-801E-79A325067214}"/>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793-D547-801E-79A325067214}"/>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793-D547-801E-79A325067214}"/>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793-D547-801E-79A325067214}"/>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793-D547-801E-79A325067214}"/>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9793-D547-801E-79A32506721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9793-D547-801E-79A32506721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D100-42F9-B4EC-375D32E85E87}"/>
              </c:ext>
            </c:extLst>
          </c:dPt>
          <c:dPt>
            <c:idx val="1"/>
            <c:invertIfNegative val="0"/>
            <c:bubble3D val="0"/>
            <c:spPr>
              <a:solidFill>
                <a:srgbClr val="654E98"/>
              </a:solidFill>
            </c:spPr>
            <c:extLst>
              <c:ext xmlns:c16="http://schemas.microsoft.com/office/drawing/2014/chart" uri="{C3380CC4-5D6E-409C-BE32-E72D297353CC}">
                <c16:uniqueId val="{00000003-D100-42F9-B4EC-375D32E85E87}"/>
              </c:ext>
            </c:extLst>
          </c:dPt>
          <c:dPt>
            <c:idx val="2"/>
            <c:invertIfNegative val="0"/>
            <c:bubble3D val="0"/>
            <c:spPr>
              <a:solidFill>
                <a:srgbClr val="654E98"/>
              </a:solidFill>
            </c:spPr>
            <c:extLst>
              <c:ext xmlns:c16="http://schemas.microsoft.com/office/drawing/2014/chart" uri="{C3380CC4-5D6E-409C-BE32-E72D297353CC}">
                <c16:uniqueId val="{00000004-D100-42F9-B4EC-375D32E85E87}"/>
              </c:ext>
            </c:extLst>
          </c:dPt>
          <c:dPt>
            <c:idx val="3"/>
            <c:invertIfNegative val="0"/>
            <c:bubble3D val="0"/>
            <c:spPr>
              <a:solidFill>
                <a:srgbClr val="654E98"/>
              </a:solidFill>
            </c:spPr>
            <c:extLst>
              <c:ext xmlns:c16="http://schemas.microsoft.com/office/drawing/2014/chart" uri="{C3380CC4-5D6E-409C-BE32-E72D297353CC}">
                <c16:uniqueId val="{00000005-D100-42F9-B4EC-375D32E85E87}"/>
              </c:ext>
            </c:extLst>
          </c:dPt>
          <c:dPt>
            <c:idx val="4"/>
            <c:invertIfNegative val="0"/>
            <c:bubble3D val="0"/>
            <c:spPr>
              <a:solidFill>
                <a:srgbClr val="654E98"/>
              </a:solidFill>
            </c:spPr>
            <c:extLst>
              <c:ext xmlns:c16="http://schemas.microsoft.com/office/drawing/2014/chart" uri="{C3380CC4-5D6E-409C-BE32-E72D297353CC}">
                <c16:uniqueId val="{00000006-D100-42F9-B4EC-375D32E85E87}"/>
              </c:ext>
            </c:extLst>
          </c:dPt>
          <c:dPt>
            <c:idx val="5"/>
            <c:invertIfNegative val="0"/>
            <c:bubble3D val="0"/>
            <c:spPr>
              <a:solidFill>
                <a:srgbClr val="654E98"/>
              </a:solidFill>
            </c:spPr>
            <c:extLst>
              <c:ext xmlns:c16="http://schemas.microsoft.com/office/drawing/2014/chart" uri="{C3380CC4-5D6E-409C-BE32-E72D297353CC}">
                <c16:uniqueId val="{00000007-D100-42F9-B4EC-375D32E85E87}"/>
              </c:ext>
            </c:extLst>
          </c:dPt>
          <c:dPt>
            <c:idx val="6"/>
            <c:invertIfNegative val="0"/>
            <c:bubble3D val="0"/>
            <c:spPr>
              <a:solidFill>
                <a:srgbClr val="654E98"/>
              </a:solidFill>
            </c:spPr>
            <c:extLst>
              <c:ext xmlns:c16="http://schemas.microsoft.com/office/drawing/2014/chart" uri="{C3380CC4-5D6E-409C-BE32-E72D297353CC}">
                <c16:uniqueId val="{00000008-D100-42F9-B4EC-375D32E85E87}"/>
              </c:ext>
            </c:extLst>
          </c:dPt>
          <c:dPt>
            <c:idx val="7"/>
            <c:invertIfNegative val="0"/>
            <c:bubble3D val="0"/>
            <c:spPr>
              <a:solidFill>
                <a:srgbClr val="654E98"/>
              </a:solidFill>
            </c:spPr>
            <c:extLst>
              <c:ext xmlns:c16="http://schemas.microsoft.com/office/drawing/2014/chart" uri="{C3380CC4-5D6E-409C-BE32-E72D297353CC}">
                <c16:uniqueId val="{00000009-D100-42F9-B4EC-375D32E85E87}"/>
              </c:ext>
            </c:extLst>
          </c:dPt>
          <c:dPt>
            <c:idx val="8"/>
            <c:invertIfNegative val="0"/>
            <c:bubble3D val="0"/>
            <c:spPr>
              <a:solidFill>
                <a:srgbClr val="654E98"/>
              </a:solidFill>
            </c:spPr>
            <c:extLst>
              <c:ext xmlns:c16="http://schemas.microsoft.com/office/drawing/2014/chart" uri="{C3380CC4-5D6E-409C-BE32-E72D297353CC}">
                <c16:uniqueId val="{0000000A-D100-42F9-B4EC-375D32E85E87}"/>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100-42F9-B4EC-375D32E85E87}"/>
              </c:ext>
            </c:extLst>
          </c:dPt>
          <c:dPt>
            <c:idx val="10"/>
            <c:invertIfNegative val="0"/>
            <c:bubble3D val="0"/>
            <c:spPr>
              <a:solidFill>
                <a:srgbClr val="654E98"/>
              </a:solidFill>
            </c:spPr>
            <c:extLst>
              <c:ext xmlns:c16="http://schemas.microsoft.com/office/drawing/2014/chart" uri="{C3380CC4-5D6E-409C-BE32-E72D297353CC}">
                <c16:uniqueId val="{0000000B-D100-42F9-B4EC-375D32E85E87}"/>
              </c:ext>
            </c:extLst>
          </c:dPt>
          <c:dPt>
            <c:idx val="11"/>
            <c:invertIfNegative val="0"/>
            <c:bubble3D val="0"/>
            <c:spPr>
              <a:solidFill>
                <a:srgbClr val="654E98"/>
              </a:solidFill>
            </c:spPr>
            <c:extLst>
              <c:ext xmlns:c16="http://schemas.microsoft.com/office/drawing/2014/chart" uri="{C3380CC4-5D6E-409C-BE32-E72D297353CC}">
                <c16:uniqueId val="{0000000C-D100-42F9-B4EC-375D32E85E87}"/>
              </c:ext>
            </c:extLst>
          </c:dPt>
          <c:dPt>
            <c:idx val="12"/>
            <c:invertIfNegative val="0"/>
            <c:bubble3D val="0"/>
            <c:spPr>
              <a:solidFill>
                <a:srgbClr val="654E98"/>
              </a:solidFill>
            </c:spPr>
            <c:extLst>
              <c:ext xmlns:c16="http://schemas.microsoft.com/office/drawing/2014/chart" uri="{C3380CC4-5D6E-409C-BE32-E72D297353CC}">
                <c16:uniqueId val="{0000000D-D100-42F9-B4EC-375D32E85E87}"/>
              </c:ext>
            </c:extLst>
          </c:dPt>
          <c:dPt>
            <c:idx val="13"/>
            <c:invertIfNegative val="0"/>
            <c:bubble3D val="0"/>
            <c:spPr>
              <a:solidFill>
                <a:srgbClr val="654E98"/>
              </a:solidFill>
            </c:spPr>
            <c:extLst>
              <c:ext xmlns:c16="http://schemas.microsoft.com/office/drawing/2014/chart" uri="{C3380CC4-5D6E-409C-BE32-E72D297353CC}">
                <c16:uniqueId val="{0000000E-D100-42F9-B4EC-375D32E85E87}"/>
              </c:ext>
            </c:extLst>
          </c:dPt>
          <c:dPt>
            <c:idx val="14"/>
            <c:invertIfNegative val="0"/>
            <c:bubble3D val="0"/>
            <c:spPr>
              <a:solidFill>
                <a:srgbClr val="C00000"/>
              </a:solidFill>
            </c:spPr>
            <c:extLst>
              <c:ext xmlns:c16="http://schemas.microsoft.com/office/drawing/2014/chart" uri="{C3380CC4-5D6E-409C-BE32-E72D297353CC}">
                <c16:uniqueId val="{0000000F-D100-42F9-B4EC-375D32E85E87}"/>
              </c:ext>
            </c:extLst>
          </c:dPt>
          <c:dPt>
            <c:idx val="15"/>
            <c:invertIfNegative val="0"/>
            <c:bubble3D val="0"/>
            <c:spPr>
              <a:solidFill>
                <a:srgbClr val="654E98"/>
              </a:solidFill>
            </c:spPr>
            <c:extLst>
              <c:ext xmlns:c16="http://schemas.microsoft.com/office/drawing/2014/chart" uri="{C3380CC4-5D6E-409C-BE32-E72D297353CC}">
                <c16:uniqueId val="{00000010-D100-42F9-B4EC-375D32E85E87}"/>
              </c:ext>
            </c:extLst>
          </c:dPt>
          <c:dPt>
            <c:idx val="16"/>
            <c:invertIfNegative val="0"/>
            <c:bubble3D val="0"/>
            <c:spPr>
              <a:solidFill>
                <a:srgbClr val="654E98"/>
              </a:solidFill>
            </c:spPr>
            <c:extLst>
              <c:ext xmlns:c16="http://schemas.microsoft.com/office/drawing/2014/chart" uri="{C3380CC4-5D6E-409C-BE32-E72D297353CC}">
                <c16:uniqueId val="{00000011-D100-42F9-B4EC-375D32E85E87}"/>
              </c:ext>
            </c:extLst>
          </c:dPt>
          <c:dPt>
            <c:idx val="17"/>
            <c:invertIfNegative val="0"/>
            <c:bubble3D val="0"/>
            <c:spPr>
              <a:solidFill>
                <a:srgbClr val="654E98"/>
              </a:solidFill>
            </c:spPr>
            <c:extLst>
              <c:ext xmlns:c16="http://schemas.microsoft.com/office/drawing/2014/chart" uri="{C3380CC4-5D6E-409C-BE32-E72D297353CC}">
                <c16:uniqueId val="{00000012-D100-42F9-B4EC-375D32E85E87}"/>
              </c:ext>
            </c:extLst>
          </c:dPt>
          <c:dPt>
            <c:idx val="18"/>
            <c:invertIfNegative val="0"/>
            <c:bubble3D val="0"/>
            <c:spPr>
              <a:solidFill>
                <a:srgbClr val="654E98"/>
              </a:solidFill>
            </c:spPr>
            <c:extLst>
              <c:ext xmlns:c16="http://schemas.microsoft.com/office/drawing/2014/chart" uri="{C3380CC4-5D6E-409C-BE32-E72D297353CC}">
                <c16:uniqueId val="{00000013-D100-42F9-B4EC-375D32E85E87}"/>
              </c:ext>
            </c:extLst>
          </c:dPt>
          <c:dPt>
            <c:idx val="19"/>
            <c:invertIfNegative val="0"/>
            <c:bubble3D val="0"/>
            <c:spPr>
              <a:solidFill>
                <a:srgbClr val="654E98"/>
              </a:solidFill>
            </c:spPr>
            <c:extLst>
              <c:ext xmlns:c16="http://schemas.microsoft.com/office/drawing/2014/chart" uri="{C3380CC4-5D6E-409C-BE32-E72D297353CC}">
                <c16:uniqueId val="{00000014-D100-42F9-B4EC-375D32E85E87}"/>
              </c:ext>
            </c:extLst>
          </c:dPt>
          <c:dPt>
            <c:idx val="20"/>
            <c:invertIfNegative val="0"/>
            <c:bubble3D val="0"/>
            <c:spPr>
              <a:solidFill>
                <a:srgbClr val="654E98"/>
              </a:solidFill>
            </c:spPr>
            <c:extLst>
              <c:ext xmlns:c16="http://schemas.microsoft.com/office/drawing/2014/chart" uri="{C3380CC4-5D6E-409C-BE32-E72D297353CC}">
                <c16:uniqueId val="{00000015-D100-42F9-B4EC-375D32E85E87}"/>
              </c:ext>
            </c:extLst>
          </c:dPt>
          <c:dPt>
            <c:idx val="21"/>
            <c:invertIfNegative val="0"/>
            <c:bubble3D val="0"/>
            <c:spPr>
              <a:solidFill>
                <a:srgbClr val="654E98"/>
              </a:solidFill>
            </c:spPr>
            <c:extLst>
              <c:ext xmlns:c16="http://schemas.microsoft.com/office/drawing/2014/chart" uri="{C3380CC4-5D6E-409C-BE32-E72D297353CC}">
                <c16:uniqueId val="{00000016-D100-42F9-B4EC-375D32E85E87}"/>
              </c:ext>
            </c:extLst>
          </c:dPt>
          <c:dPt>
            <c:idx val="22"/>
            <c:invertIfNegative val="0"/>
            <c:bubble3D val="0"/>
            <c:spPr>
              <a:solidFill>
                <a:srgbClr val="654E98"/>
              </a:solidFill>
            </c:spPr>
            <c:extLst>
              <c:ext xmlns:c16="http://schemas.microsoft.com/office/drawing/2014/chart" uri="{C3380CC4-5D6E-409C-BE32-E72D297353CC}">
                <c16:uniqueId val="{00000017-D100-42F9-B4EC-375D32E85E87}"/>
              </c:ext>
            </c:extLst>
          </c:dPt>
          <c:dPt>
            <c:idx val="23"/>
            <c:invertIfNegative val="0"/>
            <c:bubble3D val="0"/>
            <c:spPr>
              <a:solidFill>
                <a:srgbClr val="654E98"/>
              </a:solidFill>
            </c:spPr>
            <c:extLst>
              <c:ext xmlns:c16="http://schemas.microsoft.com/office/drawing/2014/chart" uri="{C3380CC4-5D6E-409C-BE32-E72D297353CC}">
                <c16:uniqueId val="{00000018-D100-42F9-B4EC-375D32E85E87}"/>
              </c:ext>
            </c:extLst>
          </c:dPt>
          <c:dPt>
            <c:idx val="24"/>
            <c:invertIfNegative val="0"/>
            <c:bubble3D val="0"/>
            <c:spPr>
              <a:solidFill>
                <a:srgbClr val="654E98"/>
              </a:solidFill>
            </c:spPr>
            <c:extLst>
              <c:ext xmlns:c16="http://schemas.microsoft.com/office/drawing/2014/chart" uri="{C3380CC4-5D6E-409C-BE32-E72D297353CC}">
                <c16:uniqueId val="{00000019-D100-42F9-B4EC-375D32E85E87}"/>
              </c:ext>
            </c:extLst>
          </c:dPt>
          <c:dPt>
            <c:idx val="25"/>
            <c:invertIfNegative val="0"/>
            <c:bubble3D val="0"/>
            <c:spPr>
              <a:solidFill>
                <a:srgbClr val="654E98"/>
              </a:solidFill>
            </c:spPr>
            <c:extLst>
              <c:ext xmlns:c16="http://schemas.microsoft.com/office/drawing/2014/chart" uri="{C3380CC4-5D6E-409C-BE32-E72D297353CC}">
                <c16:uniqueId val="{0000001A-D100-42F9-B4EC-375D32E85E87}"/>
              </c:ext>
            </c:extLst>
          </c:dPt>
          <c:dPt>
            <c:idx val="26"/>
            <c:invertIfNegative val="0"/>
            <c:bubble3D val="0"/>
            <c:spPr>
              <a:solidFill>
                <a:srgbClr val="654E98"/>
              </a:solidFill>
            </c:spPr>
            <c:extLst>
              <c:ext xmlns:c16="http://schemas.microsoft.com/office/drawing/2014/chart" uri="{C3380CC4-5D6E-409C-BE32-E72D297353CC}">
                <c16:uniqueId val="{0000001B-D100-42F9-B4EC-375D32E85E87}"/>
              </c:ext>
            </c:extLst>
          </c:dPt>
          <c:dPt>
            <c:idx val="27"/>
            <c:invertIfNegative val="0"/>
            <c:bubble3D val="0"/>
            <c:spPr>
              <a:solidFill>
                <a:srgbClr val="654E98"/>
              </a:solidFill>
            </c:spPr>
            <c:extLst>
              <c:ext xmlns:c16="http://schemas.microsoft.com/office/drawing/2014/chart" uri="{C3380CC4-5D6E-409C-BE32-E72D297353CC}">
                <c16:uniqueId val="{0000001C-D100-42F9-B4EC-375D32E85E87}"/>
              </c:ext>
            </c:extLst>
          </c:dPt>
          <c:dLbls>
            <c:dLbl>
              <c:idx val="0"/>
              <c:tx>
                <c:rich>
                  <a:bodyPr/>
                  <a:lstStyle/>
                  <a:p>
                    <a:fld id="{F038C647-1E47-4611-BE02-9AB90515AC34}"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D100-42F9-B4EC-375D32E85E87}"/>
                </c:ext>
              </c:extLst>
            </c:dLbl>
            <c:dLbl>
              <c:idx val="1"/>
              <c:tx>
                <c:rich>
                  <a:bodyPr/>
                  <a:lstStyle/>
                  <a:p>
                    <a:fld id="{204E22D4-B241-4F99-911E-1187602AFF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D100-42F9-B4EC-375D32E85E87}"/>
                </c:ext>
              </c:extLst>
            </c:dLbl>
            <c:dLbl>
              <c:idx val="2"/>
              <c:tx>
                <c:rich>
                  <a:bodyPr/>
                  <a:lstStyle/>
                  <a:p>
                    <a:r>
                      <a:rPr lang="en-GB"/>
                      <a:t>4.77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100-42F9-B4EC-375D32E85E87}"/>
                </c:ext>
              </c:extLst>
            </c:dLbl>
            <c:dLbl>
              <c:idx val="3"/>
              <c:tx>
                <c:rich>
                  <a:bodyPr/>
                  <a:lstStyle/>
                  <a:p>
                    <a:r>
                      <a:rPr lang="en-GB"/>
                      <a:t>4.66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100-42F9-B4EC-375D32E85E87}"/>
                </c:ext>
              </c:extLst>
            </c:dLbl>
            <c:dLbl>
              <c:idx val="4"/>
              <c:tx>
                <c:rich>
                  <a:bodyPr/>
                  <a:lstStyle/>
                  <a:p>
                    <a:r>
                      <a:rPr lang="en-GB"/>
                      <a:t>4.65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100-42F9-B4EC-375D32E85E87}"/>
                </c:ext>
              </c:extLst>
            </c:dLbl>
            <c:dLbl>
              <c:idx val="5"/>
              <c:tx>
                <c:rich>
                  <a:bodyPr/>
                  <a:lstStyle/>
                  <a:p>
                    <a:r>
                      <a:rPr lang="en-GB"/>
                      <a:t>4.64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100-42F9-B4EC-375D32E85E87}"/>
                </c:ext>
              </c:extLst>
            </c:dLbl>
            <c:dLbl>
              <c:idx val="6"/>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100-42F9-B4EC-375D32E85E87}"/>
                </c:ext>
              </c:extLst>
            </c:dLbl>
            <c:dLbl>
              <c:idx val="7"/>
              <c:tx>
                <c:rich>
                  <a:bodyPr/>
                  <a:lstStyle/>
                  <a:p>
                    <a:r>
                      <a:rPr lang="en-GB"/>
                      <a:t>4.39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100-42F9-B4EC-375D32E85E87}"/>
                </c:ext>
              </c:extLst>
            </c:dLbl>
            <c:dLbl>
              <c:idx val="8"/>
              <c:tx>
                <c:rich>
                  <a:bodyPr/>
                  <a:lstStyle/>
                  <a:p>
                    <a:r>
                      <a:rPr lang="en-GB"/>
                      <a:t>4.38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100-42F9-B4EC-375D32E85E87}"/>
                </c:ext>
              </c:extLst>
            </c:dLbl>
            <c:dLbl>
              <c:idx val="9"/>
              <c:tx>
                <c:rich>
                  <a:bodyPr/>
                  <a:lstStyle/>
                  <a:p>
                    <a:r>
                      <a:rPr lang="en-GB"/>
                      <a:t>4.36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D100-42F9-B4EC-375D32E85E87}"/>
                </c:ext>
              </c:extLst>
            </c:dLbl>
            <c:dLbl>
              <c:idx val="10"/>
              <c:tx>
                <c:rich>
                  <a:bodyPr/>
                  <a:lstStyle/>
                  <a:p>
                    <a:r>
                      <a:rPr lang="en-GB"/>
                      <a:t>4.35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100-42F9-B4EC-375D32E85E87}"/>
                </c:ext>
              </c:extLst>
            </c:dLbl>
            <c:dLbl>
              <c:idx val="11"/>
              <c:tx>
                <c:rich>
                  <a:bodyPr/>
                  <a:lstStyle/>
                  <a:p>
                    <a:r>
                      <a:rPr lang="en-GB"/>
                      <a:t>4.35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100-42F9-B4EC-375D32E85E87}"/>
                </c:ext>
              </c:extLst>
            </c:dLbl>
            <c:dLbl>
              <c:idx val="12"/>
              <c:tx>
                <c:rich>
                  <a:bodyPr/>
                  <a:lstStyle/>
                  <a:p>
                    <a:r>
                      <a:rPr lang="en-GB"/>
                      <a:t>4.30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100-42F9-B4EC-375D32E85E87}"/>
                </c:ext>
              </c:extLst>
            </c:dLbl>
            <c:dLbl>
              <c:idx val="13"/>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100-42F9-B4EC-375D32E85E87}"/>
                </c:ext>
              </c:extLst>
            </c:dLbl>
            <c:dLbl>
              <c:idx val="14"/>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100-42F9-B4EC-375D32E85E87}"/>
                </c:ext>
              </c:extLst>
            </c:dLbl>
            <c:dLbl>
              <c:idx val="15"/>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100-42F9-B4EC-375D32E85E87}"/>
                </c:ext>
              </c:extLst>
            </c:dLbl>
            <c:dLbl>
              <c:idx val="16"/>
              <c:tx>
                <c:rich>
                  <a:bodyPr/>
                  <a:lstStyle/>
                  <a:p>
                    <a:r>
                      <a:rPr lang="en-GB"/>
                      <a:t>4.15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100-42F9-B4EC-375D32E85E87}"/>
                </c:ext>
              </c:extLst>
            </c:dLbl>
            <c:dLbl>
              <c:idx val="17"/>
              <c:tx>
                <c:rich>
                  <a:bodyPr/>
                  <a:lstStyle/>
                  <a:p>
                    <a:r>
                      <a:rPr lang="en-GB"/>
                      <a:t>4.12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100-42F9-B4EC-375D32E85E87}"/>
                </c:ext>
              </c:extLst>
            </c:dLbl>
            <c:dLbl>
              <c:idx val="18"/>
              <c:tx>
                <c:rich>
                  <a:bodyPr/>
                  <a:lstStyle/>
                  <a:p>
                    <a:r>
                      <a:rPr lang="en-GB"/>
                      <a:t>4.07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100-42F9-B4EC-375D32E85E87}"/>
                </c:ext>
              </c:extLst>
            </c:dLbl>
            <c:dLbl>
              <c:idx val="19"/>
              <c:tx>
                <c:rich>
                  <a:bodyPr/>
                  <a:lstStyle/>
                  <a:p>
                    <a:r>
                      <a:rPr lang="en-GB"/>
                      <a:t>4.07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100-42F9-B4EC-375D32E85E87}"/>
                </c:ext>
              </c:extLst>
            </c:dLbl>
            <c:dLbl>
              <c:idx val="20"/>
              <c:tx>
                <c:rich>
                  <a:bodyPr/>
                  <a:lstStyle/>
                  <a:p>
                    <a:r>
                      <a:rPr lang="en-GB"/>
                      <a:t>4.03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100-42F9-B4EC-375D32E85E87}"/>
                </c:ext>
              </c:extLst>
            </c:dLbl>
            <c:dLbl>
              <c:idx val="21"/>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100-42F9-B4EC-375D32E85E87}"/>
                </c:ext>
              </c:extLst>
            </c:dLbl>
            <c:dLbl>
              <c:idx val="22"/>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100-42F9-B4EC-375D32E85E87}"/>
                </c:ext>
              </c:extLst>
            </c:dLbl>
            <c:dLbl>
              <c:idx val="23"/>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100-42F9-B4EC-375D32E85E87}"/>
                </c:ext>
              </c:extLst>
            </c:dLbl>
            <c:dLbl>
              <c:idx val="24"/>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100-42F9-B4EC-375D32E85E87}"/>
                </c:ext>
              </c:extLst>
            </c:dLbl>
            <c:dLbl>
              <c:idx val="25"/>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100-42F9-B4EC-375D32E85E87}"/>
                </c:ext>
              </c:extLst>
            </c:dLbl>
            <c:dLbl>
              <c:idx val="26"/>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100-42F9-B4EC-375D32E85E87}"/>
                </c:ext>
              </c:extLst>
            </c:dLbl>
            <c:dLbl>
              <c:idx val="27"/>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100-42F9-B4EC-375D32E85E87}"/>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100-42F9-B4EC-375D32E85E87}"/>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100-42F9-B4EC-375D32E85E8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8"/>
                <c:pt idx="0">
                  <c:v>PKX</c:v>
                </c:pt>
                <c:pt idx="1">
                  <c:v>GMP</c:v>
                </c:pt>
                <c:pt idx="2">
                  <c:v>JED</c:v>
                </c:pt>
                <c:pt idx="3">
                  <c:v>CPH</c:v>
                </c:pt>
                <c:pt idx="4">
                  <c:v>OSL</c:v>
                </c:pt>
                <c:pt idx="5">
                  <c:v>DME</c:v>
                </c:pt>
                <c:pt idx="6">
                  <c:v>RUH</c:v>
                </c:pt>
                <c:pt idx="7">
                  <c:v>MSP</c:v>
                </c:pt>
                <c:pt idx="8">
                  <c:v>KIX</c:v>
                </c:pt>
                <c:pt idx="9">
                  <c:v>PMI</c:v>
                </c:pt>
                <c:pt idx="10">
                  <c:v>YVR</c:v>
                </c:pt>
                <c:pt idx="11">
                  <c:v>BLR</c:v>
                </c:pt>
                <c:pt idx="12">
                  <c:v>DTW</c:v>
                </c:pt>
                <c:pt idx="13">
                  <c:v>DUB</c:v>
                </c:pt>
                <c:pt idx="14">
                  <c:v>BWI</c:v>
                </c:pt>
                <c:pt idx="15">
                  <c:v>CUN</c:v>
                </c:pt>
                <c:pt idx="16">
                  <c:v>MXP</c:v>
                </c:pt>
                <c:pt idx="17">
                  <c:v>DMK</c:v>
                </c:pt>
                <c:pt idx="18">
                  <c:v>ZRH</c:v>
                </c:pt>
                <c:pt idx="19">
                  <c:v>ATH</c:v>
                </c:pt>
                <c:pt idx="20">
                  <c:v>LIS</c:v>
                </c:pt>
                <c:pt idx="21">
                  <c:v>ARN</c:v>
                </c:pt>
                <c:pt idx="22">
                  <c:v>ORY</c:v>
                </c:pt>
                <c:pt idx="23">
                  <c:v>BRU</c:v>
                </c:pt>
                <c:pt idx="24">
                  <c:v>VIE</c:v>
                </c:pt>
                <c:pt idx="25">
                  <c:v>NKG</c:v>
                </c:pt>
                <c:pt idx="26">
                  <c:v>SLC</c:v>
                </c:pt>
                <c:pt idx="27">
                  <c:v>TAO</c:v>
                </c:pt>
              </c:strCache>
            </c:strRef>
          </c:cat>
          <c:val>
            <c:numRef>
              <c:f>Sheet1!$B$2:$B$31</c:f>
              <c:numCache>
                <c:formatCode>0.00000000</c:formatCode>
                <c:ptCount val="30"/>
                <c:pt idx="0">
                  <c:v>5</c:v>
                </c:pt>
                <c:pt idx="1">
                  <c:v>4.9936888799999997</c:v>
                </c:pt>
                <c:pt idx="2">
                  <c:v>4.7725556899999999</c:v>
                </c:pt>
                <c:pt idx="3">
                  <c:v>4.6563096499999999</c:v>
                </c:pt>
                <c:pt idx="4">
                  <c:v>4.6524433199999997</c:v>
                </c:pt>
                <c:pt idx="5">
                  <c:v>4.6445299699999998</c:v>
                </c:pt>
                <c:pt idx="6">
                  <c:v>4.6007614700000001</c:v>
                </c:pt>
                <c:pt idx="7">
                  <c:v>4.3936816600000004</c:v>
                </c:pt>
                <c:pt idx="8">
                  <c:v>4.3847483799999996</c:v>
                </c:pt>
                <c:pt idx="9">
                  <c:v>4.3592033099999998</c:v>
                </c:pt>
                <c:pt idx="10">
                  <c:v>4.3535784399999997</c:v>
                </c:pt>
                <c:pt idx="11">
                  <c:v>4.3517207100000004</c:v>
                </c:pt>
                <c:pt idx="12">
                  <c:v>4.3010709599999997</c:v>
                </c:pt>
                <c:pt idx="13">
                  <c:v>4.2706448400000001</c:v>
                </c:pt>
                <c:pt idx="14">
                  <c:v>4.2086335300000002</c:v>
                </c:pt>
                <c:pt idx="15">
                  <c:v>4.2059995399999996</c:v>
                </c:pt>
                <c:pt idx="16">
                  <c:v>4.1457903900000002</c:v>
                </c:pt>
                <c:pt idx="17">
                  <c:v>4.1164076700000001</c:v>
                </c:pt>
                <c:pt idx="18">
                  <c:v>4.0725572999999997</c:v>
                </c:pt>
                <c:pt idx="19">
                  <c:v>4.0678949299999996</c:v>
                </c:pt>
                <c:pt idx="20">
                  <c:v>4.0250177000000003</c:v>
                </c:pt>
                <c:pt idx="21">
                  <c:v>4.0132552800000001</c:v>
                </c:pt>
                <c:pt idx="22">
                  <c:v>4.0054017999999996</c:v>
                </c:pt>
                <c:pt idx="23">
                  <c:v>3.94882993</c:v>
                </c:pt>
                <c:pt idx="24">
                  <c:v>3.8354716999999998</c:v>
                </c:pt>
                <c:pt idx="25">
                  <c:v>0</c:v>
                </c:pt>
                <c:pt idx="26">
                  <c:v>0</c:v>
                </c:pt>
                <c:pt idx="27">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4.99</c:v>
                  </c:pt>
                  <c:pt idx="2">
                    <c:v>4.77</c:v>
                  </c:pt>
                  <c:pt idx="3">
                    <c:v>4.66</c:v>
                  </c:pt>
                  <c:pt idx="4">
                    <c:v>4.65</c:v>
                  </c:pt>
                  <c:pt idx="5">
                    <c:v>4.64</c:v>
                  </c:pt>
                  <c:pt idx="6">
                    <c:v>4.60</c:v>
                  </c:pt>
                  <c:pt idx="7">
                    <c:v>4.39</c:v>
                  </c:pt>
                  <c:pt idx="8">
                    <c:v>4.38</c:v>
                  </c:pt>
                  <c:pt idx="9">
                    <c:v>4.36</c:v>
                  </c:pt>
                  <c:pt idx="10">
                    <c:v>4.35</c:v>
                  </c:pt>
                  <c:pt idx="11">
                    <c:v>4.35</c:v>
                  </c:pt>
                  <c:pt idx="12">
                    <c:v>4.30</c:v>
                  </c:pt>
                  <c:pt idx="13">
                    <c:v>4.27</c:v>
                  </c:pt>
                  <c:pt idx="14">
                    <c:v>4.21</c:v>
                  </c:pt>
                  <c:pt idx="15">
                    <c:v>4.21</c:v>
                  </c:pt>
                  <c:pt idx="16">
                    <c:v>4.15</c:v>
                  </c:pt>
                  <c:pt idx="17">
                    <c:v>4.12</c:v>
                  </c:pt>
                  <c:pt idx="18">
                    <c:v>4.07</c:v>
                  </c:pt>
                  <c:pt idx="19">
                    <c:v>4.07</c:v>
                  </c:pt>
                  <c:pt idx="20">
                    <c:v>4.03</c:v>
                  </c:pt>
                  <c:pt idx="21">
                    <c:v>4.01</c:v>
                  </c:pt>
                  <c:pt idx="22">
                    <c:v>4.01</c:v>
                  </c:pt>
                  <c:pt idx="23">
                    <c:v>3.95</c:v>
                  </c:pt>
                  <c:pt idx="24">
                    <c:v>3.84</c:v>
                  </c:pt>
                  <c:pt idx="25">
                    <c:v>^</c:v>
                  </c:pt>
                  <c:pt idx="26">
                    <c:v>^</c:v>
                  </c:pt>
                  <c:pt idx="27">
                    <c:v>^</c:v>
                  </c:pt>
                </c15:dlblRangeCache>
              </c15:datalabelsRange>
            </c:ext>
            <c:ext xmlns:c16="http://schemas.microsoft.com/office/drawing/2014/chart" uri="{C3380CC4-5D6E-409C-BE32-E72D297353CC}">
              <c16:uniqueId val="{0000001F-D100-42F9-B4EC-375D32E85E8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032-E142-9CD4-7BD0FDD821F5}"/>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032-E142-9CD4-7BD0FDD821F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032-E142-9CD4-7BD0FDD821F5}"/>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5032-E142-9CD4-7BD0FDD821F5}"/>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5032-E142-9CD4-7BD0FDD821F5}"/>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032-E142-9CD4-7BD0FDD821F5}"/>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5032-E142-9CD4-7BD0FDD821F5}"/>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032-E142-9CD4-7BD0FDD821F5}"/>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5032-E142-9CD4-7BD0FDD821F5}"/>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032-E142-9CD4-7BD0FDD821F5}"/>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032-E142-9CD4-7BD0FDD821F5}"/>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5032-E142-9CD4-7BD0FDD821F5}"/>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032-E142-9CD4-7BD0FDD821F5}"/>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032-E142-9CD4-7BD0FDD821F5}"/>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5032-E142-9CD4-7BD0FDD821F5}"/>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032-E142-9CD4-7BD0FDD821F5}"/>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5032-E142-9CD4-7BD0FDD821F5}"/>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032-E142-9CD4-7BD0FDD821F5}"/>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5032-E142-9CD4-7BD0FDD821F5}"/>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5032-E142-9CD4-7BD0FDD821F5}"/>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5032-E142-9CD4-7BD0FDD821F5}"/>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032-E142-9CD4-7BD0FDD821F5}"/>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5032-E142-9CD4-7BD0FDD821F5}"/>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032-E142-9CD4-7BD0FDD821F5}"/>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5032-E142-9CD4-7BD0FDD821F5}"/>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032-E142-9CD4-7BD0FDD821F5}"/>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5032-E142-9CD4-7BD0FDD821F5}"/>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032-E142-9CD4-7BD0FDD821F5}"/>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5032-E142-9CD4-7BD0FDD821F5}"/>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032-E142-9CD4-7BD0FDD821F5}"/>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5032-E142-9CD4-7BD0FDD821F5}"/>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032-E142-9CD4-7BD0FDD821F5}"/>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5032-E142-9CD4-7BD0FDD821F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5032-E142-9CD4-7BD0FDD821F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956-2D40-B834-D7EC0A5033A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956-2D40-B834-D7EC0A5033AA}"/>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D956-2D40-B834-D7EC0A5033A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956-2D40-B834-D7EC0A5033A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956-2D40-B834-D7EC0A5033A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956-2D40-B834-D7EC0A5033A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956-2D40-B834-D7EC0A5033A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956-2D40-B834-D7EC0A5033A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956-2D40-B834-D7EC0A5033A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956-2D40-B834-D7EC0A5033A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956-2D40-B834-D7EC0A5033A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956-2D40-B834-D7EC0A5033A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956-2D40-B834-D7EC0A5033A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956-2D40-B834-D7EC0A5033A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956-2D40-B834-D7EC0A5033A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956-2D40-B834-D7EC0A5033A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956-2D40-B834-D7EC0A5033A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956-2D40-B834-D7EC0A5033A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956-2D40-B834-D7EC0A5033A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956-2D40-B834-D7EC0A5033A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956-2D40-B834-D7EC0A5033A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956-2D40-B834-D7EC0A5033A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956-2D40-B834-D7EC0A5033A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956-2D40-B834-D7EC0A5033A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956-2D40-B834-D7EC0A5033A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956-2D40-B834-D7EC0A5033A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956-2D40-B834-D7EC0A5033AA}"/>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956-2D40-B834-D7EC0A5033AA}"/>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956-2D40-B834-D7EC0A5033AA}"/>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956-2D40-B834-D7EC0A5033AA}"/>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956-2D40-B834-D7EC0A5033AA}"/>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956-2D40-B834-D7EC0A5033A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D956-2D40-B834-D7EC0A5033A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0B1-B14E-9573-A3534C2AACC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0B1-B14E-9573-A3534C2AACC9}"/>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0B1-B14E-9573-A3534C2AACC9}"/>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30B1-B14E-9573-A3534C2AACC9}"/>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30B1-B14E-9573-A3534C2AACC9}"/>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0B1-B14E-9573-A3534C2AACC9}"/>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0B1-B14E-9573-A3534C2AACC9}"/>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0B1-B14E-9573-A3534C2AACC9}"/>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30B1-B14E-9573-A3534C2AACC9}"/>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0B1-B14E-9573-A3534C2AACC9}"/>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30B1-B14E-9573-A3534C2AACC9}"/>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0B1-B14E-9573-A3534C2AACC9}"/>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0B1-B14E-9573-A3534C2AACC9}"/>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30B1-B14E-9573-A3534C2AACC9}"/>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0B1-B14E-9573-A3534C2AACC9}"/>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30B1-B14E-9573-A3534C2AACC9}"/>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0B1-B14E-9573-A3534C2AACC9}"/>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0B1-B14E-9573-A3534C2AACC9}"/>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30B1-B14E-9573-A3534C2AACC9}"/>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30B1-B14E-9573-A3534C2AACC9}"/>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30B1-B14E-9573-A3534C2AACC9}"/>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0B1-B14E-9573-A3534C2AACC9}"/>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30B1-B14E-9573-A3534C2AACC9}"/>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0B1-B14E-9573-A3534C2AACC9}"/>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30B1-B14E-9573-A3534C2AACC9}"/>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0B1-B14E-9573-A3534C2AACC9}"/>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30B1-B14E-9573-A3534C2AACC9}"/>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0B1-B14E-9573-A3534C2AACC9}"/>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30B1-B14E-9573-A3534C2AACC9}"/>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0B1-B14E-9573-A3534C2AACC9}"/>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30B1-B14E-9573-A3534C2AACC9}"/>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0B1-B14E-9573-A3534C2AACC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30B1-B14E-9573-A3534C2AACC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30B1-B14E-9573-A3534C2AACC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8DAD-47F8-8F1D-5832B65702C1}"/>
              </c:ext>
            </c:extLst>
          </c:dPt>
          <c:dPt>
            <c:idx val="1"/>
            <c:invertIfNegative val="0"/>
            <c:bubble3D val="0"/>
            <c:spPr>
              <a:solidFill>
                <a:srgbClr val="654E98"/>
              </a:solidFill>
            </c:spPr>
            <c:extLst>
              <c:ext xmlns:c16="http://schemas.microsoft.com/office/drawing/2014/chart" uri="{C3380CC4-5D6E-409C-BE32-E72D297353CC}">
                <c16:uniqueId val="{00000003-8DAD-47F8-8F1D-5832B65702C1}"/>
              </c:ext>
            </c:extLst>
          </c:dPt>
          <c:dPt>
            <c:idx val="2"/>
            <c:invertIfNegative val="0"/>
            <c:bubble3D val="0"/>
            <c:spPr>
              <a:solidFill>
                <a:srgbClr val="654E98"/>
              </a:solidFill>
            </c:spPr>
            <c:extLst>
              <c:ext xmlns:c16="http://schemas.microsoft.com/office/drawing/2014/chart" uri="{C3380CC4-5D6E-409C-BE32-E72D297353CC}">
                <c16:uniqueId val="{00000004-8DAD-47F8-8F1D-5832B65702C1}"/>
              </c:ext>
            </c:extLst>
          </c:dPt>
          <c:dPt>
            <c:idx val="3"/>
            <c:invertIfNegative val="0"/>
            <c:bubble3D val="0"/>
            <c:spPr>
              <a:solidFill>
                <a:srgbClr val="654E98"/>
              </a:solidFill>
            </c:spPr>
            <c:extLst>
              <c:ext xmlns:c16="http://schemas.microsoft.com/office/drawing/2014/chart" uri="{C3380CC4-5D6E-409C-BE32-E72D297353CC}">
                <c16:uniqueId val="{00000005-8DAD-47F8-8F1D-5832B65702C1}"/>
              </c:ext>
            </c:extLst>
          </c:dPt>
          <c:dPt>
            <c:idx val="4"/>
            <c:invertIfNegative val="0"/>
            <c:bubble3D val="0"/>
            <c:spPr>
              <a:solidFill>
                <a:srgbClr val="654E98"/>
              </a:solidFill>
            </c:spPr>
            <c:extLst>
              <c:ext xmlns:c16="http://schemas.microsoft.com/office/drawing/2014/chart" uri="{C3380CC4-5D6E-409C-BE32-E72D297353CC}">
                <c16:uniqueId val="{00000006-8DAD-47F8-8F1D-5832B65702C1}"/>
              </c:ext>
            </c:extLst>
          </c:dPt>
          <c:dPt>
            <c:idx val="5"/>
            <c:invertIfNegative val="0"/>
            <c:bubble3D val="0"/>
            <c:spPr>
              <a:solidFill>
                <a:srgbClr val="654E98"/>
              </a:solidFill>
            </c:spPr>
            <c:extLst>
              <c:ext xmlns:c16="http://schemas.microsoft.com/office/drawing/2014/chart" uri="{C3380CC4-5D6E-409C-BE32-E72D297353CC}">
                <c16:uniqueId val="{00000007-8DAD-47F8-8F1D-5832B65702C1}"/>
              </c:ext>
            </c:extLst>
          </c:dPt>
          <c:dPt>
            <c:idx val="6"/>
            <c:invertIfNegative val="0"/>
            <c:bubble3D val="0"/>
            <c:spPr>
              <a:solidFill>
                <a:srgbClr val="654E98"/>
              </a:solidFill>
            </c:spPr>
            <c:extLst>
              <c:ext xmlns:c16="http://schemas.microsoft.com/office/drawing/2014/chart" uri="{C3380CC4-5D6E-409C-BE32-E72D297353CC}">
                <c16:uniqueId val="{00000008-8DAD-47F8-8F1D-5832B65702C1}"/>
              </c:ext>
            </c:extLst>
          </c:dPt>
          <c:dPt>
            <c:idx val="7"/>
            <c:invertIfNegative val="0"/>
            <c:bubble3D val="0"/>
            <c:spPr>
              <a:solidFill>
                <a:srgbClr val="654E98"/>
              </a:solidFill>
            </c:spPr>
            <c:extLst>
              <c:ext xmlns:c16="http://schemas.microsoft.com/office/drawing/2014/chart" uri="{C3380CC4-5D6E-409C-BE32-E72D297353CC}">
                <c16:uniqueId val="{00000009-8DAD-47F8-8F1D-5832B65702C1}"/>
              </c:ext>
            </c:extLst>
          </c:dPt>
          <c:dPt>
            <c:idx val="8"/>
            <c:invertIfNegative val="0"/>
            <c:bubble3D val="0"/>
            <c:spPr>
              <a:solidFill>
                <a:srgbClr val="654E98"/>
              </a:solidFill>
            </c:spPr>
            <c:extLst>
              <c:ext xmlns:c16="http://schemas.microsoft.com/office/drawing/2014/chart" uri="{C3380CC4-5D6E-409C-BE32-E72D297353CC}">
                <c16:uniqueId val="{0000000A-8DAD-47F8-8F1D-5832B65702C1}"/>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DAD-47F8-8F1D-5832B65702C1}"/>
              </c:ext>
            </c:extLst>
          </c:dPt>
          <c:dPt>
            <c:idx val="10"/>
            <c:invertIfNegative val="0"/>
            <c:bubble3D val="0"/>
            <c:spPr>
              <a:solidFill>
                <a:srgbClr val="654E98"/>
              </a:solidFill>
            </c:spPr>
            <c:extLst>
              <c:ext xmlns:c16="http://schemas.microsoft.com/office/drawing/2014/chart" uri="{C3380CC4-5D6E-409C-BE32-E72D297353CC}">
                <c16:uniqueId val="{0000000B-8DAD-47F8-8F1D-5832B65702C1}"/>
              </c:ext>
            </c:extLst>
          </c:dPt>
          <c:dPt>
            <c:idx val="11"/>
            <c:invertIfNegative val="0"/>
            <c:bubble3D val="0"/>
            <c:spPr>
              <a:solidFill>
                <a:srgbClr val="654E98"/>
              </a:solidFill>
            </c:spPr>
            <c:extLst>
              <c:ext xmlns:c16="http://schemas.microsoft.com/office/drawing/2014/chart" uri="{C3380CC4-5D6E-409C-BE32-E72D297353CC}">
                <c16:uniqueId val="{0000000C-8DAD-47F8-8F1D-5832B65702C1}"/>
              </c:ext>
            </c:extLst>
          </c:dPt>
          <c:dPt>
            <c:idx val="12"/>
            <c:invertIfNegative val="0"/>
            <c:bubble3D val="0"/>
            <c:spPr>
              <a:solidFill>
                <a:srgbClr val="654E98"/>
              </a:solidFill>
            </c:spPr>
            <c:extLst>
              <c:ext xmlns:c16="http://schemas.microsoft.com/office/drawing/2014/chart" uri="{C3380CC4-5D6E-409C-BE32-E72D297353CC}">
                <c16:uniqueId val="{0000000D-8DAD-47F8-8F1D-5832B65702C1}"/>
              </c:ext>
            </c:extLst>
          </c:dPt>
          <c:dPt>
            <c:idx val="13"/>
            <c:invertIfNegative val="0"/>
            <c:bubble3D val="0"/>
            <c:spPr>
              <a:solidFill>
                <a:srgbClr val="654E98"/>
              </a:solidFill>
            </c:spPr>
            <c:extLst>
              <c:ext xmlns:c16="http://schemas.microsoft.com/office/drawing/2014/chart" uri="{C3380CC4-5D6E-409C-BE32-E72D297353CC}">
                <c16:uniqueId val="{0000000E-8DAD-47F8-8F1D-5832B65702C1}"/>
              </c:ext>
            </c:extLst>
          </c:dPt>
          <c:dPt>
            <c:idx val="14"/>
            <c:invertIfNegative val="0"/>
            <c:bubble3D val="0"/>
            <c:spPr>
              <a:solidFill>
                <a:srgbClr val="C00000"/>
              </a:solidFill>
            </c:spPr>
            <c:extLst>
              <c:ext xmlns:c16="http://schemas.microsoft.com/office/drawing/2014/chart" uri="{C3380CC4-5D6E-409C-BE32-E72D297353CC}">
                <c16:uniqueId val="{0000000F-8DAD-47F8-8F1D-5832B65702C1}"/>
              </c:ext>
            </c:extLst>
          </c:dPt>
          <c:dPt>
            <c:idx val="15"/>
            <c:invertIfNegative val="0"/>
            <c:bubble3D val="0"/>
            <c:spPr>
              <a:solidFill>
                <a:srgbClr val="654E98"/>
              </a:solidFill>
            </c:spPr>
            <c:extLst>
              <c:ext xmlns:c16="http://schemas.microsoft.com/office/drawing/2014/chart" uri="{C3380CC4-5D6E-409C-BE32-E72D297353CC}">
                <c16:uniqueId val="{00000010-8DAD-47F8-8F1D-5832B65702C1}"/>
              </c:ext>
            </c:extLst>
          </c:dPt>
          <c:dPt>
            <c:idx val="16"/>
            <c:invertIfNegative val="0"/>
            <c:bubble3D val="0"/>
            <c:spPr>
              <a:solidFill>
                <a:srgbClr val="654E98"/>
              </a:solidFill>
            </c:spPr>
            <c:extLst>
              <c:ext xmlns:c16="http://schemas.microsoft.com/office/drawing/2014/chart" uri="{C3380CC4-5D6E-409C-BE32-E72D297353CC}">
                <c16:uniqueId val="{00000011-8DAD-47F8-8F1D-5832B65702C1}"/>
              </c:ext>
            </c:extLst>
          </c:dPt>
          <c:dPt>
            <c:idx val="17"/>
            <c:invertIfNegative val="0"/>
            <c:bubble3D val="0"/>
            <c:spPr>
              <a:solidFill>
                <a:srgbClr val="654E98"/>
              </a:solidFill>
            </c:spPr>
            <c:extLst>
              <c:ext xmlns:c16="http://schemas.microsoft.com/office/drawing/2014/chart" uri="{C3380CC4-5D6E-409C-BE32-E72D297353CC}">
                <c16:uniqueId val="{00000012-8DAD-47F8-8F1D-5832B65702C1}"/>
              </c:ext>
            </c:extLst>
          </c:dPt>
          <c:dPt>
            <c:idx val="18"/>
            <c:invertIfNegative val="0"/>
            <c:bubble3D val="0"/>
            <c:spPr>
              <a:solidFill>
                <a:srgbClr val="654E98"/>
              </a:solidFill>
            </c:spPr>
            <c:extLst>
              <c:ext xmlns:c16="http://schemas.microsoft.com/office/drawing/2014/chart" uri="{C3380CC4-5D6E-409C-BE32-E72D297353CC}">
                <c16:uniqueId val="{00000013-8DAD-47F8-8F1D-5832B65702C1}"/>
              </c:ext>
            </c:extLst>
          </c:dPt>
          <c:dPt>
            <c:idx val="19"/>
            <c:invertIfNegative val="0"/>
            <c:bubble3D val="0"/>
            <c:spPr>
              <a:solidFill>
                <a:srgbClr val="654E98"/>
              </a:solidFill>
            </c:spPr>
            <c:extLst>
              <c:ext xmlns:c16="http://schemas.microsoft.com/office/drawing/2014/chart" uri="{C3380CC4-5D6E-409C-BE32-E72D297353CC}">
                <c16:uniqueId val="{00000014-8DAD-47F8-8F1D-5832B65702C1}"/>
              </c:ext>
            </c:extLst>
          </c:dPt>
          <c:dPt>
            <c:idx val="20"/>
            <c:invertIfNegative val="0"/>
            <c:bubble3D val="0"/>
            <c:spPr>
              <a:solidFill>
                <a:srgbClr val="654E98"/>
              </a:solidFill>
            </c:spPr>
            <c:extLst>
              <c:ext xmlns:c16="http://schemas.microsoft.com/office/drawing/2014/chart" uri="{C3380CC4-5D6E-409C-BE32-E72D297353CC}">
                <c16:uniqueId val="{00000015-8DAD-47F8-8F1D-5832B65702C1}"/>
              </c:ext>
            </c:extLst>
          </c:dPt>
          <c:dPt>
            <c:idx val="21"/>
            <c:invertIfNegative val="0"/>
            <c:bubble3D val="0"/>
            <c:spPr>
              <a:solidFill>
                <a:srgbClr val="654E98"/>
              </a:solidFill>
            </c:spPr>
            <c:extLst>
              <c:ext xmlns:c16="http://schemas.microsoft.com/office/drawing/2014/chart" uri="{C3380CC4-5D6E-409C-BE32-E72D297353CC}">
                <c16:uniqueId val="{00000016-8DAD-47F8-8F1D-5832B65702C1}"/>
              </c:ext>
            </c:extLst>
          </c:dPt>
          <c:dPt>
            <c:idx val="22"/>
            <c:invertIfNegative val="0"/>
            <c:bubble3D val="0"/>
            <c:spPr>
              <a:solidFill>
                <a:srgbClr val="654E98"/>
              </a:solidFill>
            </c:spPr>
            <c:extLst>
              <c:ext xmlns:c16="http://schemas.microsoft.com/office/drawing/2014/chart" uri="{C3380CC4-5D6E-409C-BE32-E72D297353CC}">
                <c16:uniqueId val="{00000017-8DAD-47F8-8F1D-5832B65702C1}"/>
              </c:ext>
            </c:extLst>
          </c:dPt>
          <c:dPt>
            <c:idx val="23"/>
            <c:invertIfNegative val="0"/>
            <c:bubble3D val="0"/>
            <c:spPr>
              <a:solidFill>
                <a:srgbClr val="654E98"/>
              </a:solidFill>
            </c:spPr>
            <c:extLst>
              <c:ext xmlns:c16="http://schemas.microsoft.com/office/drawing/2014/chart" uri="{C3380CC4-5D6E-409C-BE32-E72D297353CC}">
                <c16:uniqueId val="{00000018-8DAD-47F8-8F1D-5832B65702C1}"/>
              </c:ext>
            </c:extLst>
          </c:dPt>
          <c:dPt>
            <c:idx val="24"/>
            <c:invertIfNegative val="0"/>
            <c:bubble3D val="0"/>
            <c:spPr>
              <a:solidFill>
                <a:srgbClr val="654E98"/>
              </a:solidFill>
            </c:spPr>
            <c:extLst>
              <c:ext xmlns:c16="http://schemas.microsoft.com/office/drawing/2014/chart" uri="{C3380CC4-5D6E-409C-BE32-E72D297353CC}">
                <c16:uniqueId val="{00000019-8DAD-47F8-8F1D-5832B65702C1}"/>
              </c:ext>
            </c:extLst>
          </c:dPt>
          <c:dPt>
            <c:idx val="25"/>
            <c:invertIfNegative val="0"/>
            <c:bubble3D val="0"/>
            <c:spPr>
              <a:solidFill>
                <a:srgbClr val="654E98"/>
              </a:solidFill>
            </c:spPr>
            <c:extLst>
              <c:ext xmlns:c16="http://schemas.microsoft.com/office/drawing/2014/chart" uri="{C3380CC4-5D6E-409C-BE32-E72D297353CC}">
                <c16:uniqueId val="{0000001A-8DAD-47F8-8F1D-5832B65702C1}"/>
              </c:ext>
            </c:extLst>
          </c:dPt>
          <c:dPt>
            <c:idx val="26"/>
            <c:invertIfNegative val="0"/>
            <c:bubble3D val="0"/>
            <c:spPr>
              <a:solidFill>
                <a:srgbClr val="654E98"/>
              </a:solidFill>
            </c:spPr>
            <c:extLst>
              <c:ext xmlns:c16="http://schemas.microsoft.com/office/drawing/2014/chart" uri="{C3380CC4-5D6E-409C-BE32-E72D297353CC}">
                <c16:uniqueId val="{0000001B-8DAD-47F8-8F1D-5832B65702C1}"/>
              </c:ext>
            </c:extLst>
          </c:dPt>
          <c:dPt>
            <c:idx val="27"/>
            <c:invertIfNegative val="0"/>
            <c:bubble3D val="0"/>
            <c:spPr>
              <a:solidFill>
                <a:srgbClr val="654E98"/>
              </a:solidFill>
            </c:spPr>
            <c:extLst>
              <c:ext xmlns:c16="http://schemas.microsoft.com/office/drawing/2014/chart" uri="{C3380CC4-5D6E-409C-BE32-E72D297353CC}">
                <c16:uniqueId val="{0000001C-8DAD-47F8-8F1D-5832B65702C1}"/>
              </c:ext>
            </c:extLst>
          </c:dPt>
          <c:dLbls>
            <c:dLbl>
              <c:idx val="0"/>
              <c:tx>
                <c:rich>
                  <a:bodyPr/>
                  <a:lstStyle/>
                  <a:p>
                    <a:fld id="{8D136A29-86CF-4B6C-8533-AE20997C9E89}"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8DAD-47F8-8F1D-5832B65702C1}"/>
                </c:ext>
              </c:extLst>
            </c:dLbl>
            <c:dLbl>
              <c:idx val="1"/>
              <c:tx>
                <c:rich>
                  <a:bodyPr/>
                  <a:lstStyle/>
                  <a:p>
                    <a:fld id="{62BE33C4-1108-4529-8B9D-525379683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8DAD-47F8-8F1D-5832B65702C1}"/>
                </c:ext>
              </c:extLst>
            </c:dLbl>
            <c:dLbl>
              <c:idx val="2"/>
              <c:tx>
                <c:rich>
                  <a:bodyPr/>
                  <a:lstStyle/>
                  <a:p>
                    <a:r>
                      <a:rPr lang="en-GB"/>
                      <a:t>4.77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8DAD-47F8-8F1D-5832B65702C1}"/>
                </c:ext>
              </c:extLst>
            </c:dLbl>
            <c:dLbl>
              <c:idx val="3"/>
              <c:tx>
                <c:rich>
                  <a:bodyPr/>
                  <a:lstStyle/>
                  <a:p>
                    <a:r>
                      <a:rPr lang="en-GB"/>
                      <a:t>4.61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DAD-47F8-8F1D-5832B65702C1}"/>
                </c:ext>
              </c:extLst>
            </c:dLbl>
            <c:dLbl>
              <c:idx val="4"/>
              <c:tx>
                <c:rich>
                  <a:bodyPr/>
                  <a:lstStyle/>
                  <a:p>
                    <a:r>
                      <a:rPr lang="en-GB"/>
                      <a:t>4.58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8DAD-47F8-8F1D-5832B65702C1}"/>
                </c:ext>
              </c:extLst>
            </c:dLbl>
            <c:dLbl>
              <c:idx val="5"/>
              <c:tx>
                <c:rich>
                  <a:bodyPr/>
                  <a:lstStyle/>
                  <a:p>
                    <a:r>
                      <a:rPr lang="en-GB"/>
                      <a:t>4.57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DAD-47F8-8F1D-5832B65702C1}"/>
                </c:ext>
              </c:extLst>
            </c:dLbl>
            <c:dLbl>
              <c:idx val="6"/>
              <c:tx>
                <c:rich>
                  <a:bodyPr/>
                  <a:lstStyle/>
                  <a:p>
                    <a:r>
                      <a:rPr lang="en-GB"/>
                      <a:t>4.52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8DAD-47F8-8F1D-5832B65702C1}"/>
                </c:ext>
              </c:extLst>
            </c:dLbl>
            <c:dLbl>
              <c:idx val="7"/>
              <c:tx>
                <c:rich>
                  <a:bodyPr/>
                  <a:lstStyle/>
                  <a:p>
                    <a:r>
                      <a:rPr lang="en-GB"/>
                      <a:t>4.41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DAD-47F8-8F1D-5832B65702C1}"/>
                </c:ext>
              </c:extLst>
            </c:dLbl>
            <c:dLbl>
              <c:idx val="8"/>
              <c:tx>
                <c:rich>
                  <a:bodyPr/>
                  <a:lstStyle/>
                  <a:p>
                    <a:r>
                      <a:rPr lang="en-GB"/>
                      <a:t>4.38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8DAD-47F8-8F1D-5832B65702C1}"/>
                </c:ext>
              </c:extLst>
            </c:dLbl>
            <c:dLbl>
              <c:idx val="9"/>
              <c:tx>
                <c:rich>
                  <a:bodyPr/>
                  <a:lstStyle/>
                  <a:p>
                    <a:r>
                      <a:rPr lang="en-GB"/>
                      <a:t>4.38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8DAD-47F8-8F1D-5832B65702C1}"/>
                </c:ext>
              </c:extLst>
            </c:dLbl>
            <c:dLbl>
              <c:idx val="10"/>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DAD-47F8-8F1D-5832B65702C1}"/>
                </c:ext>
              </c:extLst>
            </c:dLbl>
            <c:dLbl>
              <c:idx val="11"/>
              <c:tx>
                <c:rich>
                  <a:bodyPr/>
                  <a:lstStyle/>
                  <a:p>
                    <a:r>
                      <a:rPr lang="en-GB"/>
                      <a:t>4.30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8DAD-47F8-8F1D-5832B65702C1}"/>
                </c:ext>
              </c:extLst>
            </c:dLbl>
            <c:dLbl>
              <c:idx val="12"/>
              <c:tx>
                <c:rich>
                  <a:bodyPr/>
                  <a:lstStyle/>
                  <a:p>
                    <a:r>
                      <a:rPr lang="en-GB"/>
                      <a:t>4.26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DAD-47F8-8F1D-5832B65702C1}"/>
                </c:ext>
              </c:extLst>
            </c:dLbl>
            <c:dLbl>
              <c:idx val="13"/>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8DAD-47F8-8F1D-5832B65702C1}"/>
                </c:ext>
              </c:extLst>
            </c:dLbl>
            <c:dLbl>
              <c:idx val="14"/>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DAD-47F8-8F1D-5832B65702C1}"/>
                </c:ext>
              </c:extLst>
            </c:dLbl>
            <c:dLbl>
              <c:idx val="15"/>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8DAD-47F8-8F1D-5832B65702C1}"/>
                </c:ext>
              </c:extLst>
            </c:dLbl>
            <c:dLbl>
              <c:idx val="16"/>
              <c:tx>
                <c:rich>
                  <a:bodyPr/>
                  <a:lstStyle/>
                  <a:p>
                    <a:r>
                      <a:rPr lang="en-GB"/>
                      <a:t>4.19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DAD-47F8-8F1D-5832B65702C1}"/>
                </c:ext>
              </c:extLst>
            </c:dLbl>
            <c:dLbl>
              <c:idx val="17"/>
              <c:tx>
                <c:rich>
                  <a:bodyPr/>
                  <a:lstStyle/>
                  <a:p>
                    <a:r>
                      <a:rPr lang="en-GB"/>
                      <a:t>4.17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8DAD-47F8-8F1D-5832B65702C1}"/>
                </c:ext>
              </c:extLst>
            </c:dLbl>
            <c:dLbl>
              <c:idx val="18"/>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8DAD-47F8-8F1D-5832B65702C1}"/>
                </c:ext>
              </c:extLst>
            </c:dLbl>
            <c:dLbl>
              <c:idx val="19"/>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8DAD-47F8-8F1D-5832B65702C1}"/>
                </c:ext>
              </c:extLst>
            </c:dLbl>
            <c:dLbl>
              <c:idx val="20"/>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DAD-47F8-8F1D-5832B65702C1}"/>
                </c:ext>
              </c:extLst>
            </c:dLbl>
            <c:dLbl>
              <c:idx val="21"/>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8DAD-47F8-8F1D-5832B65702C1}"/>
                </c:ext>
              </c:extLst>
            </c:dLbl>
            <c:dLbl>
              <c:idx val="22"/>
              <c:tx>
                <c:rich>
                  <a:bodyPr/>
                  <a:lstStyle/>
                  <a:p>
                    <a:r>
                      <a:rPr lang="en-GB"/>
                      <a:t>4.02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DAD-47F8-8F1D-5832B65702C1}"/>
                </c:ext>
              </c:extLst>
            </c:dLbl>
            <c:dLbl>
              <c:idx val="23"/>
              <c:tx>
                <c:rich>
                  <a:bodyPr/>
                  <a:lstStyle/>
                  <a:p>
                    <a:r>
                      <a:rPr lang="en-GB"/>
                      <a:t>4.02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8DAD-47F8-8F1D-5832B65702C1}"/>
                </c:ext>
              </c:extLst>
            </c:dLbl>
            <c:dLbl>
              <c:idx val="24"/>
              <c:tx>
                <c:rich>
                  <a:bodyPr/>
                  <a:lstStyle/>
                  <a:p>
                    <a:r>
                      <a:rPr lang="en-GB"/>
                      <a:t>3.89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DAD-47F8-8F1D-5832B65702C1}"/>
                </c:ext>
              </c:extLst>
            </c:dLbl>
            <c:dLbl>
              <c:idx val="25"/>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8DAD-47F8-8F1D-5832B65702C1}"/>
                </c:ext>
              </c:extLst>
            </c:dLbl>
            <c:dLbl>
              <c:idx val="26"/>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8DAD-47F8-8F1D-5832B65702C1}"/>
                </c:ext>
              </c:extLst>
            </c:dLbl>
            <c:dLbl>
              <c:idx val="27"/>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8DAD-47F8-8F1D-5832B65702C1}"/>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DAD-47F8-8F1D-5832B65702C1}"/>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8DAD-47F8-8F1D-5832B65702C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8"/>
                <c:pt idx="0">
                  <c:v>PKX</c:v>
                </c:pt>
                <c:pt idx="1">
                  <c:v>GMP</c:v>
                </c:pt>
                <c:pt idx="2">
                  <c:v>JED</c:v>
                </c:pt>
                <c:pt idx="3">
                  <c:v>RUH</c:v>
                </c:pt>
                <c:pt idx="4">
                  <c:v>DME</c:v>
                </c:pt>
                <c:pt idx="5">
                  <c:v>OSL</c:v>
                </c:pt>
                <c:pt idx="6">
                  <c:v>CPH</c:v>
                </c:pt>
                <c:pt idx="7">
                  <c:v>KIX</c:v>
                </c:pt>
                <c:pt idx="8">
                  <c:v>BLR</c:v>
                </c:pt>
                <c:pt idx="9">
                  <c:v>MSP</c:v>
                </c:pt>
                <c:pt idx="10">
                  <c:v>DUB</c:v>
                </c:pt>
                <c:pt idx="11">
                  <c:v>DTW</c:v>
                </c:pt>
                <c:pt idx="12">
                  <c:v>CUN</c:v>
                </c:pt>
                <c:pt idx="13">
                  <c:v>YVR</c:v>
                </c:pt>
                <c:pt idx="14">
                  <c:v>BWI</c:v>
                </c:pt>
                <c:pt idx="15">
                  <c:v>ATH</c:v>
                </c:pt>
                <c:pt idx="16">
                  <c:v>ZRH</c:v>
                </c:pt>
                <c:pt idx="17">
                  <c:v>DMK</c:v>
                </c:pt>
                <c:pt idx="18">
                  <c:v>PMI</c:v>
                </c:pt>
                <c:pt idx="19">
                  <c:v>ARN</c:v>
                </c:pt>
                <c:pt idx="20">
                  <c:v>BRU</c:v>
                </c:pt>
                <c:pt idx="21">
                  <c:v>LIS</c:v>
                </c:pt>
                <c:pt idx="22">
                  <c:v>MXP</c:v>
                </c:pt>
                <c:pt idx="23">
                  <c:v>ORY</c:v>
                </c:pt>
                <c:pt idx="24">
                  <c:v>VIE</c:v>
                </c:pt>
                <c:pt idx="25">
                  <c:v>NKG</c:v>
                </c:pt>
                <c:pt idx="26">
                  <c:v>SLC</c:v>
                </c:pt>
                <c:pt idx="27">
                  <c:v>TAO</c:v>
                </c:pt>
              </c:strCache>
            </c:strRef>
          </c:cat>
          <c:val>
            <c:numRef>
              <c:f>Sheet1!$B$2:$B$31</c:f>
              <c:numCache>
                <c:formatCode>0.00000000</c:formatCode>
                <c:ptCount val="30"/>
                <c:pt idx="0">
                  <c:v>5</c:v>
                </c:pt>
                <c:pt idx="1">
                  <c:v>4.9965355899999997</c:v>
                </c:pt>
                <c:pt idx="2">
                  <c:v>4.7702586699999996</c:v>
                </c:pt>
                <c:pt idx="3">
                  <c:v>4.6142717400000004</c:v>
                </c:pt>
                <c:pt idx="4">
                  <c:v>4.5806820500000001</c:v>
                </c:pt>
                <c:pt idx="5">
                  <c:v>4.56623527</c:v>
                </c:pt>
                <c:pt idx="6">
                  <c:v>4.5191576099999997</c:v>
                </c:pt>
                <c:pt idx="7">
                  <c:v>4.4085383199999999</c:v>
                </c:pt>
                <c:pt idx="8">
                  <c:v>4.3819552399999999</c:v>
                </c:pt>
                <c:pt idx="9">
                  <c:v>4.3795211500000004</c:v>
                </c:pt>
                <c:pt idx="10">
                  <c:v>4.3248736299999999</c:v>
                </c:pt>
                <c:pt idx="11">
                  <c:v>4.2952278899999996</c:v>
                </c:pt>
                <c:pt idx="12">
                  <c:v>4.2601810499999999</c:v>
                </c:pt>
                <c:pt idx="13">
                  <c:v>4.2549717999999999</c:v>
                </c:pt>
                <c:pt idx="14">
                  <c:v>4.2417554600000003</c:v>
                </c:pt>
                <c:pt idx="15">
                  <c:v>4.2056723199999997</c:v>
                </c:pt>
                <c:pt idx="16">
                  <c:v>4.19480422</c:v>
                </c:pt>
                <c:pt idx="17">
                  <c:v>4.1661722299999999</c:v>
                </c:pt>
                <c:pt idx="18">
                  <c:v>4.1575004900000003</c:v>
                </c:pt>
                <c:pt idx="19">
                  <c:v>4.0900630400000004</c:v>
                </c:pt>
                <c:pt idx="20">
                  <c:v>4.0825874400000002</c:v>
                </c:pt>
                <c:pt idx="21">
                  <c:v>4.05879032</c:v>
                </c:pt>
                <c:pt idx="22">
                  <c:v>4.0209520999999997</c:v>
                </c:pt>
                <c:pt idx="23">
                  <c:v>4.0160598700000003</c:v>
                </c:pt>
                <c:pt idx="24">
                  <c:v>3.8908156100000002</c:v>
                </c:pt>
                <c:pt idx="25">
                  <c:v>0</c:v>
                </c:pt>
                <c:pt idx="26">
                  <c:v>0</c:v>
                </c:pt>
                <c:pt idx="27">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5.00</c:v>
                  </c:pt>
                  <c:pt idx="2">
                    <c:v>4.77</c:v>
                  </c:pt>
                  <c:pt idx="3">
                    <c:v>4.61</c:v>
                  </c:pt>
                  <c:pt idx="4">
                    <c:v>4.58</c:v>
                  </c:pt>
                  <c:pt idx="5">
                    <c:v>4.57</c:v>
                  </c:pt>
                  <c:pt idx="6">
                    <c:v>4.52</c:v>
                  </c:pt>
                  <c:pt idx="7">
                    <c:v>4.41</c:v>
                  </c:pt>
                  <c:pt idx="8">
                    <c:v>4.38</c:v>
                  </c:pt>
                  <c:pt idx="9">
                    <c:v>4.38</c:v>
                  </c:pt>
                  <c:pt idx="10">
                    <c:v>4.32</c:v>
                  </c:pt>
                  <c:pt idx="11">
                    <c:v>4.30</c:v>
                  </c:pt>
                  <c:pt idx="12">
                    <c:v>4.26</c:v>
                  </c:pt>
                  <c:pt idx="13">
                    <c:v>4.25</c:v>
                  </c:pt>
                  <c:pt idx="14">
                    <c:v>4.24</c:v>
                  </c:pt>
                  <c:pt idx="15">
                    <c:v>4.21</c:v>
                  </c:pt>
                  <c:pt idx="16">
                    <c:v>4.19</c:v>
                  </c:pt>
                  <c:pt idx="17">
                    <c:v>4.17</c:v>
                  </c:pt>
                  <c:pt idx="18">
                    <c:v>4.16</c:v>
                  </c:pt>
                  <c:pt idx="19">
                    <c:v>4.09</c:v>
                  </c:pt>
                  <c:pt idx="20">
                    <c:v>4.08</c:v>
                  </c:pt>
                  <c:pt idx="21">
                    <c:v>4.06</c:v>
                  </c:pt>
                  <c:pt idx="22">
                    <c:v>4.02</c:v>
                  </c:pt>
                  <c:pt idx="23">
                    <c:v>4.02</c:v>
                  </c:pt>
                  <c:pt idx="24">
                    <c:v>3.89</c:v>
                  </c:pt>
                  <c:pt idx="25">
                    <c:v>^</c:v>
                  </c:pt>
                  <c:pt idx="26">
                    <c:v>^</c:v>
                  </c:pt>
                  <c:pt idx="27">
                    <c:v>^</c:v>
                  </c:pt>
                </c15:dlblRangeCache>
              </c15:datalabelsRange>
            </c:ext>
            <c:ext xmlns:c16="http://schemas.microsoft.com/office/drawing/2014/chart" uri="{C3380CC4-5D6E-409C-BE32-E72D297353CC}">
              <c16:uniqueId val="{0000001F-8DAD-47F8-8F1D-5832B65702C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A7A-334C-8A91-50E127F16984}"/>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A7A-334C-8A91-50E127F1698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A7A-334C-8A91-50E127F16984}"/>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A7A-334C-8A91-50E127F16984}"/>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A7A-334C-8A91-50E127F16984}"/>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A7A-334C-8A91-50E127F16984}"/>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A7A-334C-8A91-50E127F16984}"/>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A7A-334C-8A91-50E127F16984}"/>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A7A-334C-8A91-50E127F16984}"/>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A7A-334C-8A91-50E127F16984}"/>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A7A-334C-8A91-50E127F16984}"/>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A7A-334C-8A91-50E127F16984}"/>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A7A-334C-8A91-50E127F16984}"/>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A7A-334C-8A91-50E127F16984}"/>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A7A-334C-8A91-50E127F16984}"/>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A7A-334C-8A91-50E127F16984}"/>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A7A-334C-8A91-50E127F16984}"/>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A7A-334C-8A91-50E127F16984}"/>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A7A-334C-8A91-50E127F16984}"/>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A7A-334C-8A91-50E127F16984}"/>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A7A-334C-8A91-50E127F16984}"/>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A7A-334C-8A91-50E127F16984}"/>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A7A-334C-8A91-50E127F16984}"/>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A7A-334C-8A91-50E127F16984}"/>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A7A-334C-8A91-50E127F16984}"/>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A7A-334C-8A91-50E127F16984}"/>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A7A-334C-8A91-50E127F16984}"/>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A7A-334C-8A91-50E127F16984}"/>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A7A-334C-8A91-50E127F16984}"/>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A7A-334C-8A91-50E127F16984}"/>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A7A-334C-8A91-50E127F16984}"/>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A7A-334C-8A91-50E127F16984}"/>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9A7A-334C-8A91-50E127F1698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9A7A-334C-8A91-50E127F1698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BBE-7044-9E55-BF156CCE9CB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BBE-7044-9E55-BF156CCE9CB2}"/>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1BBE-7044-9E55-BF156CCE9CB2}"/>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1BBE-7044-9E55-BF156CCE9CB2}"/>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BBE-7044-9E55-BF156CCE9CB2}"/>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BBE-7044-9E55-BF156CCE9CB2}"/>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BBE-7044-9E55-BF156CCE9CB2}"/>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BBE-7044-9E55-BF156CCE9CB2}"/>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BBE-7044-9E55-BF156CCE9CB2}"/>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BBE-7044-9E55-BF156CCE9CB2}"/>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BBE-7044-9E55-BF156CCE9CB2}"/>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BBE-7044-9E55-BF156CCE9CB2}"/>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BBE-7044-9E55-BF156CCE9CB2}"/>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BBE-7044-9E55-BF156CCE9CB2}"/>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BBE-7044-9E55-BF156CCE9CB2}"/>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BBE-7044-9E55-BF156CCE9CB2}"/>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BBE-7044-9E55-BF156CCE9CB2}"/>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BBE-7044-9E55-BF156CCE9CB2}"/>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BBE-7044-9E55-BF156CCE9CB2}"/>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BBE-7044-9E55-BF156CCE9CB2}"/>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BBE-7044-9E55-BF156CCE9CB2}"/>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BBE-7044-9E55-BF156CCE9CB2}"/>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BBE-7044-9E55-BF156CCE9CB2}"/>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BBE-7044-9E55-BF156CCE9CB2}"/>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BBE-7044-9E55-BF156CCE9CB2}"/>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BBE-7044-9E55-BF156CCE9CB2}"/>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BBE-7044-9E55-BF156CCE9CB2}"/>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BBE-7044-9E55-BF156CCE9CB2}"/>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BBE-7044-9E55-BF156CCE9CB2}"/>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BBE-7044-9E55-BF156CCE9CB2}"/>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BBE-7044-9E55-BF156CCE9CB2}"/>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BBE-7044-9E55-BF156CCE9CB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1BBE-7044-9E55-BF156CCE9CB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29F-814F-B0DE-48AB1EF9C98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29F-814F-B0DE-48AB1EF9C985}"/>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29F-814F-B0DE-48AB1EF9C985}"/>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29F-814F-B0DE-48AB1EF9C985}"/>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29F-814F-B0DE-48AB1EF9C985}"/>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29F-814F-B0DE-48AB1EF9C985}"/>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29F-814F-B0DE-48AB1EF9C985}"/>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29F-814F-B0DE-48AB1EF9C985}"/>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29F-814F-B0DE-48AB1EF9C985}"/>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29F-814F-B0DE-48AB1EF9C985}"/>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29F-814F-B0DE-48AB1EF9C985}"/>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29F-814F-B0DE-48AB1EF9C985}"/>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29F-814F-B0DE-48AB1EF9C985}"/>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29F-814F-B0DE-48AB1EF9C985}"/>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29F-814F-B0DE-48AB1EF9C985}"/>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29F-814F-B0DE-48AB1EF9C985}"/>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29F-814F-B0DE-48AB1EF9C985}"/>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29F-814F-B0DE-48AB1EF9C985}"/>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29F-814F-B0DE-48AB1EF9C985}"/>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29F-814F-B0DE-48AB1EF9C985}"/>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29F-814F-B0DE-48AB1EF9C985}"/>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29F-814F-B0DE-48AB1EF9C985}"/>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29F-814F-B0DE-48AB1EF9C985}"/>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29F-814F-B0DE-48AB1EF9C985}"/>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29F-814F-B0DE-48AB1EF9C985}"/>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29F-814F-B0DE-48AB1EF9C985}"/>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29F-814F-B0DE-48AB1EF9C985}"/>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29F-814F-B0DE-48AB1EF9C985}"/>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29F-814F-B0DE-48AB1EF9C985}"/>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29F-814F-B0DE-48AB1EF9C985}"/>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29F-814F-B0DE-48AB1EF9C985}"/>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29F-814F-B0DE-48AB1EF9C985}"/>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929F-814F-B0DE-48AB1EF9C98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929F-814F-B0DE-48AB1EF9C98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4D9-448B-AD85-1B58D76CE3FB}"/>
              </c:ext>
            </c:extLst>
          </c:dPt>
          <c:dPt>
            <c:idx val="1"/>
            <c:invertIfNegative val="0"/>
            <c:bubble3D val="0"/>
            <c:spPr>
              <a:solidFill>
                <a:srgbClr val="5692C9"/>
              </a:solidFill>
            </c:spPr>
            <c:extLst>
              <c:ext xmlns:c16="http://schemas.microsoft.com/office/drawing/2014/chart" uri="{C3380CC4-5D6E-409C-BE32-E72D297353CC}">
                <c16:uniqueId val="{00000003-F4A3-49A0-8B91-3C9376D985DF}"/>
              </c:ext>
            </c:extLst>
          </c:dPt>
          <c:dPt>
            <c:idx val="2"/>
            <c:invertIfNegative val="0"/>
            <c:bubble3D val="0"/>
            <c:spPr>
              <a:solidFill>
                <a:srgbClr val="5692C9"/>
              </a:solidFill>
            </c:spPr>
            <c:extLst>
              <c:ext xmlns:c16="http://schemas.microsoft.com/office/drawing/2014/chart" uri="{C3380CC4-5D6E-409C-BE32-E72D297353CC}">
                <c16:uniqueId val="{00000005-F4A3-49A0-8B91-3C9376D985DF}"/>
              </c:ext>
            </c:extLst>
          </c:dPt>
          <c:dPt>
            <c:idx val="3"/>
            <c:invertIfNegative val="0"/>
            <c:bubble3D val="0"/>
            <c:spPr>
              <a:solidFill>
                <a:srgbClr val="5692C9"/>
              </a:solidFill>
            </c:spPr>
            <c:extLst>
              <c:ext xmlns:c16="http://schemas.microsoft.com/office/drawing/2014/chart" uri="{C3380CC4-5D6E-409C-BE32-E72D297353CC}">
                <c16:uniqueId val="{00000007-F4A3-49A0-8B91-3C9376D985DF}"/>
              </c:ext>
            </c:extLst>
          </c:dPt>
          <c:dPt>
            <c:idx val="4"/>
            <c:invertIfNegative val="0"/>
            <c:bubble3D val="0"/>
            <c:spPr>
              <a:solidFill>
                <a:srgbClr val="5692C9"/>
              </a:solidFill>
            </c:spPr>
            <c:extLst>
              <c:ext xmlns:c16="http://schemas.microsoft.com/office/drawing/2014/chart" uri="{C3380CC4-5D6E-409C-BE32-E72D297353CC}">
                <c16:uniqueId val="{00000009-F4A3-49A0-8B91-3C9376D985DF}"/>
              </c:ext>
            </c:extLst>
          </c:dPt>
          <c:dPt>
            <c:idx val="5"/>
            <c:invertIfNegative val="0"/>
            <c:bubble3D val="0"/>
            <c:spPr>
              <a:solidFill>
                <a:srgbClr val="5692C9"/>
              </a:solidFill>
            </c:spPr>
            <c:extLst>
              <c:ext xmlns:c16="http://schemas.microsoft.com/office/drawing/2014/chart" uri="{C3380CC4-5D6E-409C-BE32-E72D297353CC}">
                <c16:uniqueId val="{0000000B-F4A3-49A0-8B91-3C9376D985DF}"/>
              </c:ext>
            </c:extLst>
          </c:dPt>
          <c:dPt>
            <c:idx val="6"/>
            <c:invertIfNegative val="0"/>
            <c:bubble3D val="0"/>
            <c:spPr>
              <a:solidFill>
                <a:srgbClr val="5692C9"/>
              </a:solidFill>
            </c:spPr>
            <c:extLst>
              <c:ext xmlns:c16="http://schemas.microsoft.com/office/drawing/2014/chart" uri="{C3380CC4-5D6E-409C-BE32-E72D297353CC}">
                <c16:uniqueId val="{0000000D-F4A3-49A0-8B91-3C9376D985DF}"/>
              </c:ext>
            </c:extLst>
          </c:dPt>
          <c:dPt>
            <c:idx val="7"/>
            <c:invertIfNegative val="0"/>
            <c:bubble3D val="0"/>
            <c:spPr>
              <a:solidFill>
                <a:srgbClr val="5692C9"/>
              </a:solidFill>
            </c:spPr>
            <c:extLst>
              <c:ext xmlns:c16="http://schemas.microsoft.com/office/drawing/2014/chart" uri="{C3380CC4-5D6E-409C-BE32-E72D297353CC}">
                <c16:uniqueId val="{0000000F-F4A3-49A0-8B91-3C9376D985DF}"/>
              </c:ext>
            </c:extLst>
          </c:dPt>
          <c:dPt>
            <c:idx val="8"/>
            <c:invertIfNegative val="0"/>
            <c:bubble3D val="0"/>
            <c:spPr>
              <a:solidFill>
                <a:srgbClr val="C00000"/>
              </a:solidFill>
            </c:spPr>
            <c:extLst>
              <c:ext xmlns:c16="http://schemas.microsoft.com/office/drawing/2014/chart" uri="{C3380CC4-5D6E-409C-BE32-E72D297353CC}">
                <c16:uniqueId val="{00000011-F4A3-49A0-8B91-3C9376D985DF}"/>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4D9-448B-AD85-1B58D76CE3FB}"/>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4D9-448B-AD85-1B58D76CE3F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TPA</c:v>
                </c:pt>
                <c:pt idx="2">
                  <c:v>AUS</c:v>
                </c:pt>
                <c:pt idx="3">
                  <c:v>MSP</c:v>
                </c:pt>
                <c:pt idx="4">
                  <c:v>SAT</c:v>
                </c:pt>
                <c:pt idx="5">
                  <c:v>MSY</c:v>
                </c:pt>
                <c:pt idx="6">
                  <c:v>DAL</c:v>
                </c:pt>
                <c:pt idx="7">
                  <c:v>DTW</c:v>
                </c:pt>
                <c:pt idx="8">
                  <c:v>BWI</c:v>
                </c:pt>
              </c:strCache>
            </c:strRef>
          </c:cat>
          <c:val>
            <c:numRef>
              <c:f>Sheet1!$B$2:$B$12</c:f>
              <c:numCache>
                <c:formatCode>0.00000000</c:formatCode>
                <c:ptCount val="11"/>
                <c:pt idx="0">
                  <c:v>4.2896441699999999</c:v>
                </c:pt>
                <c:pt idx="1">
                  <c:v>4.2789473999999998</c:v>
                </c:pt>
                <c:pt idx="2">
                  <c:v>4.27266923</c:v>
                </c:pt>
                <c:pt idx="3">
                  <c:v>4.2408486999999999</c:v>
                </c:pt>
                <c:pt idx="4">
                  <c:v>4.23700118</c:v>
                </c:pt>
                <c:pt idx="5">
                  <c:v>4.1717847099999998</c:v>
                </c:pt>
                <c:pt idx="6">
                  <c:v>4.1509072900000001</c:v>
                </c:pt>
                <c:pt idx="7">
                  <c:v>4.0815607800000002</c:v>
                </c:pt>
                <c:pt idx="8">
                  <c:v>4.0769757000000002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4D9-448B-AD85-1B58D76CE3FB}"/>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A144-4CA4-B065-E1659E03DCF2}"/>
              </c:ext>
            </c:extLst>
          </c:dPt>
          <c:dPt>
            <c:idx val="1"/>
            <c:invertIfNegative val="0"/>
            <c:bubble3D val="0"/>
            <c:spPr>
              <a:solidFill>
                <a:srgbClr val="654E98"/>
              </a:solidFill>
            </c:spPr>
            <c:extLst>
              <c:ext xmlns:c16="http://schemas.microsoft.com/office/drawing/2014/chart" uri="{C3380CC4-5D6E-409C-BE32-E72D297353CC}">
                <c16:uniqueId val="{00000003-A144-4CA4-B065-E1659E03DCF2}"/>
              </c:ext>
            </c:extLst>
          </c:dPt>
          <c:dPt>
            <c:idx val="2"/>
            <c:invertIfNegative val="0"/>
            <c:bubble3D val="0"/>
            <c:spPr>
              <a:solidFill>
                <a:srgbClr val="654E98"/>
              </a:solidFill>
            </c:spPr>
            <c:extLst>
              <c:ext xmlns:c16="http://schemas.microsoft.com/office/drawing/2014/chart" uri="{C3380CC4-5D6E-409C-BE32-E72D297353CC}">
                <c16:uniqueId val="{00000004-A144-4CA4-B065-E1659E03DCF2}"/>
              </c:ext>
            </c:extLst>
          </c:dPt>
          <c:dPt>
            <c:idx val="3"/>
            <c:invertIfNegative val="0"/>
            <c:bubble3D val="0"/>
            <c:spPr>
              <a:solidFill>
                <a:srgbClr val="654E98"/>
              </a:solidFill>
            </c:spPr>
            <c:extLst>
              <c:ext xmlns:c16="http://schemas.microsoft.com/office/drawing/2014/chart" uri="{C3380CC4-5D6E-409C-BE32-E72D297353CC}">
                <c16:uniqueId val="{00000005-A144-4CA4-B065-E1659E03DCF2}"/>
              </c:ext>
            </c:extLst>
          </c:dPt>
          <c:dPt>
            <c:idx val="4"/>
            <c:invertIfNegative val="0"/>
            <c:bubble3D val="0"/>
            <c:spPr>
              <a:solidFill>
                <a:srgbClr val="654E98"/>
              </a:solidFill>
            </c:spPr>
            <c:extLst>
              <c:ext xmlns:c16="http://schemas.microsoft.com/office/drawing/2014/chart" uri="{C3380CC4-5D6E-409C-BE32-E72D297353CC}">
                <c16:uniqueId val="{00000006-A144-4CA4-B065-E1659E03DCF2}"/>
              </c:ext>
            </c:extLst>
          </c:dPt>
          <c:dPt>
            <c:idx val="5"/>
            <c:invertIfNegative val="0"/>
            <c:bubble3D val="0"/>
            <c:spPr>
              <a:solidFill>
                <a:srgbClr val="654E98"/>
              </a:solidFill>
            </c:spPr>
            <c:extLst>
              <c:ext xmlns:c16="http://schemas.microsoft.com/office/drawing/2014/chart" uri="{C3380CC4-5D6E-409C-BE32-E72D297353CC}">
                <c16:uniqueId val="{00000007-A144-4CA4-B065-E1659E03DCF2}"/>
              </c:ext>
            </c:extLst>
          </c:dPt>
          <c:dPt>
            <c:idx val="6"/>
            <c:invertIfNegative val="0"/>
            <c:bubble3D val="0"/>
            <c:spPr>
              <a:solidFill>
                <a:srgbClr val="654E98"/>
              </a:solidFill>
            </c:spPr>
            <c:extLst>
              <c:ext xmlns:c16="http://schemas.microsoft.com/office/drawing/2014/chart" uri="{C3380CC4-5D6E-409C-BE32-E72D297353CC}">
                <c16:uniqueId val="{00000008-A144-4CA4-B065-E1659E03DCF2}"/>
              </c:ext>
            </c:extLst>
          </c:dPt>
          <c:dPt>
            <c:idx val="7"/>
            <c:invertIfNegative val="0"/>
            <c:bubble3D val="0"/>
            <c:spPr>
              <a:solidFill>
                <a:srgbClr val="654E98"/>
              </a:solidFill>
            </c:spPr>
            <c:extLst>
              <c:ext xmlns:c16="http://schemas.microsoft.com/office/drawing/2014/chart" uri="{C3380CC4-5D6E-409C-BE32-E72D297353CC}">
                <c16:uniqueId val="{00000009-A144-4CA4-B065-E1659E03DCF2}"/>
              </c:ext>
            </c:extLst>
          </c:dPt>
          <c:dPt>
            <c:idx val="8"/>
            <c:invertIfNegative val="0"/>
            <c:bubble3D val="0"/>
            <c:spPr>
              <a:solidFill>
                <a:srgbClr val="654E98"/>
              </a:solidFill>
            </c:spPr>
            <c:extLst>
              <c:ext xmlns:c16="http://schemas.microsoft.com/office/drawing/2014/chart" uri="{C3380CC4-5D6E-409C-BE32-E72D297353CC}">
                <c16:uniqueId val="{0000000A-A144-4CA4-B065-E1659E03DCF2}"/>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144-4CA4-B065-E1659E03DCF2}"/>
              </c:ext>
            </c:extLst>
          </c:dPt>
          <c:dPt>
            <c:idx val="10"/>
            <c:invertIfNegative val="0"/>
            <c:bubble3D val="0"/>
            <c:spPr>
              <a:solidFill>
                <a:srgbClr val="654E98"/>
              </a:solidFill>
            </c:spPr>
            <c:extLst>
              <c:ext xmlns:c16="http://schemas.microsoft.com/office/drawing/2014/chart" uri="{C3380CC4-5D6E-409C-BE32-E72D297353CC}">
                <c16:uniqueId val="{0000000B-A144-4CA4-B065-E1659E03DCF2}"/>
              </c:ext>
            </c:extLst>
          </c:dPt>
          <c:dPt>
            <c:idx val="11"/>
            <c:invertIfNegative val="0"/>
            <c:bubble3D val="0"/>
            <c:spPr>
              <a:solidFill>
                <a:srgbClr val="C00000"/>
              </a:solidFill>
            </c:spPr>
            <c:extLst>
              <c:ext xmlns:c16="http://schemas.microsoft.com/office/drawing/2014/chart" uri="{C3380CC4-5D6E-409C-BE32-E72D297353CC}">
                <c16:uniqueId val="{0000000C-A144-4CA4-B065-E1659E03DCF2}"/>
              </c:ext>
            </c:extLst>
          </c:dPt>
          <c:dPt>
            <c:idx val="12"/>
            <c:invertIfNegative val="0"/>
            <c:bubble3D val="0"/>
            <c:spPr>
              <a:solidFill>
                <a:srgbClr val="654E98"/>
              </a:solidFill>
            </c:spPr>
            <c:extLst>
              <c:ext xmlns:c16="http://schemas.microsoft.com/office/drawing/2014/chart" uri="{C3380CC4-5D6E-409C-BE32-E72D297353CC}">
                <c16:uniqueId val="{0000000D-A144-4CA4-B065-E1659E03DCF2}"/>
              </c:ext>
            </c:extLst>
          </c:dPt>
          <c:dPt>
            <c:idx val="13"/>
            <c:invertIfNegative val="0"/>
            <c:bubble3D val="0"/>
            <c:spPr>
              <a:solidFill>
                <a:srgbClr val="654E98"/>
              </a:solidFill>
            </c:spPr>
            <c:extLst>
              <c:ext xmlns:c16="http://schemas.microsoft.com/office/drawing/2014/chart" uri="{C3380CC4-5D6E-409C-BE32-E72D297353CC}">
                <c16:uniqueId val="{0000000E-A144-4CA4-B065-E1659E03DCF2}"/>
              </c:ext>
            </c:extLst>
          </c:dPt>
          <c:dPt>
            <c:idx val="14"/>
            <c:invertIfNegative val="0"/>
            <c:bubble3D val="0"/>
            <c:spPr>
              <a:solidFill>
                <a:srgbClr val="654E98"/>
              </a:solidFill>
            </c:spPr>
            <c:extLst>
              <c:ext xmlns:c16="http://schemas.microsoft.com/office/drawing/2014/chart" uri="{C3380CC4-5D6E-409C-BE32-E72D297353CC}">
                <c16:uniqueId val="{0000000F-A144-4CA4-B065-E1659E03DCF2}"/>
              </c:ext>
            </c:extLst>
          </c:dPt>
          <c:dPt>
            <c:idx val="15"/>
            <c:invertIfNegative val="0"/>
            <c:bubble3D val="0"/>
            <c:spPr>
              <a:solidFill>
                <a:srgbClr val="654E98"/>
              </a:solidFill>
            </c:spPr>
            <c:extLst>
              <c:ext xmlns:c16="http://schemas.microsoft.com/office/drawing/2014/chart" uri="{C3380CC4-5D6E-409C-BE32-E72D297353CC}">
                <c16:uniqueId val="{00000010-A144-4CA4-B065-E1659E03DCF2}"/>
              </c:ext>
            </c:extLst>
          </c:dPt>
          <c:dPt>
            <c:idx val="16"/>
            <c:invertIfNegative val="0"/>
            <c:bubble3D val="0"/>
            <c:spPr>
              <a:solidFill>
                <a:srgbClr val="654E98"/>
              </a:solidFill>
            </c:spPr>
            <c:extLst>
              <c:ext xmlns:c16="http://schemas.microsoft.com/office/drawing/2014/chart" uri="{C3380CC4-5D6E-409C-BE32-E72D297353CC}">
                <c16:uniqueId val="{00000011-A144-4CA4-B065-E1659E03DCF2}"/>
              </c:ext>
            </c:extLst>
          </c:dPt>
          <c:dPt>
            <c:idx val="17"/>
            <c:invertIfNegative val="0"/>
            <c:bubble3D val="0"/>
            <c:spPr>
              <a:solidFill>
                <a:srgbClr val="654E98"/>
              </a:solidFill>
            </c:spPr>
            <c:extLst>
              <c:ext xmlns:c16="http://schemas.microsoft.com/office/drawing/2014/chart" uri="{C3380CC4-5D6E-409C-BE32-E72D297353CC}">
                <c16:uniqueId val="{00000012-A144-4CA4-B065-E1659E03DCF2}"/>
              </c:ext>
            </c:extLst>
          </c:dPt>
          <c:dPt>
            <c:idx val="18"/>
            <c:invertIfNegative val="0"/>
            <c:bubble3D val="0"/>
            <c:spPr>
              <a:solidFill>
                <a:srgbClr val="654E98"/>
              </a:solidFill>
            </c:spPr>
            <c:extLst>
              <c:ext xmlns:c16="http://schemas.microsoft.com/office/drawing/2014/chart" uri="{C3380CC4-5D6E-409C-BE32-E72D297353CC}">
                <c16:uniqueId val="{00000013-A144-4CA4-B065-E1659E03DCF2}"/>
              </c:ext>
            </c:extLst>
          </c:dPt>
          <c:dPt>
            <c:idx val="19"/>
            <c:invertIfNegative val="0"/>
            <c:bubble3D val="0"/>
            <c:spPr>
              <a:solidFill>
                <a:srgbClr val="654E98"/>
              </a:solidFill>
            </c:spPr>
            <c:extLst>
              <c:ext xmlns:c16="http://schemas.microsoft.com/office/drawing/2014/chart" uri="{C3380CC4-5D6E-409C-BE32-E72D297353CC}">
                <c16:uniqueId val="{00000014-A144-4CA4-B065-E1659E03DCF2}"/>
              </c:ext>
            </c:extLst>
          </c:dPt>
          <c:dPt>
            <c:idx val="20"/>
            <c:invertIfNegative val="0"/>
            <c:bubble3D val="0"/>
            <c:spPr>
              <a:solidFill>
                <a:srgbClr val="654E98"/>
              </a:solidFill>
            </c:spPr>
            <c:extLst>
              <c:ext xmlns:c16="http://schemas.microsoft.com/office/drawing/2014/chart" uri="{C3380CC4-5D6E-409C-BE32-E72D297353CC}">
                <c16:uniqueId val="{00000015-A144-4CA4-B065-E1659E03DCF2}"/>
              </c:ext>
            </c:extLst>
          </c:dPt>
          <c:dPt>
            <c:idx val="21"/>
            <c:invertIfNegative val="0"/>
            <c:bubble3D val="0"/>
            <c:spPr>
              <a:solidFill>
                <a:srgbClr val="654E98"/>
              </a:solidFill>
            </c:spPr>
            <c:extLst>
              <c:ext xmlns:c16="http://schemas.microsoft.com/office/drawing/2014/chart" uri="{C3380CC4-5D6E-409C-BE32-E72D297353CC}">
                <c16:uniqueId val="{00000016-A144-4CA4-B065-E1659E03DCF2}"/>
              </c:ext>
            </c:extLst>
          </c:dPt>
          <c:dPt>
            <c:idx val="22"/>
            <c:invertIfNegative val="0"/>
            <c:bubble3D val="0"/>
            <c:spPr>
              <a:solidFill>
                <a:srgbClr val="654E98"/>
              </a:solidFill>
            </c:spPr>
            <c:extLst>
              <c:ext xmlns:c16="http://schemas.microsoft.com/office/drawing/2014/chart" uri="{C3380CC4-5D6E-409C-BE32-E72D297353CC}">
                <c16:uniqueId val="{00000017-A144-4CA4-B065-E1659E03DCF2}"/>
              </c:ext>
            </c:extLst>
          </c:dPt>
          <c:dPt>
            <c:idx val="23"/>
            <c:invertIfNegative val="0"/>
            <c:bubble3D val="0"/>
            <c:spPr>
              <a:solidFill>
                <a:srgbClr val="654E98"/>
              </a:solidFill>
            </c:spPr>
            <c:extLst>
              <c:ext xmlns:c16="http://schemas.microsoft.com/office/drawing/2014/chart" uri="{C3380CC4-5D6E-409C-BE32-E72D297353CC}">
                <c16:uniqueId val="{00000018-A144-4CA4-B065-E1659E03DCF2}"/>
              </c:ext>
            </c:extLst>
          </c:dPt>
          <c:dPt>
            <c:idx val="24"/>
            <c:invertIfNegative val="0"/>
            <c:bubble3D val="0"/>
            <c:spPr>
              <a:solidFill>
                <a:srgbClr val="654E98"/>
              </a:solidFill>
            </c:spPr>
            <c:extLst>
              <c:ext xmlns:c16="http://schemas.microsoft.com/office/drawing/2014/chart" uri="{C3380CC4-5D6E-409C-BE32-E72D297353CC}">
                <c16:uniqueId val="{00000019-A144-4CA4-B065-E1659E03DCF2}"/>
              </c:ext>
            </c:extLst>
          </c:dPt>
          <c:dPt>
            <c:idx val="25"/>
            <c:invertIfNegative val="0"/>
            <c:bubble3D val="0"/>
            <c:spPr>
              <a:solidFill>
                <a:srgbClr val="654E98"/>
              </a:solidFill>
            </c:spPr>
            <c:extLst>
              <c:ext xmlns:c16="http://schemas.microsoft.com/office/drawing/2014/chart" uri="{C3380CC4-5D6E-409C-BE32-E72D297353CC}">
                <c16:uniqueId val="{0000001A-A144-4CA4-B065-E1659E03DCF2}"/>
              </c:ext>
            </c:extLst>
          </c:dPt>
          <c:dPt>
            <c:idx val="26"/>
            <c:invertIfNegative val="0"/>
            <c:bubble3D val="0"/>
            <c:spPr>
              <a:solidFill>
                <a:srgbClr val="654E98"/>
              </a:solidFill>
            </c:spPr>
            <c:extLst>
              <c:ext xmlns:c16="http://schemas.microsoft.com/office/drawing/2014/chart" uri="{C3380CC4-5D6E-409C-BE32-E72D297353CC}">
                <c16:uniqueId val="{0000001B-A144-4CA4-B065-E1659E03DCF2}"/>
              </c:ext>
            </c:extLst>
          </c:dPt>
          <c:dPt>
            <c:idx val="27"/>
            <c:invertIfNegative val="0"/>
            <c:bubble3D val="0"/>
            <c:spPr>
              <a:solidFill>
                <a:srgbClr val="654E98"/>
              </a:solidFill>
            </c:spPr>
            <c:extLst>
              <c:ext xmlns:c16="http://schemas.microsoft.com/office/drawing/2014/chart" uri="{C3380CC4-5D6E-409C-BE32-E72D297353CC}">
                <c16:uniqueId val="{0000001C-A144-4CA4-B065-E1659E03DCF2}"/>
              </c:ext>
            </c:extLst>
          </c:dPt>
          <c:dPt>
            <c:idx val="28"/>
            <c:invertIfNegative val="0"/>
            <c:bubble3D val="0"/>
            <c:spPr>
              <a:solidFill>
                <a:srgbClr val="654E98"/>
              </a:solidFill>
            </c:spPr>
            <c:extLst>
              <c:ext xmlns:c16="http://schemas.microsoft.com/office/drawing/2014/chart" uri="{C3380CC4-5D6E-409C-BE32-E72D297353CC}">
                <c16:uniqueId val="{0000001D-A144-4CA4-B065-E1659E03DCF2}"/>
              </c:ext>
            </c:extLst>
          </c:dPt>
          <c:dLbls>
            <c:dLbl>
              <c:idx val="0"/>
              <c:tx>
                <c:rich>
                  <a:bodyPr/>
                  <a:lstStyle/>
                  <a:p>
                    <a:fld id="{00C97F4F-8D5B-4EA2-800D-BC2C3CDBF5BD}"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A144-4CA4-B065-E1659E03DCF2}"/>
                </c:ext>
              </c:extLst>
            </c:dLbl>
            <c:dLbl>
              <c:idx val="1"/>
              <c:tx>
                <c:rich>
                  <a:bodyPr/>
                  <a:lstStyle/>
                  <a:p>
                    <a:fld id="{F44CAF25-5E67-4FE8-A345-347AB03DB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A144-4CA4-B065-E1659E03DCF2}"/>
                </c:ext>
              </c:extLst>
            </c:dLbl>
            <c:dLbl>
              <c:idx val="2"/>
              <c:tx>
                <c:rich>
                  <a:bodyPr/>
                  <a:lstStyle/>
                  <a:p>
                    <a:r>
                      <a:rPr lang="en-GB"/>
                      <a:t>4.90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A144-4CA4-B065-E1659E03DCF2}"/>
                </c:ext>
              </c:extLst>
            </c:dLbl>
            <c:dLbl>
              <c:idx val="3"/>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144-4CA4-B065-E1659E03DCF2}"/>
                </c:ext>
              </c:extLst>
            </c:dLbl>
            <c:dLbl>
              <c:idx val="4"/>
              <c:tx>
                <c:rich>
                  <a:bodyPr/>
                  <a:lstStyle/>
                  <a:p>
                    <a:r>
                      <a:rPr lang="en-GB"/>
                      <a:t>4.51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A144-4CA4-B065-E1659E03DCF2}"/>
                </c:ext>
              </c:extLst>
            </c:dLbl>
            <c:dLbl>
              <c:idx val="5"/>
              <c:tx>
                <c:rich>
                  <a:bodyPr/>
                  <a:lstStyle/>
                  <a:p>
                    <a:r>
                      <a:rPr lang="en-GB"/>
                      <a:t>4.36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144-4CA4-B065-E1659E03DCF2}"/>
                </c:ext>
              </c:extLst>
            </c:dLbl>
            <c:dLbl>
              <c:idx val="6"/>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A144-4CA4-B065-E1659E03DCF2}"/>
                </c:ext>
              </c:extLst>
            </c:dLbl>
            <c:dLbl>
              <c:idx val="7"/>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144-4CA4-B065-E1659E03DCF2}"/>
                </c:ext>
              </c:extLst>
            </c:dLbl>
            <c:dLbl>
              <c:idx val="8"/>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A144-4CA4-B065-E1659E03DCF2}"/>
                </c:ext>
              </c:extLst>
            </c:dLbl>
            <c:dLbl>
              <c:idx val="9"/>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144-4CA4-B065-E1659E03DCF2}"/>
                </c:ext>
              </c:extLst>
            </c:dLbl>
            <c:dLbl>
              <c:idx val="10"/>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144-4CA4-B065-E1659E03DCF2}"/>
                </c:ext>
              </c:extLst>
            </c:dLbl>
            <c:dLbl>
              <c:idx val="11"/>
              <c:tx>
                <c:rich>
                  <a:bodyPr/>
                  <a:lstStyle/>
                  <a:p>
                    <a:r>
                      <a:rPr lang="en-GB"/>
                      <a:t>3.86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A144-4CA4-B065-E1659E03DCF2}"/>
                </c:ext>
              </c:extLst>
            </c:dLbl>
            <c:dLbl>
              <c:idx val="12"/>
              <c:tx>
                <c:rich>
                  <a:bodyPr/>
                  <a:lstStyle/>
                  <a:p>
                    <a:r>
                      <a:rPr lang="en-GB"/>
                      <a:t>3.86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144-4CA4-B065-E1659E03DCF2}"/>
                </c:ext>
              </c:extLst>
            </c:dLbl>
            <c:dLbl>
              <c:idx val="13"/>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A144-4CA4-B065-E1659E03DCF2}"/>
                </c:ext>
              </c:extLst>
            </c:dLbl>
            <c:dLbl>
              <c:idx val="14"/>
              <c:tx>
                <c:rich>
                  <a:bodyPr/>
                  <a:lstStyle/>
                  <a:p>
                    <a:r>
                      <a:rPr lang="en-GB"/>
                      <a:t>3.77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144-4CA4-B065-E1659E03DCF2}"/>
                </c:ext>
              </c:extLst>
            </c:dLbl>
            <c:dLbl>
              <c:idx val="15"/>
              <c:tx>
                <c:rich>
                  <a:bodyPr/>
                  <a:lstStyle/>
                  <a:p>
                    <a:r>
                      <a:rPr lang="en-GB"/>
                      <a:t>3.77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A144-4CA4-B065-E1659E03DCF2}"/>
                </c:ext>
              </c:extLst>
            </c:dLbl>
            <c:dLbl>
              <c:idx val="16"/>
              <c:tx>
                <c:rich>
                  <a:bodyPr/>
                  <a:lstStyle/>
                  <a:p>
                    <a:r>
                      <a:rPr lang="en-GB"/>
                      <a:t>3.77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144-4CA4-B065-E1659E03DCF2}"/>
                </c:ext>
              </c:extLst>
            </c:dLbl>
            <c:dLbl>
              <c:idx val="17"/>
              <c:tx>
                <c:rich>
                  <a:bodyPr/>
                  <a:lstStyle/>
                  <a:p>
                    <a:r>
                      <a:rPr lang="en-GB"/>
                      <a:t>3.73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A144-4CA4-B065-E1659E03DCF2}"/>
                </c:ext>
              </c:extLst>
            </c:dLbl>
            <c:dLbl>
              <c:idx val="18"/>
              <c:tx>
                <c:rich>
                  <a:bodyPr/>
                  <a:lstStyle/>
                  <a:p>
                    <a:r>
                      <a:rPr lang="en-GB"/>
                      <a:t>3.72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A144-4CA4-B065-E1659E03DCF2}"/>
                </c:ext>
              </c:extLst>
            </c:dLbl>
            <c:dLbl>
              <c:idx val="19"/>
              <c:tx>
                <c:rich>
                  <a:bodyPr/>
                  <a:lstStyle/>
                  <a:p>
                    <a:r>
                      <a:rPr lang="en-GB"/>
                      <a:t>3.66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A144-4CA4-B065-E1659E03DCF2}"/>
                </c:ext>
              </c:extLst>
            </c:dLbl>
            <c:dLbl>
              <c:idx val="20"/>
              <c:tx>
                <c:rich>
                  <a:bodyPr/>
                  <a:lstStyle/>
                  <a:p>
                    <a:r>
                      <a:rPr lang="en-GB"/>
                      <a:t>3.65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144-4CA4-B065-E1659E03DCF2}"/>
                </c:ext>
              </c:extLst>
            </c:dLbl>
            <c:dLbl>
              <c:idx val="21"/>
              <c:tx>
                <c:rich>
                  <a:bodyPr/>
                  <a:lstStyle/>
                  <a:p>
                    <a:r>
                      <a:rPr lang="en-GB"/>
                      <a:t>3.54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A144-4CA4-B065-E1659E03DCF2}"/>
                </c:ext>
              </c:extLst>
            </c:dLbl>
            <c:dLbl>
              <c:idx val="22"/>
              <c:tx>
                <c:rich>
                  <a:bodyPr/>
                  <a:lstStyle/>
                  <a:p>
                    <a:r>
                      <a:rPr lang="en-GB"/>
                      <a:t>3.48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144-4CA4-B065-E1659E03DCF2}"/>
                </c:ext>
              </c:extLst>
            </c:dLbl>
            <c:dLbl>
              <c:idx val="23"/>
              <c:tx>
                <c:rich>
                  <a:bodyPr/>
                  <a:lstStyle/>
                  <a:p>
                    <a:r>
                      <a:rPr lang="en-GB"/>
                      <a:t>3.47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A144-4CA4-B065-E1659E03DCF2}"/>
                </c:ext>
              </c:extLst>
            </c:dLbl>
            <c:dLbl>
              <c:idx val="24"/>
              <c:tx>
                <c:rich>
                  <a:bodyPr/>
                  <a:lstStyle/>
                  <a:p>
                    <a:r>
                      <a:rPr lang="en-GB"/>
                      <a:t>3.46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144-4CA4-B065-E1659E03DCF2}"/>
                </c:ext>
              </c:extLst>
            </c:dLbl>
            <c:dLbl>
              <c:idx val="25"/>
              <c:tx>
                <c:rich>
                  <a:bodyPr/>
                  <a:lstStyle/>
                  <a:p>
                    <a:r>
                      <a:rPr lang="en-GB"/>
                      <a:t>3.41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A144-4CA4-B065-E1659E03DCF2}"/>
                </c:ext>
              </c:extLst>
            </c:dLbl>
            <c:dLbl>
              <c:idx val="26"/>
              <c:tx>
                <c:rich>
                  <a:bodyPr/>
                  <a:lstStyle/>
                  <a:p>
                    <a:r>
                      <a:rPr lang="en-GB"/>
                      <a:t>3.38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144-4CA4-B065-E1659E03DCF2}"/>
                </c:ext>
              </c:extLst>
            </c:dLbl>
            <c:dLbl>
              <c:idx val="27"/>
              <c:tx>
                <c:rich>
                  <a:bodyPr/>
                  <a:lstStyle/>
                  <a:p>
                    <a:r>
                      <a:rPr lang="en-GB"/>
                      <a:t>3.36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A144-4CA4-B065-E1659E03DCF2}"/>
                </c:ext>
              </c:extLst>
            </c:dLbl>
            <c:dLbl>
              <c:idx val="28"/>
              <c:tx>
                <c:rich>
                  <a:bodyPr/>
                  <a:lstStyle/>
                  <a:p>
                    <a:r>
                      <a:rPr lang="en-GB"/>
                      <a:t>3.31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144-4CA4-B065-E1659E03DCF2}"/>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A144-4CA4-B065-E1659E03DCF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GMP</c:v>
                </c:pt>
                <c:pt idx="3">
                  <c:v>NKG</c:v>
                </c:pt>
                <c:pt idx="4">
                  <c:v>DME</c:v>
                </c:pt>
                <c:pt idx="5">
                  <c:v>BLR</c:v>
                </c:pt>
                <c:pt idx="6">
                  <c:v>RUH</c:v>
                </c:pt>
                <c:pt idx="7">
                  <c:v>MSP</c:v>
                </c:pt>
                <c:pt idx="8">
                  <c:v>SLC</c:v>
                </c:pt>
                <c:pt idx="9">
                  <c:v>DMK</c:v>
                </c:pt>
                <c:pt idx="10">
                  <c:v>ZRH</c:v>
                </c:pt>
                <c:pt idx="11">
                  <c:v>BWI</c:v>
                </c:pt>
                <c:pt idx="12">
                  <c:v>CUN</c:v>
                </c:pt>
                <c:pt idx="13">
                  <c:v>MXP</c:v>
                </c:pt>
                <c:pt idx="14">
                  <c:v>DTW</c:v>
                </c:pt>
                <c:pt idx="15">
                  <c:v>ATH</c:v>
                </c:pt>
                <c:pt idx="16">
                  <c:v>JED</c:v>
                </c:pt>
                <c:pt idx="17">
                  <c:v>CPH</c:v>
                </c:pt>
                <c:pt idx="18">
                  <c:v>LGA</c:v>
                </c:pt>
                <c:pt idx="19">
                  <c:v>PMI</c:v>
                </c:pt>
                <c:pt idx="20">
                  <c:v>KIX</c:v>
                </c:pt>
                <c:pt idx="21">
                  <c:v>YVR</c:v>
                </c:pt>
                <c:pt idx="22">
                  <c:v>OSL</c:v>
                </c:pt>
                <c:pt idx="23">
                  <c:v>BRU</c:v>
                </c:pt>
                <c:pt idx="24">
                  <c:v>LIS</c:v>
                </c:pt>
                <c:pt idx="25">
                  <c:v>DUB</c:v>
                </c:pt>
                <c:pt idx="26">
                  <c:v>VIE</c:v>
                </c:pt>
                <c:pt idx="27">
                  <c:v>ARN</c:v>
                </c:pt>
                <c:pt idx="28">
                  <c:v>ORY</c:v>
                </c:pt>
              </c:strCache>
            </c:strRef>
          </c:cat>
          <c:val>
            <c:numRef>
              <c:f>Sheet1!$B$2:$B$31</c:f>
              <c:numCache>
                <c:formatCode>0.00000000</c:formatCode>
                <c:ptCount val="30"/>
                <c:pt idx="0">
                  <c:v>4.9801430800000004</c:v>
                </c:pt>
                <c:pt idx="1">
                  <c:v>4.9773909099999996</c:v>
                </c:pt>
                <c:pt idx="2">
                  <c:v>4.9040379999999999</c:v>
                </c:pt>
                <c:pt idx="3">
                  <c:v>4.83914578</c:v>
                </c:pt>
                <c:pt idx="4">
                  <c:v>4.5122705500000002</c:v>
                </c:pt>
                <c:pt idx="5">
                  <c:v>4.3612002900000002</c:v>
                </c:pt>
                <c:pt idx="6">
                  <c:v>4.1004839300000002</c:v>
                </c:pt>
                <c:pt idx="7">
                  <c:v>4.0511339599999996</c:v>
                </c:pt>
                <c:pt idx="8">
                  <c:v>3.9355679700000001</c:v>
                </c:pt>
                <c:pt idx="9">
                  <c:v>3.92238943</c:v>
                </c:pt>
                <c:pt idx="10">
                  <c:v>3.87378803</c:v>
                </c:pt>
                <c:pt idx="11">
                  <c:v>3.8638521099999998</c:v>
                </c:pt>
                <c:pt idx="12">
                  <c:v>3.85597163</c:v>
                </c:pt>
                <c:pt idx="13">
                  <c:v>3.7896679799999999</c:v>
                </c:pt>
                <c:pt idx="14">
                  <c:v>3.77211205</c:v>
                </c:pt>
                <c:pt idx="15">
                  <c:v>3.7709611600000001</c:v>
                </c:pt>
                <c:pt idx="16">
                  <c:v>3.7655217699999999</c:v>
                </c:pt>
                <c:pt idx="17">
                  <c:v>3.7276152599999999</c:v>
                </c:pt>
                <c:pt idx="18">
                  <c:v>3.7172061300000001</c:v>
                </c:pt>
                <c:pt idx="19">
                  <c:v>3.6588490999999999</c:v>
                </c:pt>
                <c:pt idx="20">
                  <c:v>3.64909806</c:v>
                </c:pt>
                <c:pt idx="21">
                  <c:v>3.5381859800000002</c:v>
                </c:pt>
                <c:pt idx="22">
                  <c:v>3.4765250299999999</c:v>
                </c:pt>
                <c:pt idx="23">
                  <c:v>3.4732294499999998</c:v>
                </c:pt>
                <c:pt idx="24">
                  <c:v>3.4622287799999998</c:v>
                </c:pt>
                <c:pt idx="25">
                  <c:v>3.4129717199999998</c:v>
                </c:pt>
                <c:pt idx="26">
                  <c:v>3.3791510100000002</c:v>
                </c:pt>
                <c:pt idx="27">
                  <c:v>3.3648877000000001</c:v>
                </c:pt>
                <c:pt idx="28">
                  <c:v>3.3119593900000002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4.98</c:v>
                  </c:pt>
                  <c:pt idx="1">
                    <c:v>4.98</c:v>
                  </c:pt>
                  <c:pt idx="2">
                    <c:v>4.90</c:v>
                  </c:pt>
                  <c:pt idx="3">
                    <c:v>4.84</c:v>
                  </c:pt>
                  <c:pt idx="4">
                    <c:v>4.51</c:v>
                  </c:pt>
                  <c:pt idx="5">
                    <c:v>4.36</c:v>
                  </c:pt>
                  <c:pt idx="6">
                    <c:v>4.10</c:v>
                  </c:pt>
                  <c:pt idx="7">
                    <c:v>4.05</c:v>
                  </c:pt>
                  <c:pt idx="8">
                    <c:v>3.94</c:v>
                  </c:pt>
                  <c:pt idx="9">
                    <c:v>3.92</c:v>
                  </c:pt>
                  <c:pt idx="10">
                    <c:v>3.87</c:v>
                  </c:pt>
                  <c:pt idx="11">
                    <c:v>3.86</c:v>
                  </c:pt>
                  <c:pt idx="12">
                    <c:v>3.86</c:v>
                  </c:pt>
                  <c:pt idx="13">
                    <c:v>3.79</c:v>
                  </c:pt>
                  <c:pt idx="14">
                    <c:v>3.77</c:v>
                  </c:pt>
                  <c:pt idx="15">
                    <c:v>3.77</c:v>
                  </c:pt>
                  <c:pt idx="16">
                    <c:v>3.77</c:v>
                  </c:pt>
                  <c:pt idx="17">
                    <c:v>3.73</c:v>
                  </c:pt>
                  <c:pt idx="18">
                    <c:v>3.72</c:v>
                  </c:pt>
                  <c:pt idx="19">
                    <c:v>3.66</c:v>
                  </c:pt>
                  <c:pt idx="20">
                    <c:v>3.65</c:v>
                  </c:pt>
                  <c:pt idx="21">
                    <c:v>3.54</c:v>
                  </c:pt>
                  <c:pt idx="22">
                    <c:v>3.48</c:v>
                  </c:pt>
                  <c:pt idx="23">
                    <c:v>3.47</c:v>
                  </c:pt>
                  <c:pt idx="24">
                    <c:v>3.46</c:v>
                  </c:pt>
                  <c:pt idx="25">
                    <c:v>3.41</c:v>
                  </c:pt>
                  <c:pt idx="26">
                    <c:v>3.38</c:v>
                  </c:pt>
                  <c:pt idx="27">
                    <c:v>3.36</c:v>
                  </c:pt>
                  <c:pt idx="28">
                    <c:v>3.31</c:v>
                  </c:pt>
                </c15:dlblRangeCache>
              </c15:datalabelsRange>
            </c:ext>
            <c:ext xmlns:c16="http://schemas.microsoft.com/office/drawing/2014/chart" uri="{C3380CC4-5D6E-409C-BE32-E72D297353CC}">
              <c16:uniqueId val="{0000001F-A144-4CA4-B065-E1659E03DCF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EE6-9B46-A96C-6283182F2253}"/>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EE6-9B46-A96C-6283182F225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EE6-9B46-A96C-6283182F2253}"/>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5EE6-9B46-A96C-6283182F2253}"/>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5EE6-9B46-A96C-6283182F2253}"/>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EE6-9B46-A96C-6283182F2253}"/>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5EE6-9B46-A96C-6283182F2253}"/>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EE6-9B46-A96C-6283182F2253}"/>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5EE6-9B46-A96C-6283182F2253}"/>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EE6-9B46-A96C-6283182F2253}"/>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EE6-9B46-A96C-6283182F2253}"/>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5EE6-9B46-A96C-6283182F2253}"/>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EE6-9B46-A96C-6283182F2253}"/>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EE6-9B46-A96C-6283182F2253}"/>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5EE6-9B46-A96C-6283182F2253}"/>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EE6-9B46-A96C-6283182F2253}"/>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5EE6-9B46-A96C-6283182F2253}"/>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EE6-9B46-A96C-6283182F2253}"/>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5EE6-9B46-A96C-6283182F2253}"/>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5EE6-9B46-A96C-6283182F2253}"/>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5EE6-9B46-A96C-6283182F2253}"/>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EE6-9B46-A96C-6283182F2253}"/>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5EE6-9B46-A96C-6283182F2253}"/>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EE6-9B46-A96C-6283182F2253}"/>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5EE6-9B46-A96C-6283182F2253}"/>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EE6-9B46-A96C-6283182F2253}"/>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5EE6-9B46-A96C-6283182F2253}"/>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EE6-9B46-A96C-6283182F2253}"/>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5EE6-9B46-A96C-6283182F2253}"/>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EE6-9B46-A96C-6283182F2253}"/>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5EE6-9B46-A96C-6283182F2253}"/>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EE6-9B46-A96C-6283182F2253}"/>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5EE6-9B46-A96C-6283182F225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5EE6-9B46-A96C-6283182F225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057-D143-AE91-3978AED18ED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057-D143-AE91-3978AED18EDC}"/>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0057-D143-AE91-3978AED18EDC}"/>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0057-D143-AE91-3978AED18EDC}"/>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057-D143-AE91-3978AED18EDC}"/>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0057-D143-AE91-3978AED18EDC}"/>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057-D143-AE91-3978AED18EDC}"/>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0057-D143-AE91-3978AED18EDC}"/>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057-D143-AE91-3978AED18EDC}"/>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0057-D143-AE91-3978AED18EDC}"/>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057-D143-AE91-3978AED18EDC}"/>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057-D143-AE91-3978AED18EDC}"/>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0057-D143-AE91-3978AED18EDC}"/>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057-D143-AE91-3978AED18EDC}"/>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0057-D143-AE91-3978AED18EDC}"/>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057-D143-AE91-3978AED18EDC}"/>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0057-D143-AE91-3978AED18EDC}"/>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057-D143-AE91-3978AED18EDC}"/>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0057-D143-AE91-3978AED18EDC}"/>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0057-D143-AE91-3978AED18EDC}"/>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0057-D143-AE91-3978AED18EDC}"/>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057-D143-AE91-3978AED18EDC}"/>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0057-D143-AE91-3978AED18EDC}"/>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057-D143-AE91-3978AED18EDC}"/>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0057-D143-AE91-3978AED18EDC}"/>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057-D143-AE91-3978AED18EDC}"/>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0057-D143-AE91-3978AED18EDC}"/>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057-D143-AE91-3978AED18EDC}"/>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0057-D143-AE91-3978AED18EDC}"/>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057-D143-AE91-3978AED18EDC}"/>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0057-D143-AE91-3978AED18EDC}"/>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057-D143-AE91-3978AED18ED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0057-D143-AE91-3978AED18ED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A16-ED49-95A2-D05DCD62D3E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A16-ED49-95A2-D05DCD62D3E4}"/>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A16-ED49-95A2-D05DCD62D3E4}"/>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A16-ED49-95A2-D05DCD62D3E4}"/>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A16-ED49-95A2-D05DCD62D3E4}"/>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A16-ED49-95A2-D05DCD62D3E4}"/>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A16-ED49-95A2-D05DCD62D3E4}"/>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A16-ED49-95A2-D05DCD62D3E4}"/>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A16-ED49-95A2-D05DCD62D3E4}"/>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A16-ED49-95A2-D05DCD62D3E4}"/>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A16-ED49-95A2-D05DCD62D3E4}"/>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A16-ED49-95A2-D05DCD62D3E4}"/>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A16-ED49-95A2-D05DCD62D3E4}"/>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A16-ED49-95A2-D05DCD62D3E4}"/>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A16-ED49-95A2-D05DCD62D3E4}"/>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A16-ED49-95A2-D05DCD62D3E4}"/>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A16-ED49-95A2-D05DCD62D3E4}"/>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A16-ED49-95A2-D05DCD62D3E4}"/>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A16-ED49-95A2-D05DCD62D3E4}"/>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A16-ED49-95A2-D05DCD62D3E4}"/>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A16-ED49-95A2-D05DCD62D3E4}"/>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A16-ED49-95A2-D05DCD62D3E4}"/>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A16-ED49-95A2-D05DCD62D3E4}"/>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A16-ED49-95A2-D05DCD62D3E4}"/>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A16-ED49-95A2-D05DCD62D3E4}"/>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A16-ED49-95A2-D05DCD62D3E4}"/>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A16-ED49-95A2-D05DCD62D3E4}"/>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A16-ED49-95A2-D05DCD62D3E4}"/>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A16-ED49-95A2-D05DCD62D3E4}"/>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A16-ED49-95A2-D05DCD62D3E4}"/>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A16-ED49-95A2-D05DCD62D3E4}"/>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A16-ED49-95A2-D05DCD62D3E4}"/>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2A16-ED49-95A2-D05DCD62D3E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2A16-ED49-95A2-D05DCD62D3E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3646-4DDC-B181-6788239AA32C}"/>
              </c:ext>
            </c:extLst>
          </c:dPt>
          <c:dPt>
            <c:idx val="1"/>
            <c:invertIfNegative val="0"/>
            <c:bubble3D val="0"/>
            <c:spPr>
              <a:solidFill>
                <a:srgbClr val="654E98"/>
              </a:solidFill>
            </c:spPr>
            <c:extLst>
              <c:ext xmlns:c16="http://schemas.microsoft.com/office/drawing/2014/chart" uri="{C3380CC4-5D6E-409C-BE32-E72D297353CC}">
                <c16:uniqueId val="{00000003-3646-4DDC-B181-6788239AA32C}"/>
              </c:ext>
            </c:extLst>
          </c:dPt>
          <c:dPt>
            <c:idx val="2"/>
            <c:invertIfNegative val="0"/>
            <c:bubble3D val="0"/>
            <c:spPr>
              <a:solidFill>
                <a:srgbClr val="654E98"/>
              </a:solidFill>
            </c:spPr>
            <c:extLst>
              <c:ext xmlns:c16="http://schemas.microsoft.com/office/drawing/2014/chart" uri="{C3380CC4-5D6E-409C-BE32-E72D297353CC}">
                <c16:uniqueId val="{00000004-3646-4DDC-B181-6788239AA32C}"/>
              </c:ext>
            </c:extLst>
          </c:dPt>
          <c:dPt>
            <c:idx val="3"/>
            <c:invertIfNegative val="0"/>
            <c:bubble3D val="0"/>
            <c:spPr>
              <a:solidFill>
                <a:srgbClr val="654E98"/>
              </a:solidFill>
            </c:spPr>
            <c:extLst>
              <c:ext xmlns:c16="http://schemas.microsoft.com/office/drawing/2014/chart" uri="{C3380CC4-5D6E-409C-BE32-E72D297353CC}">
                <c16:uniqueId val="{00000005-3646-4DDC-B181-6788239AA32C}"/>
              </c:ext>
            </c:extLst>
          </c:dPt>
          <c:dPt>
            <c:idx val="4"/>
            <c:invertIfNegative val="0"/>
            <c:bubble3D val="0"/>
            <c:spPr>
              <a:solidFill>
                <a:srgbClr val="654E98"/>
              </a:solidFill>
            </c:spPr>
            <c:extLst>
              <c:ext xmlns:c16="http://schemas.microsoft.com/office/drawing/2014/chart" uri="{C3380CC4-5D6E-409C-BE32-E72D297353CC}">
                <c16:uniqueId val="{00000006-3646-4DDC-B181-6788239AA32C}"/>
              </c:ext>
            </c:extLst>
          </c:dPt>
          <c:dPt>
            <c:idx val="5"/>
            <c:invertIfNegative val="0"/>
            <c:bubble3D val="0"/>
            <c:spPr>
              <a:solidFill>
                <a:srgbClr val="654E98"/>
              </a:solidFill>
            </c:spPr>
            <c:extLst>
              <c:ext xmlns:c16="http://schemas.microsoft.com/office/drawing/2014/chart" uri="{C3380CC4-5D6E-409C-BE32-E72D297353CC}">
                <c16:uniqueId val="{00000007-3646-4DDC-B181-6788239AA32C}"/>
              </c:ext>
            </c:extLst>
          </c:dPt>
          <c:dPt>
            <c:idx val="6"/>
            <c:invertIfNegative val="0"/>
            <c:bubble3D val="0"/>
            <c:spPr>
              <a:solidFill>
                <a:srgbClr val="654E98"/>
              </a:solidFill>
            </c:spPr>
            <c:extLst>
              <c:ext xmlns:c16="http://schemas.microsoft.com/office/drawing/2014/chart" uri="{C3380CC4-5D6E-409C-BE32-E72D297353CC}">
                <c16:uniqueId val="{00000008-3646-4DDC-B181-6788239AA32C}"/>
              </c:ext>
            </c:extLst>
          </c:dPt>
          <c:dPt>
            <c:idx val="7"/>
            <c:invertIfNegative val="0"/>
            <c:bubble3D val="0"/>
            <c:spPr>
              <a:solidFill>
                <a:srgbClr val="654E98"/>
              </a:solidFill>
            </c:spPr>
            <c:extLst>
              <c:ext xmlns:c16="http://schemas.microsoft.com/office/drawing/2014/chart" uri="{C3380CC4-5D6E-409C-BE32-E72D297353CC}">
                <c16:uniqueId val="{00000009-3646-4DDC-B181-6788239AA32C}"/>
              </c:ext>
            </c:extLst>
          </c:dPt>
          <c:dPt>
            <c:idx val="8"/>
            <c:invertIfNegative val="0"/>
            <c:bubble3D val="0"/>
            <c:spPr>
              <a:solidFill>
                <a:srgbClr val="654E98"/>
              </a:solidFill>
            </c:spPr>
            <c:extLst>
              <c:ext xmlns:c16="http://schemas.microsoft.com/office/drawing/2014/chart" uri="{C3380CC4-5D6E-409C-BE32-E72D297353CC}">
                <c16:uniqueId val="{0000000A-3646-4DDC-B181-6788239AA32C}"/>
              </c:ext>
            </c:extLst>
          </c:dPt>
          <c:dPt>
            <c:idx val="9"/>
            <c:invertIfNegative val="0"/>
            <c:bubble3D val="0"/>
            <c:spPr>
              <a:solidFill>
                <a:srgbClr val="C0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646-4DDC-B181-6788239AA32C}"/>
              </c:ext>
            </c:extLst>
          </c:dPt>
          <c:dPt>
            <c:idx val="10"/>
            <c:invertIfNegative val="0"/>
            <c:bubble3D val="0"/>
            <c:spPr>
              <a:solidFill>
                <a:srgbClr val="654E98"/>
              </a:solidFill>
            </c:spPr>
            <c:extLst>
              <c:ext xmlns:c16="http://schemas.microsoft.com/office/drawing/2014/chart" uri="{C3380CC4-5D6E-409C-BE32-E72D297353CC}">
                <c16:uniqueId val="{0000000B-3646-4DDC-B181-6788239AA32C}"/>
              </c:ext>
            </c:extLst>
          </c:dPt>
          <c:dPt>
            <c:idx val="11"/>
            <c:invertIfNegative val="0"/>
            <c:bubble3D val="0"/>
            <c:spPr>
              <a:solidFill>
                <a:srgbClr val="654E98"/>
              </a:solidFill>
            </c:spPr>
            <c:extLst>
              <c:ext xmlns:c16="http://schemas.microsoft.com/office/drawing/2014/chart" uri="{C3380CC4-5D6E-409C-BE32-E72D297353CC}">
                <c16:uniqueId val="{0000000C-3646-4DDC-B181-6788239AA32C}"/>
              </c:ext>
            </c:extLst>
          </c:dPt>
          <c:dPt>
            <c:idx val="12"/>
            <c:invertIfNegative val="0"/>
            <c:bubble3D val="0"/>
            <c:spPr>
              <a:solidFill>
                <a:srgbClr val="654E98"/>
              </a:solidFill>
            </c:spPr>
            <c:extLst>
              <c:ext xmlns:c16="http://schemas.microsoft.com/office/drawing/2014/chart" uri="{C3380CC4-5D6E-409C-BE32-E72D297353CC}">
                <c16:uniqueId val="{0000000D-3646-4DDC-B181-6788239AA32C}"/>
              </c:ext>
            </c:extLst>
          </c:dPt>
          <c:dPt>
            <c:idx val="13"/>
            <c:invertIfNegative val="0"/>
            <c:bubble3D val="0"/>
            <c:spPr>
              <a:solidFill>
                <a:srgbClr val="654E98"/>
              </a:solidFill>
            </c:spPr>
            <c:extLst>
              <c:ext xmlns:c16="http://schemas.microsoft.com/office/drawing/2014/chart" uri="{C3380CC4-5D6E-409C-BE32-E72D297353CC}">
                <c16:uniqueId val="{0000000E-3646-4DDC-B181-6788239AA32C}"/>
              </c:ext>
            </c:extLst>
          </c:dPt>
          <c:dPt>
            <c:idx val="14"/>
            <c:invertIfNegative val="0"/>
            <c:bubble3D val="0"/>
            <c:spPr>
              <a:solidFill>
                <a:srgbClr val="654E98"/>
              </a:solidFill>
            </c:spPr>
            <c:extLst>
              <c:ext xmlns:c16="http://schemas.microsoft.com/office/drawing/2014/chart" uri="{C3380CC4-5D6E-409C-BE32-E72D297353CC}">
                <c16:uniqueId val="{0000000F-3646-4DDC-B181-6788239AA32C}"/>
              </c:ext>
            </c:extLst>
          </c:dPt>
          <c:dPt>
            <c:idx val="15"/>
            <c:invertIfNegative val="0"/>
            <c:bubble3D val="0"/>
            <c:spPr>
              <a:solidFill>
                <a:srgbClr val="654E98"/>
              </a:solidFill>
            </c:spPr>
            <c:extLst>
              <c:ext xmlns:c16="http://schemas.microsoft.com/office/drawing/2014/chart" uri="{C3380CC4-5D6E-409C-BE32-E72D297353CC}">
                <c16:uniqueId val="{00000010-3646-4DDC-B181-6788239AA32C}"/>
              </c:ext>
            </c:extLst>
          </c:dPt>
          <c:dPt>
            <c:idx val="16"/>
            <c:invertIfNegative val="0"/>
            <c:bubble3D val="0"/>
            <c:spPr>
              <a:solidFill>
                <a:srgbClr val="654E98"/>
              </a:solidFill>
            </c:spPr>
            <c:extLst>
              <c:ext xmlns:c16="http://schemas.microsoft.com/office/drawing/2014/chart" uri="{C3380CC4-5D6E-409C-BE32-E72D297353CC}">
                <c16:uniqueId val="{00000011-3646-4DDC-B181-6788239AA32C}"/>
              </c:ext>
            </c:extLst>
          </c:dPt>
          <c:dPt>
            <c:idx val="17"/>
            <c:invertIfNegative val="0"/>
            <c:bubble3D val="0"/>
            <c:spPr>
              <a:solidFill>
                <a:srgbClr val="654E98"/>
              </a:solidFill>
            </c:spPr>
            <c:extLst>
              <c:ext xmlns:c16="http://schemas.microsoft.com/office/drawing/2014/chart" uri="{C3380CC4-5D6E-409C-BE32-E72D297353CC}">
                <c16:uniqueId val="{00000012-3646-4DDC-B181-6788239AA32C}"/>
              </c:ext>
            </c:extLst>
          </c:dPt>
          <c:dPt>
            <c:idx val="18"/>
            <c:invertIfNegative val="0"/>
            <c:bubble3D val="0"/>
            <c:spPr>
              <a:solidFill>
                <a:srgbClr val="654E98"/>
              </a:solidFill>
            </c:spPr>
            <c:extLst>
              <c:ext xmlns:c16="http://schemas.microsoft.com/office/drawing/2014/chart" uri="{C3380CC4-5D6E-409C-BE32-E72D297353CC}">
                <c16:uniqueId val="{00000013-3646-4DDC-B181-6788239AA32C}"/>
              </c:ext>
            </c:extLst>
          </c:dPt>
          <c:dPt>
            <c:idx val="19"/>
            <c:invertIfNegative val="0"/>
            <c:bubble3D val="0"/>
            <c:spPr>
              <a:solidFill>
                <a:srgbClr val="654E98"/>
              </a:solidFill>
            </c:spPr>
            <c:extLst>
              <c:ext xmlns:c16="http://schemas.microsoft.com/office/drawing/2014/chart" uri="{C3380CC4-5D6E-409C-BE32-E72D297353CC}">
                <c16:uniqueId val="{00000014-3646-4DDC-B181-6788239AA32C}"/>
              </c:ext>
            </c:extLst>
          </c:dPt>
          <c:dPt>
            <c:idx val="20"/>
            <c:invertIfNegative val="0"/>
            <c:bubble3D val="0"/>
            <c:spPr>
              <a:solidFill>
                <a:srgbClr val="654E98"/>
              </a:solidFill>
            </c:spPr>
            <c:extLst>
              <c:ext xmlns:c16="http://schemas.microsoft.com/office/drawing/2014/chart" uri="{C3380CC4-5D6E-409C-BE32-E72D297353CC}">
                <c16:uniqueId val="{00000015-3646-4DDC-B181-6788239AA32C}"/>
              </c:ext>
            </c:extLst>
          </c:dPt>
          <c:dPt>
            <c:idx val="21"/>
            <c:invertIfNegative val="0"/>
            <c:bubble3D val="0"/>
            <c:spPr>
              <a:solidFill>
                <a:srgbClr val="654E98"/>
              </a:solidFill>
            </c:spPr>
            <c:extLst>
              <c:ext xmlns:c16="http://schemas.microsoft.com/office/drawing/2014/chart" uri="{C3380CC4-5D6E-409C-BE32-E72D297353CC}">
                <c16:uniqueId val="{00000016-3646-4DDC-B181-6788239AA32C}"/>
              </c:ext>
            </c:extLst>
          </c:dPt>
          <c:dPt>
            <c:idx val="22"/>
            <c:invertIfNegative val="0"/>
            <c:bubble3D val="0"/>
            <c:spPr>
              <a:solidFill>
                <a:srgbClr val="654E98"/>
              </a:solidFill>
            </c:spPr>
            <c:extLst>
              <c:ext xmlns:c16="http://schemas.microsoft.com/office/drawing/2014/chart" uri="{C3380CC4-5D6E-409C-BE32-E72D297353CC}">
                <c16:uniqueId val="{00000017-3646-4DDC-B181-6788239AA32C}"/>
              </c:ext>
            </c:extLst>
          </c:dPt>
          <c:dPt>
            <c:idx val="23"/>
            <c:invertIfNegative val="0"/>
            <c:bubble3D val="0"/>
            <c:spPr>
              <a:solidFill>
                <a:srgbClr val="654E98"/>
              </a:solidFill>
            </c:spPr>
            <c:extLst>
              <c:ext xmlns:c16="http://schemas.microsoft.com/office/drawing/2014/chart" uri="{C3380CC4-5D6E-409C-BE32-E72D297353CC}">
                <c16:uniqueId val="{00000018-3646-4DDC-B181-6788239AA32C}"/>
              </c:ext>
            </c:extLst>
          </c:dPt>
          <c:dPt>
            <c:idx val="24"/>
            <c:invertIfNegative val="0"/>
            <c:bubble3D val="0"/>
            <c:spPr>
              <a:solidFill>
                <a:srgbClr val="654E98"/>
              </a:solidFill>
            </c:spPr>
            <c:extLst>
              <c:ext xmlns:c16="http://schemas.microsoft.com/office/drawing/2014/chart" uri="{C3380CC4-5D6E-409C-BE32-E72D297353CC}">
                <c16:uniqueId val="{00000019-3646-4DDC-B181-6788239AA32C}"/>
              </c:ext>
            </c:extLst>
          </c:dPt>
          <c:dPt>
            <c:idx val="25"/>
            <c:invertIfNegative val="0"/>
            <c:bubble3D val="0"/>
            <c:spPr>
              <a:solidFill>
                <a:srgbClr val="654E98"/>
              </a:solidFill>
            </c:spPr>
            <c:extLst>
              <c:ext xmlns:c16="http://schemas.microsoft.com/office/drawing/2014/chart" uri="{C3380CC4-5D6E-409C-BE32-E72D297353CC}">
                <c16:uniqueId val="{0000001A-3646-4DDC-B181-6788239AA32C}"/>
              </c:ext>
            </c:extLst>
          </c:dPt>
          <c:dPt>
            <c:idx val="26"/>
            <c:invertIfNegative val="0"/>
            <c:bubble3D val="0"/>
            <c:spPr>
              <a:solidFill>
                <a:srgbClr val="654E98"/>
              </a:solidFill>
            </c:spPr>
            <c:extLst>
              <c:ext xmlns:c16="http://schemas.microsoft.com/office/drawing/2014/chart" uri="{C3380CC4-5D6E-409C-BE32-E72D297353CC}">
                <c16:uniqueId val="{0000001B-3646-4DDC-B181-6788239AA32C}"/>
              </c:ext>
            </c:extLst>
          </c:dPt>
          <c:dPt>
            <c:idx val="27"/>
            <c:invertIfNegative val="0"/>
            <c:bubble3D val="0"/>
            <c:spPr>
              <a:solidFill>
                <a:srgbClr val="654E98"/>
              </a:solidFill>
            </c:spPr>
            <c:extLst>
              <c:ext xmlns:c16="http://schemas.microsoft.com/office/drawing/2014/chart" uri="{C3380CC4-5D6E-409C-BE32-E72D297353CC}">
                <c16:uniqueId val="{0000001C-3646-4DDC-B181-6788239AA32C}"/>
              </c:ext>
            </c:extLst>
          </c:dPt>
          <c:dPt>
            <c:idx val="28"/>
            <c:invertIfNegative val="0"/>
            <c:bubble3D val="0"/>
            <c:spPr>
              <a:solidFill>
                <a:srgbClr val="654E98"/>
              </a:solidFill>
            </c:spPr>
            <c:extLst>
              <c:ext xmlns:c16="http://schemas.microsoft.com/office/drawing/2014/chart" uri="{C3380CC4-5D6E-409C-BE32-E72D297353CC}">
                <c16:uniqueId val="{0000001D-3646-4DDC-B181-6788239AA32C}"/>
              </c:ext>
            </c:extLst>
          </c:dPt>
          <c:dLbls>
            <c:dLbl>
              <c:idx val="0"/>
              <c:tx>
                <c:rich>
                  <a:bodyPr/>
                  <a:lstStyle/>
                  <a:p>
                    <a:fld id="{84A32269-EAFF-4A54-8A18-C8844BCD2DD7}"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3646-4DDC-B181-6788239AA32C}"/>
                </c:ext>
              </c:extLst>
            </c:dLbl>
            <c:dLbl>
              <c:idx val="1"/>
              <c:tx>
                <c:rich>
                  <a:bodyPr/>
                  <a:lstStyle/>
                  <a:p>
                    <a:fld id="{1FDD204D-B424-4734-B693-81CAF17D2B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3646-4DDC-B181-6788239AA32C}"/>
                </c:ext>
              </c:extLst>
            </c:dLbl>
            <c:dLbl>
              <c:idx val="2"/>
              <c:tx>
                <c:rich>
                  <a:bodyPr/>
                  <a:lstStyle/>
                  <a:p>
                    <a:r>
                      <a:rPr lang="en-GB"/>
                      <a:t>4.82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3646-4DDC-B181-6788239AA32C}"/>
                </c:ext>
              </c:extLst>
            </c:dLbl>
            <c:dLbl>
              <c:idx val="3"/>
              <c:tx>
                <c:rich>
                  <a:bodyPr/>
                  <a:lstStyle/>
                  <a:p>
                    <a:r>
                      <a:rPr lang="en-GB"/>
                      <a:t>4.73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646-4DDC-B181-6788239AA32C}"/>
                </c:ext>
              </c:extLst>
            </c:dLbl>
            <c:dLbl>
              <c:idx val="4"/>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3646-4DDC-B181-6788239AA32C}"/>
                </c:ext>
              </c:extLst>
            </c:dLbl>
            <c:dLbl>
              <c:idx val="5"/>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646-4DDC-B181-6788239AA32C}"/>
                </c:ext>
              </c:extLst>
            </c:dLbl>
            <c:dLbl>
              <c:idx val="6"/>
              <c:tx>
                <c:rich>
                  <a:bodyPr/>
                  <a:lstStyle/>
                  <a:p>
                    <a:r>
                      <a:rPr lang="en-GB"/>
                      <a:t>3.67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646-4DDC-B181-6788239AA32C}"/>
                </c:ext>
              </c:extLst>
            </c:dLbl>
            <c:dLbl>
              <c:idx val="7"/>
              <c:tx>
                <c:rich>
                  <a:bodyPr/>
                  <a:lstStyle/>
                  <a:p>
                    <a:r>
                      <a:rPr lang="en-GB"/>
                      <a:t>3.59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646-4DDC-B181-6788239AA32C}"/>
                </c:ext>
              </c:extLst>
            </c:dLbl>
            <c:dLbl>
              <c:idx val="8"/>
              <c:tx>
                <c:rich>
                  <a:bodyPr/>
                  <a:lstStyle/>
                  <a:p>
                    <a:r>
                      <a:rPr lang="en-GB"/>
                      <a:t>3.57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3646-4DDC-B181-6788239AA32C}"/>
                </c:ext>
              </c:extLst>
            </c:dLbl>
            <c:dLbl>
              <c:idx val="9"/>
              <c:tx>
                <c:rich>
                  <a:bodyPr/>
                  <a:lstStyle/>
                  <a:p>
                    <a:r>
                      <a:rPr lang="en-GB"/>
                      <a:t>3.47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646-4DDC-B181-6788239AA32C}"/>
                </c:ext>
              </c:extLst>
            </c:dLbl>
            <c:dLbl>
              <c:idx val="10"/>
              <c:tx>
                <c:rich>
                  <a:bodyPr/>
                  <a:lstStyle/>
                  <a:p>
                    <a:r>
                      <a:rPr lang="en-GB"/>
                      <a:t>3.47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646-4DDC-B181-6788239AA32C}"/>
                </c:ext>
              </c:extLst>
            </c:dLbl>
            <c:dLbl>
              <c:idx val="11"/>
              <c:tx>
                <c:rich>
                  <a:bodyPr/>
                  <a:lstStyle/>
                  <a:p>
                    <a:r>
                      <a:rPr lang="en-GB"/>
                      <a:t>3.45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3646-4DDC-B181-6788239AA32C}"/>
                </c:ext>
              </c:extLst>
            </c:dLbl>
            <c:dLbl>
              <c:idx val="12"/>
              <c:tx>
                <c:rich>
                  <a:bodyPr/>
                  <a:lstStyle/>
                  <a:p>
                    <a:r>
                      <a:rPr lang="en-GB"/>
                      <a:t>3.35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646-4DDC-B181-6788239AA32C}"/>
                </c:ext>
              </c:extLst>
            </c:dLbl>
            <c:dLbl>
              <c:idx val="13"/>
              <c:tx>
                <c:rich>
                  <a:bodyPr/>
                  <a:lstStyle/>
                  <a:p>
                    <a:r>
                      <a:rPr lang="en-GB"/>
                      <a:t>3.28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3646-4DDC-B181-6788239AA32C}"/>
                </c:ext>
              </c:extLst>
            </c:dLbl>
            <c:dLbl>
              <c:idx val="14"/>
              <c:tx>
                <c:rich>
                  <a:bodyPr/>
                  <a:lstStyle/>
                  <a:p>
                    <a:r>
                      <a:rPr lang="en-GB"/>
                      <a:t>3.22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646-4DDC-B181-6788239AA32C}"/>
                </c:ext>
              </c:extLst>
            </c:dLbl>
            <c:dLbl>
              <c:idx val="15"/>
              <c:tx>
                <c:rich>
                  <a:bodyPr/>
                  <a:lstStyle/>
                  <a:p>
                    <a:r>
                      <a:rPr lang="en-GB"/>
                      <a:t>3.19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3646-4DDC-B181-6788239AA32C}"/>
                </c:ext>
              </c:extLst>
            </c:dLbl>
            <c:dLbl>
              <c:idx val="16"/>
              <c:tx>
                <c:rich>
                  <a:bodyPr/>
                  <a:lstStyle/>
                  <a:p>
                    <a:r>
                      <a:rPr lang="en-GB"/>
                      <a:t>3.07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646-4DDC-B181-6788239AA32C}"/>
                </c:ext>
              </c:extLst>
            </c:dLbl>
            <c:dLbl>
              <c:idx val="17"/>
              <c:tx>
                <c:rich>
                  <a:bodyPr/>
                  <a:lstStyle/>
                  <a:p>
                    <a:r>
                      <a:rPr lang="en-GB"/>
                      <a:t>3.03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3646-4DDC-B181-6788239AA32C}"/>
                </c:ext>
              </c:extLst>
            </c:dLbl>
            <c:dLbl>
              <c:idx val="18"/>
              <c:tx>
                <c:rich>
                  <a:bodyPr/>
                  <a:lstStyle/>
                  <a:p>
                    <a:r>
                      <a:rPr lang="en-GB"/>
                      <a:t>3.00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3646-4DDC-B181-6788239AA32C}"/>
                </c:ext>
              </c:extLst>
            </c:dLbl>
            <c:dLbl>
              <c:idx val="19"/>
              <c:tx>
                <c:rich>
                  <a:bodyPr/>
                  <a:lstStyle/>
                  <a:p>
                    <a:r>
                      <a:rPr lang="en-GB"/>
                      <a:t>2.96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3646-4DDC-B181-6788239AA32C}"/>
                </c:ext>
              </c:extLst>
            </c:dLbl>
            <c:dLbl>
              <c:idx val="20"/>
              <c:tx>
                <c:rich>
                  <a:bodyPr/>
                  <a:lstStyle/>
                  <a:p>
                    <a:r>
                      <a:rPr lang="en-GB"/>
                      <a:t>2.95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646-4DDC-B181-6788239AA32C}"/>
                </c:ext>
              </c:extLst>
            </c:dLbl>
            <c:dLbl>
              <c:idx val="21"/>
              <c:tx>
                <c:rich>
                  <a:bodyPr/>
                  <a:lstStyle/>
                  <a:p>
                    <a:r>
                      <a:rPr lang="en-GB"/>
                      <a:t>2.85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3646-4DDC-B181-6788239AA32C}"/>
                </c:ext>
              </c:extLst>
            </c:dLbl>
            <c:dLbl>
              <c:idx val="22"/>
              <c:tx>
                <c:rich>
                  <a:bodyPr/>
                  <a:lstStyle/>
                  <a:p>
                    <a:r>
                      <a:rPr lang="en-GB"/>
                      <a:t>2.85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646-4DDC-B181-6788239AA32C}"/>
                </c:ext>
              </c:extLst>
            </c:dLbl>
            <c:dLbl>
              <c:idx val="23"/>
              <c:tx>
                <c:rich>
                  <a:bodyPr/>
                  <a:lstStyle/>
                  <a:p>
                    <a:r>
                      <a:rPr lang="en-GB"/>
                      <a:t>2.79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3646-4DDC-B181-6788239AA32C}"/>
                </c:ext>
              </c:extLst>
            </c:dLbl>
            <c:dLbl>
              <c:idx val="24"/>
              <c:tx>
                <c:rich>
                  <a:bodyPr/>
                  <a:lstStyle/>
                  <a:p>
                    <a:r>
                      <a:rPr lang="en-GB"/>
                      <a:t>2.70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646-4DDC-B181-6788239AA32C}"/>
                </c:ext>
              </c:extLst>
            </c:dLbl>
            <c:dLbl>
              <c:idx val="25"/>
              <c:tx>
                <c:rich>
                  <a:bodyPr/>
                  <a:lstStyle/>
                  <a:p>
                    <a:r>
                      <a:rPr lang="en-GB"/>
                      <a:t>2.70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3646-4DDC-B181-6788239AA32C}"/>
                </c:ext>
              </c:extLst>
            </c:dLbl>
            <c:dLbl>
              <c:idx val="26"/>
              <c:tx>
                <c:rich>
                  <a:bodyPr/>
                  <a:lstStyle/>
                  <a:p>
                    <a:r>
                      <a:rPr lang="en-GB"/>
                      <a:t>2.67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646-4DDC-B181-6788239AA32C}"/>
                </c:ext>
              </c:extLst>
            </c:dLbl>
            <c:dLbl>
              <c:idx val="27"/>
              <c:tx>
                <c:rich>
                  <a:bodyPr/>
                  <a:lstStyle/>
                  <a:p>
                    <a:r>
                      <a:rPr lang="en-GB"/>
                      <a:t>2.66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3646-4DDC-B181-6788239AA32C}"/>
                </c:ext>
              </c:extLst>
            </c:dLbl>
            <c:dLbl>
              <c:idx val="28"/>
              <c:tx>
                <c:rich>
                  <a:bodyPr/>
                  <a:lstStyle/>
                  <a:p>
                    <a:r>
                      <a:rPr lang="en-GB"/>
                      <a:t>2.55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646-4DDC-B181-6788239AA32C}"/>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3646-4DDC-B181-6788239AA32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NKG</c:v>
                </c:pt>
                <c:pt idx="2">
                  <c:v>GMP</c:v>
                </c:pt>
                <c:pt idx="3">
                  <c:v>TAO</c:v>
                </c:pt>
                <c:pt idx="4">
                  <c:v>RUH</c:v>
                </c:pt>
                <c:pt idx="5">
                  <c:v>BLR</c:v>
                </c:pt>
                <c:pt idx="6">
                  <c:v>JED</c:v>
                </c:pt>
                <c:pt idx="7">
                  <c:v>KIX</c:v>
                </c:pt>
                <c:pt idx="8">
                  <c:v>DMK</c:v>
                </c:pt>
                <c:pt idx="9">
                  <c:v>BWI</c:v>
                </c:pt>
                <c:pt idx="10">
                  <c:v>SLC</c:v>
                </c:pt>
                <c:pt idx="11">
                  <c:v>DME</c:v>
                </c:pt>
                <c:pt idx="12">
                  <c:v>CUN</c:v>
                </c:pt>
                <c:pt idx="13">
                  <c:v>MXP</c:v>
                </c:pt>
                <c:pt idx="14">
                  <c:v>MSP</c:v>
                </c:pt>
                <c:pt idx="15">
                  <c:v>DTW</c:v>
                </c:pt>
                <c:pt idx="16">
                  <c:v>YVR</c:v>
                </c:pt>
                <c:pt idx="17">
                  <c:v>ATH</c:v>
                </c:pt>
                <c:pt idx="18">
                  <c:v>LGA</c:v>
                </c:pt>
                <c:pt idx="19">
                  <c:v>ZRH</c:v>
                </c:pt>
                <c:pt idx="20">
                  <c:v>CPH</c:v>
                </c:pt>
                <c:pt idx="21">
                  <c:v>PMI</c:v>
                </c:pt>
                <c:pt idx="22">
                  <c:v>VIE</c:v>
                </c:pt>
                <c:pt idx="23">
                  <c:v>LIS</c:v>
                </c:pt>
                <c:pt idx="24">
                  <c:v>DUB</c:v>
                </c:pt>
                <c:pt idx="25">
                  <c:v>ARN</c:v>
                </c:pt>
                <c:pt idx="26">
                  <c:v>BRU</c:v>
                </c:pt>
                <c:pt idx="27">
                  <c:v>ORY</c:v>
                </c:pt>
                <c:pt idx="28">
                  <c:v>OSL</c:v>
                </c:pt>
              </c:strCache>
            </c:strRef>
          </c:cat>
          <c:val>
            <c:numRef>
              <c:f>Sheet1!$B$2:$B$31</c:f>
              <c:numCache>
                <c:formatCode>0.00000000</c:formatCode>
                <c:ptCount val="30"/>
                <c:pt idx="0">
                  <c:v>4.9800118700000002</c:v>
                </c:pt>
                <c:pt idx="1">
                  <c:v>4.8262058799999998</c:v>
                </c:pt>
                <c:pt idx="2">
                  <c:v>4.8183476900000004</c:v>
                </c:pt>
                <c:pt idx="3">
                  <c:v>4.72555718</c:v>
                </c:pt>
                <c:pt idx="4">
                  <c:v>3.9070981300000001</c:v>
                </c:pt>
                <c:pt idx="5">
                  <c:v>3.8658122100000001</c:v>
                </c:pt>
                <c:pt idx="6">
                  <c:v>3.6667819399999999</c:v>
                </c:pt>
                <c:pt idx="7">
                  <c:v>3.5922206999999999</c:v>
                </c:pt>
                <c:pt idx="8">
                  <c:v>3.5702233099999998</c:v>
                </c:pt>
                <c:pt idx="9">
                  <c:v>3.4732569999999998</c:v>
                </c:pt>
                <c:pt idx="10">
                  <c:v>3.4695596599999998</c:v>
                </c:pt>
                <c:pt idx="11">
                  <c:v>3.4509171300000001</c:v>
                </c:pt>
                <c:pt idx="12">
                  <c:v>3.3487036300000002</c:v>
                </c:pt>
                <c:pt idx="13">
                  <c:v>3.2778818699999999</c:v>
                </c:pt>
                <c:pt idx="14">
                  <c:v>3.2171189</c:v>
                </c:pt>
                <c:pt idx="15">
                  <c:v>3.1878256999999999</c:v>
                </c:pt>
                <c:pt idx="16">
                  <c:v>3.0746571999999999</c:v>
                </c:pt>
                <c:pt idx="17">
                  <c:v>3.03238998</c:v>
                </c:pt>
                <c:pt idx="18">
                  <c:v>2.9977421500000001</c:v>
                </c:pt>
                <c:pt idx="19">
                  <c:v>2.9621151100000001</c:v>
                </c:pt>
                <c:pt idx="20">
                  <c:v>2.9503602199999999</c:v>
                </c:pt>
                <c:pt idx="21">
                  <c:v>2.8514714200000002</c:v>
                </c:pt>
                <c:pt idx="22">
                  <c:v>2.845726</c:v>
                </c:pt>
                <c:pt idx="23">
                  <c:v>2.7947757800000002</c:v>
                </c:pt>
                <c:pt idx="24">
                  <c:v>2.7040450900000002</c:v>
                </c:pt>
                <c:pt idx="25">
                  <c:v>2.7030983399999999</c:v>
                </c:pt>
                <c:pt idx="26">
                  <c:v>2.6667455000000002</c:v>
                </c:pt>
                <c:pt idx="27">
                  <c:v>2.6567251399999998</c:v>
                </c:pt>
                <c:pt idx="28">
                  <c:v>2.5532497900000002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4.98</c:v>
                  </c:pt>
                  <c:pt idx="1">
                    <c:v>4.83</c:v>
                  </c:pt>
                  <c:pt idx="2">
                    <c:v>4.82</c:v>
                  </c:pt>
                  <c:pt idx="3">
                    <c:v>4.73</c:v>
                  </c:pt>
                  <c:pt idx="4">
                    <c:v>3.91</c:v>
                  </c:pt>
                  <c:pt idx="5">
                    <c:v>3.87</c:v>
                  </c:pt>
                  <c:pt idx="6">
                    <c:v>3.67</c:v>
                  </c:pt>
                  <c:pt idx="7">
                    <c:v>3.59</c:v>
                  </c:pt>
                  <c:pt idx="8">
                    <c:v>3.57</c:v>
                  </c:pt>
                  <c:pt idx="9">
                    <c:v>3.47</c:v>
                  </c:pt>
                  <c:pt idx="10">
                    <c:v>3.47</c:v>
                  </c:pt>
                  <c:pt idx="11">
                    <c:v>3.45</c:v>
                  </c:pt>
                  <c:pt idx="12">
                    <c:v>3.35</c:v>
                  </c:pt>
                  <c:pt idx="13">
                    <c:v>3.28</c:v>
                  </c:pt>
                  <c:pt idx="14">
                    <c:v>3.22</c:v>
                  </c:pt>
                  <c:pt idx="15">
                    <c:v>3.19</c:v>
                  </c:pt>
                  <c:pt idx="16">
                    <c:v>3.07</c:v>
                  </c:pt>
                  <c:pt idx="17">
                    <c:v>3.03</c:v>
                  </c:pt>
                  <c:pt idx="18">
                    <c:v>3.00</c:v>
                  </c:pt>
                  <c:pt idx="19">
                    <c:v>2.96</c:v>
                  </c:pt>
                  <c:pt idx="20">
                    <c:v>2.95</c:v>
                  </c:pt>
                  <c:pt idx="21">
                    <c:v>2.85</c:v>
                  </c:pt>
                  <c:pt idx="22">
                    <c:v>2.85</c:v>
                  </c:pt>
                  <c:pt idx="23">
                    <c:v>2.79</c:v>
                  </c:pt>
                  <c:pt idx="24">
                    <c:v>2.70</c:v>
                  </c:pt>
                  <c:pt idx="25">
                    <c:v>2.70</c:v>
                  </c:pt>
                  <c:pt idx="26">
                    <c:v>2.67</c:v>
                  </c:pt>
                  <c:pt idx="27">
                    <c:v>2.66</c:v>
                  </c:pt>
                  <c:pt idx="28">
                    <c:v>2.55</c:v>
                  </c:pt>
                </c15:dlblRangeCache>
              </c15:datalabelsRange>
            </c:ext>
            <c:ext xmlns:c16="http://schemas.microsoft.com/office/drawing/2014/chart" uri="{C3380CC4-5D6E-409C-BE32-E72D297353CC}">
              <c16:uniqueId val="{0000001F-3646-4DDC-B181-6788239AA32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646-714E-9D09-A85C953918F3}"/>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646-714E-9D09-A85C953918F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646-714E-9D09-A85C953918F3}"/>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646-714E-9D09-A85C953918F3}"/>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646-714E-9D09-A85C953918F3}"/>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646-714E-9D09-A85C953918F3}"/>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646-714E-9D09-A85C953918F3}"/>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646-714E-9D09-A85C953918F3}"/>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646-714E-9D09-A85C953918F3}"/>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646-714E-9D09-A85C953918F3}"/>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646-714E-9D09-A85C953918F3}"/>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646-714E-9D09-A85C953918F3}"/>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646-714E-9D09-A85C953918F3}"/>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646-714E-9D09-A85C953918F3}"/>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646-714E-9D09-A85C953918F3}"/>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646-714E-9D09-A85C953918F3}"/>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646-714E-9D09-A85C953918F3}"/>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646-714E-9D09-A85C953918F3}"/>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646-714E-9D09-A85C953918F3}"/>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646-714E-9D09-A85C953918F3}"/>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646-714E-9D09-A85C953918F3}"/>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646-714E-9D09-A85C953918F3}"/>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646-714E-9D09-A85C953918F3}"/>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646-714E-9D09-A85C953918F3}"/>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646-714E-9D09-A85C953918F3}"/>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646-714E-9D09-A85C953918F3}"/>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646-714E-9D09-A85C953918F3}"/>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646-714E-9D09-A85C953918F3}"/>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646-714E-9D09-A85C953918F3}"/>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646-714E-9D09-A85C953918F3}"/>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646-714E-9D09-A85C953918F3}"/>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646-714E-9D09-A85C953918F3}"/>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9646-714E-9D09-A85C953918F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9646-714E-9D09-A85C953918F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1B6-E346-8074-ED3BB0F32A7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1B6-E346-8074-ED3BB0F32A77}"/>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1B6-E346-8074-ED3BB0F32A77}"/>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B1B6-E346-8074-ED3BB0F32A7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1B6-E346-8074-ED3BB0F32A7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1B6-E346-8074-ED3BB0F32A7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1B6-E346-8074-ED3BB0F32A7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1B6-E346-8074-ED3BB0F32A7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1B6-E346-8074-ED3BB0F32A7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1B6-E346-8074-ED3BB0F32A7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1B6-E346-8074-ED3BB0F32A7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1B6-E346-8074-ED3BB0F32A77}"/>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1B6-E346-8074-ED3BB0F32A7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1B6-E346-8074-ED3BB0F32A7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1B6-E346-8074-ED3BB0F32A7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1B6-E346-8074-ED3BB0F32A7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1B6-E346-8074-ED3BB0F32A7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1B6-E346-8074-ED3BB0F32A7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1B6-E346-8074-ED3BB0F32A7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1B6-E346-8074-ED3BB0F32A7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1B6-E346-8074-ED3BB0F32A7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1B6-E346-8074-ED3BB0F32A7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1B6-E346-8074-ED3BB0F32A7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1B6-E346-8074-ED3BB0F32A7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1B6-E346-8074-ED3BB0F32A7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1B6-E346-8074-ED3BB0F32A7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1B6-E346-8074-ED3BB0F32A77}"/>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1B6-E346-8074-ED3BB0F32A77}"/>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1B6-E346-8074-ED3BB0F32A77}"/>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1B6-E346-8074-ED3BB0F32A77}"/>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1B6-E346-8074-ED3BB0F32A77}"/>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1B6-E346-8074-ED3BB0F32A7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B1B6-E346-8074-ED3BB0F32A7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BF9-DA40-B7EB-B1A23DE3393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BF9-DA40-B7EB-B1A23DE33937}"/>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BF9-DA40-B7EB-B1A23DE33937}"/>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8BF9-DA40-B7EB-B1A23DE33937}"/>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8BF9-DA40-B7EB-B1A23DE3393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BF9-DA40-B7EB-B1A23DE3393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8BF9-DA40-B7EB-B1A23DE3393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BF9-DA40-B7EB-B1A23DE3393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8BF9-DA40-B7EB-B1A23DE3393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BF9-DA40-B7EB-B1A23DE3393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8BF9-DA40-B7EB-B1A23DE3393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BF9-DA40-B7EB-B1A23DE3393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BF9-DA40-B7EB-B1A23DE33937}"/>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8BF9-DA40-B7EB-B1A23DE3393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BF9-DA40-B7EB-B1A23DE3393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8BF9-DA40-B7EB-B1A23DE3393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BF9-DA40-B7EB-B1A23DE3393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BF9-DA40-B7EB-B1A23DE3393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8BF9-DA40-B7EB-B1A23DE3393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8BF9-DA40-B7EB-B1A23DE3393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8BF9-DA40-B7EB-B1A23DE3393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BF9-DA40-B7EB-B1A23DE3393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8BF9-DA40-B7EB-B1A23DE3393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BF9-DA40-B7EB-B1A23DE3393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8BF9-DA40-B7EB-B1A23DE3393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BF9-DA40-B7EB-B1A23DE3393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8BF9-DA40-B7EB-B1A23DE3393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8BF9-DA40-B7EB-B1A23DE33937}"/>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8BF9-DA40-B7EB-B1A23DE33937}"/>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BF9-DA40-B7EB-B1A23DE33937}"/>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8BF9-DA40-B7EB-B1A23DE33937}"/>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8BF9-DA40-B7EB-B1A23DE33937}"/>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8BF9-DA40-B7EB-B1A23DE3393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8BF9-DA40-B7EB-B1A23DE3393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3D26-488E-A69C-436B28DFA2DB}"/>
              </c:ext>
            </c:extLst>
          </c:dPt>
          <c:dPt>
            <c:idx val="1"/>
            <c:invertIfNegative val="0"/>
            <c:bubble3D val="0"/>
            <c:spPr>
              <a:solidFill>
                <a:srgbClr val="654E98"/>
              </a:solidFill>
            </c:spPr>
            <c:extLst>
              <c:ext xmlns:c16="http://schemas.microsoft.com/office/drawing/2014/chart" uri="{C3380CC4-5D6E-409C-BE32-E72D297353CC}">
                <c16:uniqueId val="{00000003-3D26-488E-A69C-436B28DFA2DB}"/>
              </c:ext>
            </c:extLst>
          </c:dPt>
          <c:dPt>
            <c:idx val="2"/>
            <c:invertIfNegative val="0"/>
            <c:bubble3D val="0"/>
            <c:spPr>
              <a:solidFill>
                <a:srgbClr val="654E98"/>
              </a:solidFill>
            </c:spPr>
            <c:extLst>
              <c:ext xmlns:c16="http://schemas.microsoft.com/office/drawing/2014/chart" uri="{C3380CC4-5D6E-409C-BE32-E72D297353CC}">
                <c16:uniqueId val="{00000004-3D26-488E-A69C-436B28DFA2DB}"/>
              </c:ext>
            </c:extLst>
          </c:dPt>
          <c:dPt>
            <c:idx val="3"/>
            <c:invertIfNegative val="0"/>
            <c:bubble3D val="0"/>
            <c:spPr>
              <a:solidFill>
                <a:srgbClr val="654E98"/>
              </a:solidFill>
            </c:spPr>
            <c:extLst>
              <c:ext xmlns:c16="http://schemas.microsoft.com/office/drawing/2014/chart" uri="{C3380CC4-5D6E-409C-BE32-E72D297353CC}">
                <c16:uniqueId val="{00000005-3D26-488E-A69C-436B28DFA2DB}"/>
              </c:ext>
            </c:extLst>
          </c:dPt>
          <c:dPt>
            <c:idx val="4"/>
            <c:invertIfNegative val="0"/>
            <c:bubble3D val="0"/>
            <c:spPr>
              <a:solidFill>
                <a:srgbClr val="654E98"/>
              </a:solidFill>
            </c:spPr>
            <c:extLst>
              <c:ext xmlns:c16="http://schemas.microsoft.com/office/drawing/2014/chart" uri="{C3380CC4-5D6E-409C-BE32-E72D297353CC}">
                <c16:uniqueId val="{00000006-3D26-488E-A69C-436B28DFA2DB}"/>
              </c:ext>
            </c:extLst>
          </c:dPt>
          <c:dPt>
            <c:idx val="5"/>
            <c:invertIfNegative val="0"/>
            <c:bubble3D val="0"/>
            <c:spPr>
              <a:solidFill>
                <a:srgbClr val="654E98"/>
              </a:solidFill>
            </c:spPr>
            <c:extLst>
              <c:ext xmlns:c16="http://schemas.microsoft.com/office/drawing/2014/chart" uri="{C3380CC4-5D6E-409C-BE32-E72D297353CC}">
                <c16:uniqueId val="{00000007-3D26-488E-A69C-436B28DFA2DB}"/>
              </c:ext>
            </c:extLst>
          </c:dPt>
          <c:dPt>
            <c:idx val="6"/>
            <c:invertIfNegative val="0"/>
            <c:bubble3D val="0"/>
            <c:spPr>
              <a:solidFill>
                <a:srgbClr val="654E98"/>
              </a:solidFill>
            </c:spPr>
            <c:extLst>
              <c:ext xmlns:c16="http://schemas.microsoft.com/office/drawing/2014/chart" uri="{C3380CC4-5D6E-409C-BE32-E72D297353CC}">
                <c16:uniqueId val="{00000008-3D26-488E-A69C-436B28DFA2DB}"/>
              </c:ext>
            </c:extLst>
          </c:dPt>
          <c:dPt>
            <c:idx val="7"/>
            <c:invertIfNegative val="0"/>
            <c:bubble3D val="0"/>
            <c:spPr>
              <a:solidFill>
                <a:srgbClr val="654E98"/>
              </a:solidFill>
            </c:spPr>
            <c:extLst>
              <c:ext xmlns:c16="http://schemas.microsoft.com/office/drawing/2014/chart" uri="{C3380CC4-5D6E-409C-BE32-E72D297353CC}">
                <c16:uniqueId val="{00000009-3D26-488E-A69C-436B28DFA2DB}"/>
              </c:ext>
            </c:extLst>
          </c:dPt>
          <c:dPt>
            <c:idx val="8"/>
            <c:invertIfNegative val="0"/>
            <c:bubble3D val="0"/>
            <c:spPr>
              <a:solidFill>
                <a:srgbClr val="654E98"/>
              </a:solidFill>
            </c:spPr>
            <c:extLst>
              <c:ext xmlns:c16="http://schemas.microsoft.com/office/drawing/2014/chart" uri="{C3380CC4-5D6E-409C-BE32-E72D297353CC}">
                <c16:uniqueId val="{0000000A-3D26-488E-A69C-436B28DFA2DB}"/>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D26-488E-A69C-436B28DFA2DB}"/>
              </c:ext>
            </c:extLst>
          </c:dPt>
          <c:dPt>
            <c:idx val="10"/>
            <c:invertIfNegative val="0"/>
            <c:bubble3D val="0"/>
            <c:spPr>
              <a:solidFill>
                <a:srgbClr val="654E98"/>
              </a:solidFill>
            </c:spPr>
            <c:extLst>
              <c:ext xmlns:c16="http://schemas.microsoft.com/office/drawing/2014/chart" uri="{C3380CC4-5D6E-409C-BE32-E72D297353CC}">
                <c16:uniqueId val="{0000000B-3D26-488E-A69C-436B28DFA2DB}"/>
              </c:ext>
            </c:extLst>
          </c:dPt>
          <c:dPt>
            <c:idx val="11"/>
            <c:invertIfNegative val="0"/>
            <c:bubble3D val="0"/>
            <c:spPr>
              <a:solidFill>
                <a:srgbClr val="654E98"/>
              </a:solidFill>
            </c:spPr>
            <c:extLst>
              <c:ext xmlns:c16="http://schemas.microsoft.com/office/drawing/2014/chart" uri="{C3380CC4-5D6E-409C-BE32-E72D297353CC}">
                <c16:uniqueId val="{0000000C-3D26-488E-A69C-436B28DFA2DB}"/>
              </c:ext>
            </c:extLst>
          </c:dPt>
          <c:dPt>
            <c:idx val="12"/>
            <c:invertIfNegative val="0"/>
            <c:bubble3D val="0"/>
            <c:spPr>
              <a:solidFill>
                <a:srgbClr val="654E98"/>
              </a:solidFill>
            </c:spPr>
            <c:extLst>
              <c:ext xmlns:c16="http://schemas.microsoft.com/office/drawing/2014/chart" uri="{C3380CC4-5D6E-409C-BE32-E72D297353CC}">
                <c16:uniqueId val="{0000000D-3D26-488E-A69C-436B28DFA2DB}"/>
              </c:ext>
            </c:extLst>
          </c:dPt>
          <c:dPt>
            <c:idx val="13"/>
            <c:invertIfNegative val="0"/>
            <c:bubble3D val="0"/>
            <c:spPr>
              <a:solidFill>
                <a:srgbClr val="654E98"/>
              </a:solidFill>
            </c:spPr>
            <c:extLst>
              <c:ext xmlns:c16="http://schemas.microsoft.com/office/drawing/2014/chart" uri="{C3380CC4-5D6E-409C-BE32-E72D297353CC}">
                <c16:uniqueId val="{0000000E-3D26-488E-A69C-436B28DFA2DB}"/>
              </c:ext>
            </c:extLst>
          </c:dPt>
          <c:dPt>
            <c:idx val="14"/>
            <c:invertIfNegative val="0"/>
            <c:bubble3D val="0"/>
            <c:spPr>
              <a:solidFill>
                <a:srgbClr val="654E98"/>
              </a:solidFill>
            </c:spPr>
            <c:extLst>
              <c:ext xmlns:c16="http://schemas.microsoft.com/office/drawing/2014/chart" uri="{C3380CC4-5D6E-409C-BE32-E72D297353CC}">
                <c16:uniqueId val="{0000000F-3D26-488E-A69C-436B28DFA2DB}"/>
              </c:ext>
            </c:extLst>
          </c:dPt>
          <c:dPt>
            <c:idx val="15"/>
            <c:invertIfNegative val="0"/>
            <c:bubble3D val="0"/>
            <c:spPr>
              <a:solidFill>
                <a:srgbClr val="654E98"/>
              </a:solidFill>
            </c:spPr>
            <c:extLst>
              <c:ext xmlns:c16="http://schemas.microsoft.com/office/drawing/2014/chart" uri="{C3380CC4-5D6E-409C-BE32-E72D297353CC}">
                <c16:uniqueId val="{00000010-3D26-488E-A69C-436B28DFA2DB}"/>
              </c:ext>
            </c:extLst>
          </c:dPt>
          <c:dPt>
            <c:idx val="16"/>
            <c:invertIfNegative val="0"/>
            <c:bubble3D val="0"/>
            <c:spPr>
              <a:solidFill>
                <a:srgbClr val="654E98"/>
              </a:solidFill>
            </c:spPr>
            <c:extLst>
              <c:ext xmlns:c16="http://schemas.microsoft.com/office/drawing/2014/chart" uri="{C3380CC4-5D6E-409C-BE32-E72D297353CC}">
                <c16:uniqueId val="{00000011-3D26-488E-A69C-436B28DFA2DB}"/>
              </c:ext>
            </c:extLst>
          </c:dPt>
          <c:dPt>
            <c:idx val="17"/>
            <c:invertIfNegative val="0"/>
            <c:bubble3D val="0"/>
            <c:spPr>
              <a:solidFill>
                <a:srgbClr val="C00000"/>
              </a:solidFill>
            </c:spPr>
            <c:extLst>
              <c:ext xmlns:c16="http://schemas.microsoft.com/office/drawing/2014/chart" uri="{C3380CC4-5D6E-409C-BE32-E72D297353CC}">
                <c16:uniqueId val="{00000012-3D26-488E-A69C-436B28DFA2DB}"/>
              </c:ext>
            </c:extLst>
          </c:dPt>
          <c:dPt>
            <c:idx val="18"/>
            <c:invertIfNegative val="0"/>
            <c:bubble3D val="0"/>
            <c:spPr>
              <a:solidFill>
                <a:srgbClr val="654E98"/>
              </a:solidFill>
            </c:spPr>
            <c:extLst>
              <c:ext xmlns:c16="http://schemas.microsoft.com/office/drawing/2014/chart" uri="{C3380CC4-5D6E-409C-BE32-E72D297353CC}">
                <c16:uniqueId val="{00000013-3D26-488E-A69C-436B28DFA2DB}"/>
              </c:ext>
            </c:extLst>
          </c:dPt>
          <c:dPt>
            <c:idx val="19"/>
            <c:invertIfNegative val="0"/>
            <c:bubble3D val="0"/>
            <c:spPr>
              <a:solidFill>
                <a:srgbClr val="654E98"/>
              </a:solidFill>
            </c:spPr>
            <c:extLst>
              <c:ext xmlns:c16="http://schemas.microsoft.com/office/drawing/2014/chart" uri="{C3380CC4-5D6E-409C-BE32-E72D297353CC}">
                <c16:uniqueId val="{00000014-3D26-488E-A69C-436B28DFA2DB}"/>
              </c:ext>
            </c:extLst>
          </c:dPt>
          <c:dPt>
            <c:idx val="20"/>
            <c:invertIfNegative val="0"/>
            <c:bubble3D val="0"/>
            <c:spPr>
              <a:solidFill>
                <a:srgbClr val="654E98"/>
              </a:solidFill>
            </c:spPr>
            <c:extLst>
              <c:ext xmlns:c16="http://schemas.microsoft.com/office/drawing/2014/chart" uri="{C3380CC4-5D6E-409C-BE32-E72D297353CC}">
                <c16:uniqueId val="{00000015-3D26-488E-A69C-436B28DFA2DB}"/>
              </c:ext>
            </c:extLst>
          </c:dPt>
          <c:dPt>
            <c:idx val="21"/>
            <c:invertIfNegative val="0"/>
            <c:bubble3D val="0"/>
            <c:spPr>
              <a:solidFill>
                <a:srgbClr val="654E98"/>
              </a:solidFill>
            </c:spPr>
            <c:extLst>
              <c:ext xmlns:c16="http://schemas.microsoft.com/office/drawing/2014/chart" uri="{C3380CC4-5D6E-409C-BE32-E72D297353CC}">
                <c16:uniqueId val="{00000016-3D26-488E-A69C-436B28DFA2DB}"/>
              </c:ext>
            </c:extLst>
          </c:dPt>
          <c:dPt>
            <c:idx val="22"/>
            <c:invertIfNegative val="0"/>
            <c:bubble3D val="0"/>
            <c:spPr>
              <a:solidFill>
                <a:srgbClr val="654E98"/>
              </a:solidFill>
            </c:spPr>
            <c:extLst>
              <c:ext xmlns:c16="http://schemas.microsoft.com/office/drawing/2014/chart" uri="{C3380CC4-5D6E-409C-BE32-E72D297353CC}">
                <c16:uniqueId val="{00000017-3D26-488E-A69C-436B28DFA2DB}"/>
              </c:ext>
            </c:extLst>
          </c:dPt>
          <c:dPt>
            <c:idx val="23"/>
            <c:invertIfNegative val="0"/>
            <c:bubble3D val="0"/>
            <c:spPr>
              <a:solidFill>
                <a:srgbClr val="654E98"/>
              </a:solidFill>
            </c:spPr>
            <c:extLst>
              <c:ext xmlns:c16="http://schemas.microsoft.com/office/drawing/2014/chart" uri="{C3380CC4-5D6E-409C-BE32-E72D297353CC}">
                <c16:uniqueId val="{00000018-3D26-488E-A69C-436B28DFA2DB}"/>
              </c:ext>
            </c:extLst>
          </c:dPt>
          <c:dPt>
            <c:idx val="24"/>
            <c:invertIfNegative val="0"/>
            <c:bubble3D val="0"/>
            <c:spPr>
              <a:solidFill>
                <a:srgbClr val="654E98"/>
              </a:solidFill>
            </c:spPr>
            <c:extLst>
              <c:ext xmlns:c16="http://schemas.microsoft.com/office/drawing/2014/chart" uri="{C3380CC4-5D6E-409C-BE32-E72D297353CC}">
                <c16:uniqueId val="{00000019-3D26-488E-A69C-436B28DFA2DB}"/>
              </c:ext>
            </c:extLst>
          </c:dPt>
          <c:dPt>
            <c:idx val="25"/>
            <c:invertIfNegative val="0"/>
            <c:bubble3D val="0"/>
            <c:spPr>
              <a:solidFill>
                <a:srgbClr val="654E98"/>
              </a:solidFill>
            </c:spPr>
            <c:extLst>
              <c:ext xmlns:c16="http://schemas.microsoft.com/office/drawing/2014/chart" uri="{C3380CC4-5D6E-409C-BE32-E72D297353CC}">
                <c16:uniqueId val="{0000001A-3D26-488E-A69C-436B28DFA2DB}"/>
              </c:ext>
            </c:extLst>
          </c:dPt>
          <c:dPt>
            <c:idx val="26"/>
            <c:invertIfNegative val="0"/>
            <c:bubble3D val="0"/>
            <c:spPr>
              <a:solidFill>
                <a:srgbClr val="654E98"/>
              </a:solidFill>
            </c:spPr>
            <c:extLst>
              <c:ext xmlns:c16="http://schemas.microsoft.com/office/drawing/2014/chart" uri="{C3380CC4-5D6E-409C-BE32-E72D297353CC}">
                <c16:uniqueId val="{0000001B-3D26-488E-A69C-436B28DFA2DB}"/>
              </c:ext>
            </c:extLst>
          </c:dPt>
          <c:dPt>
            <c:idx val="27"/>
            <c:invertIfNegative val="0"/>
            <c:bubble3D val="0"/>
            <c:spPr>
              <a:solidFill>
                <a:srgbClr val="654E98"/>
              </a:solidFill>
            </c:spPr>
            <c:extLst>
              <c:ext xmlns:c16="http://schemas.microsoft.com/office/drawing/2014/chart" uri="{C3380CC4-5D6E-409C-BE32-E72D297353CC}">
                <c16:uniqueId val="{0000001C-3D26-488E-A69C-436B28DFA2DB}"/>
              </c:ext>
            </c:extLst>
          </c:dPt>
          <c:dPt>
            <c:idx val="28"/>
            <c:invertIfNegative val="0"/>
            <c:bubble3D val="0"/>
            <c:spPr>
              <a:solidFill>
                <a:srgbClr val="654E98"/>
              </a:solidFill>
            </c:spPr>
            <c:extLst>
              <c:ext xmlns:c16="http://schemas.microsoft.com/office/drawing/2014/chart" uri="{C3380CC4-5D6E-409C-BE32-E72D297353CC}">
                <c16:uniqueId val="{0000001D-3D26-488E-A69C-436B28DFA2DB}"/>
              </c:ext>
            </c:extLst>
          </c:dPt>
          <c:dLbls>
            <c:dLbl>
              <c:idx val="0"/>
              <c:tx>
                <c:rich>
                  <a:bodyPr/>
                  <a:lstStyle/>
                  <a:p>
                    <a:fld id="{1C6AC317-E0C9-41D2-8E79-F1C948C1A61C}"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3D26-488E-A69C-436B28DFA2DB}"/>
                </c:ext>
              </c:extLst>
            </c:dLbl>
            <c:dLbl>
              <c:idx val="1"/>
              <c:tx>
                <c:rich>
                  <a:bodyPr/>
                  <a:lstStyle/>
                  <a:p>
                    <a:fld id="{E5CCDDBD-EC50-4477-BBFE-0D17CC9BBF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3D26-488E-A69C-436B28DFA2DB}"/>
                </c:ext>
              </c:extLst>
            </c:dLbl>
            <c:dLbl>
              <c:idx val="2"/>
              <c:tx>
                <c:rich>
                  <a:bodyPr/>
                  <a:lstStyle/>
                  <a:p>
                    <a:r>
                      <a:rPr lang="en-GB"/>
                      <a:t>4.85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3D26-488E-A69C-436B28DFA2DB}"/>
                </c:ext>
              </c:extLst>
            </c:dLbl>
            <c:dLbl>
              <c:idx val="3"/>
              <c:tx>
                <c:rich>
                  <a:bodyPr/>
                  <a:lstStyle/>
                  <a:p>
                    <a:r>
                      <a:rPr lang="en-GB"/>
                      <a:t>4.82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D26-488E-A69C-436B28DFA2DB}"/>
                </c:ext>
              </c:extLst>
            </c:dLbl>
            <c:dLbl>
              <c:idx val="4"/>
              <c:tx>
                <c:rich>
                  <a:bodyPr/>
                  <a:lstStyle/>
                  <a:p>
                    <a:r>
                      <a:rPr lang="en-GB"/>
                      <a:t>4.50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3D26-488E-A69C-436B28DFA2DB}"/>
                </c:ext>
              </c:extLst>
            </c:dLbl>
            <c:dLbl>
              <c:idx val="5"/>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D26-488E-A69C-436B28DFA2DB}"/>
                </c:ext>
              </c:extLst>
            </c:dLbl>
            <c:dLbl>
              <c:idx val="6"/>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D26-488E-A69C-436B28DFA2DB}"/>
                </c:ext>
              </c:extLst>
            </c:dLbl>
            <c:dLbl>
              <c:idx val="7"/>
              <c:tx>
                <c:rich>
                  <a:bodyPr/>
                  <a:lstStyle/>
                  <a:p>
                    <a:r>
                      <a:rPr lang="en-GB"/>
                      <a:t>3.75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D26-488E-A69C-436B28DFA2DB}"/>
                </c:ext>
              </c:extLst>
            </c:dLbl>
            <c:dLbl>
              <c:idx val="8"/>
              <c:tx>
                <c:rich>
                  <a:bodyPr/>
                  <a:lstStyle/>
                  <a:p>
                    <a:r>
                      <a:rPr lang="en-GB"/>
                      <a:t>3.74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3D26-488E-A69C-436B28DFA2DB}"/>
                </c:ext>
              </c:extLst>
            </c:dLbl>
            <c:dLbl>
              <c:idx val="9"/>
              <c:tx>
                <c:rich>
                  <a:bodyPr/>
                  <a:lstStyle/>
                  <a:p>
                    <a:r>
                      <a:rPr lang="en-GB"/>
                      <a:t>3.72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D26-488E-A69C-436B28DFA2DB}"/>
                </c:ext>
              </c:extLst>
            </c:dLbl>
            <c:dLbl>
              <c:idx val="10"/>
              <c:tx>
                <c:rich>
                  <a:bodyPr/>
                  <a:lstStyle/>
                  <a:p>
                    <a:r>
                      <a:rPr lang="en-GB"/>
                      <a:t>3.72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D26-488E-A69C-436B28DFA2DB}"/>
                </c:ext>
              </c:extLst>
            </c:dLbl>
            <c:dLbl>
              <c:idx val="11"/>
              <c:tx>
                <c:rich>
                  <a:bodyPr/>
                  <a:lstStyle/>
                  <a:p>
                    <a:r>
                      <a:rPr lang="en-GB"/>
                      <a:t>3.71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3D26-488E-A69C-436B28DFA2DB}"/>
                </c:ext>
              </c:extLst>
            </c:dLbl>
            <c:dLbl>
              <c:idx val="12"/>
              <c:tx>
                <c:rich>
                  <a:bodyPr/>
                  <a:lstStyle/>
                  <a:p>
                    <a:r>
                      <a:rPr lang="en-GB"/>
                      <a:t>3.70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D26-488E-A69C-436B28DFA2DB}"/>
                </c:ext>
              </c:extLst>
            </c:dLbl>
            <c:dLbl>
              <c:idx val="13"/>
              <c:tx>
                <c:rich>
                  <a:bodyPr/>
                  <a:lstStyle/>
                  <a:p>
                    <a:r>
                      <a:rPr lang="en-GB"/>
                      <a:t>3.69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3D26-488E-A69C-436B28DFA2DB}"/>
                </c:ext>
              </c:extLst>
            </c:dLbl>
            <c:dLbl>
              <c:idx val="14"/>
              <c:tx>
                <c:rich>
                  <a:bodyPr/>
                  <a:lstStyle/>
                  <a:p>
                    <a:r>
                      <a:rPr lang="en-GB"/>
                      <a:t>3.67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D26-488E-A69C-436B28DFA2DB}"/>
                </c:ext>
              </c:extLst>
            </c:dLbl>
            <c:dLbl>
              <c:idx val="15"/>
              <c:tx>
                <c:rich>
                  <a:bodyPr/>
                  <a:lstStyle/>
                  <a:p>
                    <a:r>
                      <a:rPr lang="en-GB"/>
                      <a:t>3.65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3D26-488E-A69C-436B28DFA2DB}"/>
                </c:ext>
              </c:extLst>
            </c:dLbl>
            <c:dLbl>
              <c:idx val="16"/>
              <c:tx>
                <c:rich>
                  <a:bodyPr/>
                  <a:lstStyle/>
                  <a:p>
                    <a:r>
                      <a:rPr lang="en-GB"/>
                      <a:t>3.65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D26-488E-A69C-436B28DFA2DB}"/>
                </c:ext>
              </c:extLst>
            </c:dLbl>
            <c:dLbl>
              <c:idx val="17"/>
              <c:tx>
                <c:rich>
                  <a:bodyPr/>
                  <a:lstStyle/>
                  <a:p>
                    <a:r>
                      <a:rPr lang="en-GB"/>
                      <a:t>3.64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3D26-488E-A69C-436B28DFA2DB}"/>
                </c:ext>
              </c:extLst>
            </c:dLbl>
            <c:dLbl>
              <c:idx val="18"/>
              <c:tx>
                <c:rich>
                  <a:bodyPr/>
                  <a:lstStyle/>
                  <a:p>
                    <a:r>
                      <a:rPr lang="en-GB"/>
                      <a:t>3.63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3D26-488E-A69C-436B28DFA2DB}"/>
                </c:ext>
              </c:extLst>
            </c:dLbl>
            <c:dLbl>
              <c:idx val="19"/>
              <c:tx>
                <c:rich>
                  <a:bodyPr/>
                  <a:lstStyle/>
                  <a:p>
                    <a:r>
                      <a:rPr lang="en-GB"/>
                      <a:t>3.63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3D26-488E-A69C-436B28DFA2DB}"/>
                </c:ext>
              </c:extLst>
            </c:dLbl>
            <c:dLbl>
              <c:idx val="20"/>
              <c:tx>
                <c:rich>
                  <a:bodyPr/>
                  <a:lstStyle/>
                  <a:p>
                    <a:r>
                      <a:rPr lang="en-GB"/>
                      <a:t>3.46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D26-488E-A69C-436B28DFA2DB}"/>
                </c:ext>
              </c:extLst>
            </c:dLbl>
            <c:dLbl>
              <c:idx val="21"/>
              <c:tx>
                <c:rich>
                  <a:bodyPr/>
                  <a:lstStyle/>
                  <a:p>
                    <a:r>
                      <a:rPr lang="en-GB"/>
                      <a:t>3.40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3D26-488E-A69C-436B28DFA2DB}"/>
                </c:ext>
              </c:extLst>
            </c:dLbl>
            <c:dLbl>
              <c:idx val="22"/>
              <c:tx>
                <c:rich>
                  <a:bodyPr/>
                  <a:lstStyle/>
                  <a:p>
                    <a:r>
                      <a:rPr lang="en-GB"/>
                      <a:t>3.36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D26-488E-A69C-436B28DFA2DB}"/>
                </c:ext>
              </c:extLst>
            </c:dLbl>
            <c:dLbl>
              <c:idx val="23"/>
              <c:tx>
                <c:rich>
                  <a:bodyPr/>
                  <a:lstStyle/>
                  <a:p>
                    <a:r>
                      <a:rPr lang="en-GB"/>
                      <a:t>3.35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3D26-488E-A69C-436B28DFA2DB}"/>
                </c:ext>
              </c:extLst>
            </c:dLbl>
            <c:dLbl>
              <c:idx val="24"/>
              <c:tx>
                <c:rich>
                  <a:bodyPr/>
                  <a:lstStyle/>
                  <a:p>
                    <a:r>
                      <a:rPr lang="en-GB"/>
                      <a:t>3.31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D26-488E-A69C-436B28DFA2DB}"/>
                </c:ext>
              </c:extLst>
            </c:dLbl>
            <c:dLbl>
              <c:idx val="25"/>
              <c:tx>
                <c:rich>
                  <a:bodyPr/>
                  <a:lstStyle/>
                  <a:p>
                    <a:r>
                      <a:rPr lang="en-GB"/>
                      <a:t>3.29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3D26-488E-A69C-436B28DFA2DB}"/>
                </c:ext>
              </c:extLst>
            </c:dLbl>
            <c:dLbl>
              <c:idx val="26"/>
              <c:tx>
                <c:rich>
                  <a:bodyPr/>
                  <a:lstStyle/>
                  <a:p>
                    <a:r>
                      <a:rPr lang="en-GB"/>
                      <a:t>3.29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D26-488E-A69C-436B28DFA2DB}"/>
                </c:ext>
              </c:extLst>
            </c:dLbl>
            <c:dLbl>
              <c:idx val="27"/>
              <c:tx>
                <c:rich>
                  <a:bodyPr/>
                  <a:lstStyle/>
                  <a:p>
                    <a:r>
                      <a:rPr lang="en-GB"/>
                      <a:t>3.22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3D26-488E-A69C-436B28DFA2DB}"/>
                </c:ext>
              </c:extLst>
            </c:dLbl>
            <c:dLbl>
              <c:idx val="28"/>
              <c:tx>
                <c:rich>
                  <a:bodyPr/>
                  <a:lstStyle/>
                  <a:p>
                    <a:r>
                      <a:rPr lang="en-GB"/>
                      <a:t>3.10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D26-488E-A69C-436B28DFA2D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3D26-488E-A69C-436B28DFA2D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TAO</c:v>
                </c:pt>
                <c:pt idx="1">
                  <c:v>PKX</c:v>
                </c:pt>
                <c:pt idx="2">
                  <c:v>GMP</c:v>
                </c:pt>
                <c:pt idx="3">
                  <c:v>NKG</c:v>
                </c:pt>
                <c:pt idx="4">
                  <c:v>DME</c:v>
                </c:pt>
                <c:pt idx="5">
                  <c:v>BLR</c:v>
                </c:pt>
                <c:pt idx="6">
                  <c:v>RUH</c:v>
                </c:pt>
                <c:pt idx="7">
                  <c:v>ZRH</c:v>
                </c:pt>
                <c:pt idx="8">
                  <c:v>MSP</c:v>
                </c:pt>
                <c:pt idx="9">
                  <c:v>KIX</c:v>
                </c:pt>
                <c:pt idx="10">
                  <c:v>DMK</c:v>
                </c:pt>
                <c:pt idx="11">
                  <c:v>MXP</c:v>
                </c:pt>
                <c:pt idx="12">
                  <c:v>SLC</c:v>
                </c:pt>
                <c:pt idx="13">
                  <c:v>ATH</c:v>
                </c:pt>
                <c:pt idx="14">
                  <c:v>CUN</c:v>
                </c:pt>
                <c:pt idx="15">
                  <c:v>DTW</c:v>
                </c:pt>
                <c:pt idx="16">
                  <c:v>CPH</c:v>
                </c:pt>
                <c:pt idx="17">
                  <c:v>BWI</c:v>
                </c:pt>
                <c:pt idx="18">
                  <c:v>LGA</c:v>
                </c:pt>
                <c:pt idx="19">
                  <c:v>JED</c:v>
                </c:pt>
                <c:pt idx="20">
                  <c:v>PMI</c:v>
                </c:pt>
                <c:pt idx="21">
                  <c:v>YVR</c:v>
                </c:pt>
                <c:pt idx="22">
                  <c:v>OSL</c:v>
                </c:pt>
                <c:pt idx="23">
                  <c:v>BRU</c:v>
                </c:pt>
                <c:pt idx="24">
                  <c:v>DUB</c:v>
                </c:pt>
                <c:pt idx="25">
                  <c:v>VIE</c:v>
                </c:pt>
                <c:pt idx="26">
                  <c:v>LIS</c:v>
                </c:pt>
                <c:pt idx="27">
                  <c:v>ORY</c:v>
                </c:pt>
                <c:pt idx="28">
                  <c:v>ARN</c:v>
                </c:pt>
              </c:strCache>
            </c:strRef>
          </c:cat>
          <c:val>
            <c:numRef>
              <c:f>Sheet1!$B$2:$B$31</c:f>
              <c:numCache>
                <c:formatCode>0.00000000</c:formatCode>
                <c:ptCount val="30"/>
                <c:pt idx="0">
                  <c:v>4.9942993600000003</c:v>
                </c:pt>
                <c:pt idx="1">
                  <c:v>4.9852716399999997</c:v>
                </c:pt>
                <c:pt idx="2">
                  <c:v>4.8493884999999999</c:v>
                </c:pt>
                <c:pt idx="3">
                  <c:v>4.82102539</c:v>
                </c:pt>
                <c:pt idx="4">
                  <c:v>4.50298424</c:v>
                </c:pt>
                <c:pt idx="5">
                  <c:v>4.3158432800000002</c:v>
                </c:pt>
                <c:pt idx="6">
                  <c:v>3.9992262799999998</c:v>
                </c:pt>
                <c:pt idx="7">
                  <c:v>3.75015842</c:v>
                </c:pt>
                <c:pt idx="8">
                  <c:v>3.73940223</c:v>
                </c:pt>
                <c:pt idx="9">
                  <c:v>3.7243817300000002</c:v>
                </c:pt>
                <c:pt idx="10">
                  <c:v>3.7163157</c:v>
                </c:pt>
                <c:pt idx="11">
                  <c:v>3.7132593599999999</c:v>
                </c:pt>
                <c:pt idx="12">
                  <c:v>3.6964207400000002</c:v>
                </c:pt>
                <c:pt idx="13">
                  <c:v>3.6870584800000001</c:v>
                </c:pt>
                <c:pt idx="14">
                  <c:v>3.6735756199999998</c:v>
                </c:pt>
                <c:pt idx="15">
                  <c:v>3.6510458699999999</c:v>
                </c:pt>
                <c:pt idx="16">
                  <c:v>3.6507252800000001</c:v>
                </c:pt>
                <c:pt idx="17">
                  <c:v>3.6411006499999998</c:v>
                </c:pt>
                <c:pt idx="18">
                  <c:v>3.6320056699999999</c:v>
                </c:pt>
                <c:pt idx="19">
                  <c:v>3.6286442600000002</c:v>
                </c:pt>
                <c:pt idx="20">
                  <c:v>3.4580369900000001</c:v>
                </c:pt>
                <c:pt idx="21">
                  <c:v>3.4004517700000001</c:v>
                </c:pt>
                <c:pt idx="22">
                  <c:v>3.3618293000000001</c:v>
                </c:pt>
                <c:pt idx="23">
                  <c:v>3.3549612299999998</c:v>
                </c:pt>
                <c:pt idx="24">
                  <c:v>3.3096667900000001</c:v>
                </c:pt>
                <c:pt idx="25">
                  <c:v>3.2871569100000002</c:v>
                </c:pt>
                <c:pt idx="26">
                  <c:v>3.28619241</c:v>
                </c:pt>
                <c:pt idx="27">
                  <c:v>3.2230982400000001</c:v>
                </c:pt>
                <c:pt idx="28">
                  <c:v>3.0964949499999999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4.99</c:v>
                  </c:pt>
                  <c:pt idx="2">
                    <c:v>4.85</c:v>
                  </c:pt>
                  <c:pt idx="3">
                    <c:v>4.82</c:v>
                  </c:pt>
                  <c:pt idx="4">
                    <c:v>4.50</c:v>
                  </c:pt>
                  <c:pt idx="5">
                    <c:v>4.32</c:v>
                  </c:pt>
                  <c:pt idx="6">
                    <c:v>4.00</c:v>
                  </c:pt>
                  <c:pt idx="7">
                    <c:v>3.75</c:v>
                  </c:pt>
                  <c:pt idx="8">
                    <c:v>3.74</c:v>
                  </c:pt>
                  <c:pt idx="9">
                    <c:v>3.72</c:v>
                  </c:pt>
                  <c:pt idx="10">
                    <c:v>3.72</c:v>
                  </c:pt>
                  <c:pt idx="11">
                    <c:v>3.71</c:v>
                  </c:pt>
                  <c:pt idx="12">
                    <c:v>3.70</c:v>
                  </c:pt>
                  <c:pt idx="13">
                    <c:v>3.69</c:v>
                  </c:pt>
                  <c:pt idx="14">
                    <c:v>3.67</c:v>
                  </c:pt>
                  <c:pt idx="15">
                    <c:v>3.65</c:v>
                  </c:pt>
                  <c:pt idx="16">
                    <c:v>3.65</c:v>
                  </c:pt>
                  <c:pt idx="17">
                    <c:v>3.64</c:v>
                  </c:pt>
                  <c:pt idx="18">
                    <c:v>3.63</c:v>
                  </c:pt>
                  <c:pt idx="19">
                    <c:v>3.63</c:v>
                  </c:pt>
                  <c:pt idx="20">
                    <c:v>3.46</c:v>
                  </c:pt>
                  <c:pt idx="21">
                    <c:v>3.40</c:v>
                  </c:pt>
                  <c:pt idx="22">
                    <c:v>3.36</c:v>
                  </c:pt>
                  <c:pt idx="23">
                    <c:v>3.35</c:v>
                  </c:pt>
                  <c:pt idx="24">
                    <c:v>3.31</c:v>
                  </c:pt>
                  <c:pt idx="25">
                    <c:v>3.29</c:v>
                  </c:pt>
                  <c:pt idx="26">
                    <c:v>3.29</c:v>
                  </c:pt>
                  <c:pt idx="27">
                    <c:v>3.22</c:v>
                  </c:pt>
                  <c:pt idx="28">
                    <c:v>3.10</c:v>
                  </c:pt>
                </c15:dlblRangeCache>
              </c15:datalabelsRange>
            </c:ext>
            <c:ext xmlns:c16="http://schemas.microsoft.com/office/drawing/2014/chart" uri="{C3380CC4-5D6E-409C-BE32-E72D297353CC}">
              <c16:uniqueId val="{0000001F-3D26-488E-A69C-436B28DFA2D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C15-C643-91C2-AE60041C5C0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C15-C643-91C2-AE60041C5C0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C15-C643-91C2-AE60041C5C01}"/>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8C15-C643-91C2-AE60041C5C01}"/>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8C15-C643-91C2-AE60041C5C01}"/>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C15-C643-91C2-AE60041C5C01}"/>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8C15-C643-91C2-AE60041C5C01}"/>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C15-C643-91C2-AE60041C5C01}"/>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8C15-C643-91C2-AE60041C5C01}"/>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C15-C643-91C2-AE60041C5C01}"/>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C15-C643-91C2-AE60041C5C01}"/>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8C15-C643-91C2-AE60041C5C01}"/>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C15-C643-91C2-AE60041C5C01}"/>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C15-C643-91C2-AE60041C5C01}"/>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8C15-C643-91C2-AE60041C5C01}"/>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C15-C643-91C2-AE60041C5C01}"/>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8C15-C643-91C2-AE60041C5C01}"/>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C15-C643-91C2-AE60041C5C01}"/>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8C15-C643-91C2-AE60041C5C01}"/>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8C15-C643-91C2-AE60041C5C01}"/>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8C15-C643-91C2-AE60041C5C01}"/>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C15-C643-91C2-AE60041C5C01}"/>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8C15-C643-91C2-AE60041C5C01}"/>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C15-C643-91C2-AE60041C5C01}"/>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8C15-C643-91C2-AE60041C5C01}"/>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C15-C643-91C2-AE60041C5C01}"/>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8C15-C643-91C2-AE60041C5C01}"/>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8C15-C643-91C2-AE60041C5C01}"/>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8C15-C643-91C2-AE60041C5C01}"/>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C15-C643-91C2-AE60041C5C01}"/>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8C15-C643-91C2-AE60041C5C01}"/>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8C15-C643-91C2-AE60041C5C01}"/>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8C15-C643-91C2-AE60041C5C0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8C15-C643-91C2-AE60041C5C0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AF4-4F77-841F-9E54FAFCA89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AF4-4F77-841F-9E54FAFCA899}"/>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AF4-4F77-841F-9E54FAFCA89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AF4-4F77-841F-9E54FAFCA899}"/>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0C1-8049-AB63-E3EE3E5743E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0C1-8049-AB63-E3EE3E5743E0}"/>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30C1-8049-AB63-E3EE3E5743E0}"/>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30C1-8049-AB63-E3EE3E5743E0}"/>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0C1-8049-AB63-E3EE3E5743E0}"/>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30C1-8049-AB63-E3EE3E5743E0}"/>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0C1-8049-AB63-E3EE3E5743E0}"/>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0C1-8049-AB63-E3EE3E5743E0}"/>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0C1-8049-AB63-E3EE3E5743E0}"/>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30C1-8049-AB63-E3EE3E5743E0}"/>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0C1-8049-AB63-E3EE3E5743E0}"/>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0C1-8049-AB63-E3EE3E5743E0}"/>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30C1-8049-AB63-E3EE3E5743E0}"/>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0C1-8049-AB63-E3EE3E5743E0}"/>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30C1-8049-AB63-E3EE3E5743E0}"/>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0C1-8049-AB63-E3EE3E5743E0}"/>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30C1-8049-AB63-E3EE3E5743E0}"/>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0C1-8049-AB63-E3EE3E5743E0}"/>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30C1-8049-AB63-E3EE3E5743E0}"/>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30C1-8049-AB63-E3EE3E5743E0}"/>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30C1-8049-AB63-E3EE3E5743E0}"/>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0C1-8049-AB63-E3EE3E5743E0}"/>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30C1-8049-AB63-E3EE3E5743E0}"/>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0C1-8049-AB63-E3EE3E5743E0}"/>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30C1-8049-AB63-E3EE3E5743E0}"/>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0C1-8049-AB63-E3EE3E5743E0}"/>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30C1-8049-AB63-E3EE3E5743E0}"/>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0C1-8049-AB63-E3EE3E5743E0}"/>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30C1-8049-AB63-E3EE3E5743E0}"/>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0C1-8049-AB63-E3EE3E5743E0}"/>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30C1-8049-AB63-E3EE3E5743E0}"/>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0C1-8049-AB63-E3EE3E5743E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30C1-8049-AB63-E3EE3E5743E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E8A-034B-83BC-7023262CFDD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E8A-034B-83BC-7023262CFDDC}"/>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E8A-034B-83BC-7023262CFDDC}"/>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EE8A-034B-83BC-7023262CFDDC}"/>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E8A-034B-83BC-7023262CFDDC}"/>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E8A-034B-83BC-7023262CFDDC}"/>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E8A-034B-83BC-7023262CFDDC}"/>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E8A-034B-83BC-7023262CFDDC}"/>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E8A-034B-83BC-7023262CFDDC}"/>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E8A-034B-83BC-7023262CFDDC}"/>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E8A-034B-83BC-7023262CFDDC}"/>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E8A-034B-83BC-7023262CFDDC}"/>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E8A-034B-83BC-7023262CFDDC}"/>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E8A-034B-83BC-7023262CFDDC}"/>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E8A-034B-83BC-7023262CFDDC}"/>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E8A-034B-83BC-7023262CFDDC}"/>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E8A-034B-83BC-7023262CFDDC}"/>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E8A-034B-83BC-7023262CFDDC}"/>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E8A-034B-83BC-7023262CFDDC}"/>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E8A-034B-83BC-7023262CFDDC}"/>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E8A-034B-83BC-7023262CFDDC}"/>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E8A-034B-83BC-7023262CFDDC}"/>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E8A-034B-83BC-7023262CFDDC}"/>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E8A-034B-83BC-7023262CFDDC}"/>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E8A-034B-83BC-7023262CFDDC}"/>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E8A-034B-83BC-7023262CFDDC}"/>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E8A-034B-83BC-7023262CFDDC}"/>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E8A-034B-83BC-7023262CFDDC}"/>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E8A-034B-83BC-7023262CFDDC}"/>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E8A-034B-83BC-7023262CFDDC}"/>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E8A-034B-83BC-7023262CFDDC}"/>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E8A-034B-83BC-7023262CFDDC}"/>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EE8A-034B-83BC-7023262CFDD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EE8A-034B-83BC-7023262CFDD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A9B8-47A5-B8A8-6F466B3612E4}"/>
              </c:ext>
            </c:extLst>
          </c:dPt>
          <c:dPt>
            <c:idx val="1"/>
            <c:invertIfNegative val="0"/>
            <c:bubble3D val="0"/>
            <c:spPr>
              <a:solidFill>
                <a:srgbClr val="654E98"/>
              </a:solidFill>
            </c:spPr>
            <c:extLst>
              <c:ext xmlns:c16="http://schemas.microsoft.com/office/drawing/2014/chart" uri="{C3380CC4-5D6E-409C-BE32-E72D297353CC}">
                <c16:uniqueId val="{00000003-A9B8-47A5-B8A8-6F466B3612E4}"/>
              </c:ext>
            </c:extLst>
          </c:dPt>
          <c:dPt>
            <c:idx val="2"/>
            <c:invertIfNegative val="0"/>
            <c:bubble3D val="0"/>
            <c:spPr>
              <a:solidFill>
                <a:srgbClr val="654E98"/>
              </a:solidFill>
            </c:spPr>
            <c:extLst>
              <c:ext xmlns:c16="http://schemas.microsoft.com/office/drawing/2014/chart" uri="{C3380CC4-5D6E-409C-BE32-E72D297353CC}">
                <c16:uniqueId val="{00000004-A9B8-47A5-B8A8-6F466B3612E4}"/>
              </c:ext>
            </c:extLst>
          </c:dPt>
          <c:dPt>
            <c:idx val="3"/>
            <c:invertIfNegative val="0"/>
            <c:bubble3D val="0"/>
            <c:spPr>
              <a:solidFill>
                <a:srgbClr val="654E98"/>
              </a:solidFill>
            </c:spPr>
            <c:extLst>
              <c:ext xmlns:c16="http://schemas.microsoft.com/office/drawing/2014/chart" uri="{C3380CC4-5D6E-409C-BE32-E72D297353CC}">
                <c16:uniqueId val="{00000005-A9B8-47A5-B8A8-6F466B3612E4}"/>
              </c:ext>
            </c:extLst>
          </c:dPt>
          <c:dPt>
            <c:idx val="4"/>
            <c:invertIfNegative val="0"/>
            <c:bubble3D val="0"/>
            <c:spPr>
              <a:solidFill>
                <a:srgbClr val="654E98"/>
              </a:solidFill>
            </c:spPr>
            <c:extLst>
              <c:ext xmlns:c16="http://schemas.microsoft.com/office/drawing/2014/chart" uri="{C3380CC4-5D6E-409C-BE32-E72D297353CC}">
                <c16:uniqueId val="{00000006-A9B8-47A5-B8A8-6F466B3612E4}"/>
              </c:ext>
            </c:extLst>
          </c:dPt>
          <c:dPt>
            <c:idx val="5"/>
            <c:invertIfNegative val="0"/>
            <c:bubble3D val="0"/>
            <c:spPr>
              <a:solidFill>
                <a:srgbClr val="654E98"/>
              </a:solidFill>
            </c:spPr>
            <c:extLst>
              <c:ext xmlns:c16="http://schemas.microsoft.com/office/drawing/2014/chart" uri="{C3380CC4-5D6E-409C-BE32-E72D297353CC}">
                <c16:uniqueId val="{00000007-A9B8-47A5-B8A8-6F466B3612E4}"/>
              </c:ext>
            </c:extLst>
          </c:dPt>
          <c:dPt>
            <c:idx val="6"/>
            <c:invertIfNegative val="0"/>
            <c:bubble3D val="0"/>
            <c:spPr>
              <a:solidFill>
                <a:srgbClr val="654E98"/>
              </a:solidFill>
            </c:spPr>
            <c:extLst>
              <c:ext xmlns:c16="http://schemas.microsoft.com/office/drawing/2014/chart" uri="{C3380CC4-5D6E-409C-BE32-E72D297353CC}">
                <c16:uniqueId val="{00000008-A9B8-47A5-B8A8-6F466B3612E4}"/>
              </c:ext>
            </c:extLst>
          </c:dPt>
          <c:dPt>
            <c:idx val="7"/>
            <c:invertIfNegative val="0"/>
            <c:bubble3D val="0"/>
            <c:spPr>
              <a:solidFill>
                <a:srgbClr val="654E98"/>
              </a:solidFill>
            </c:spPr>
            <c:extLst>
              <c:ext xmlns:c16="http://schemas.microsoft.com/office/drawing/2014/chart" uri="{C3380CC4-5D6E-409C-BE32-E72D297353CC}">
                <c16:uniqueId val="{00000009-A9B8-47A5-B8A8-6F466B3612E4}"/>
              </c:ext>
            </c:extLst>
          </c:dPt>
          <c:dPt>
            <c:idx val="8"/>
            <c:invertIfNegative val="0"/>
            <c:bubble3D val="0"/>
            <c:spPr>
              <a:solidFill>
                <a:srgbClr val="654E98"/>
              </a:solidFill>
            </c:spPr>
            <c:extLst>
              <c:ext xmlns:c16="http://schemas.microsoft.com/office/drawing/2014/chart" uri="{C3380CC4-5D6E-409C-BE32-E72D297353CC}">
                <c16:uniqueId val="{0000000A-A9B8-47A5-B8A8-6F466B3612E4}"/>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9B8-47A5-B8A8-6F466B3612E4}"/>
              </c:ext>
            </c:extLst>
          </c:dPt>
          <c:dPt>
            <c:idx val="10"/>
            <c:invertIfNegative val="0"/>
            <c:bubble3D val="0"/>
            <c:spPr>
              <a:solidFill>
                <a:srgbClr val="C00000"/>
              </a:solidFill>
            </c:spPr>
            <c:extLst>
              <c:ext xmlns:c16="http://schemas.microsoft.com/office/drawing/2014/chart" uri="{C3380CC4-5D6E-409C-BE32-E72D297353CC}">
                <c16:uniqueId val="{0000000B-A9B8-47A5-B8A8-6F466B3612E4}"/>
              </c:ext>
            </c:extLst>
          </c:dPt>
          <c:dPt>
            <c:idx val="11"/>
            <c:invertIfNegative val="0"/>
            <c:bubble3D val="0"/>
            <c:spPr>
              <a:solidFill>
                <a:srgbClr val="654E98"/>
              </a:solidFill>
            </c:spPr>
            <c:extLst>
              <c:ext xmlns:c16="http://schemas.microsoft.com/office/drawing/2014/chart" uri="{C3380CC4-5D6E-409C-BE32-E72D297353CC}">
                <c16:uniqueId val="{0000000C-A9B8-47A5-B8A8-6F466B3612E4}"/>
              </c:ext>
            </c:extLst>
          </c:dPt>
          <c:dPt>
            <c:idx val="12"/>
            <c:invertIfNegative val="0"/>
            <c:bubble3D val="0"/>
            <c:spPr>
              <a:solidFill>
                <a:srgbClr val="654E98"/>
              </a:solidFill>
            </c:spPr>
            <c:extLst>
              <c:ext xmlns:c16="http://schemas.microsoft.com/office/drawing/2014/chart" uri="{C3380CC4-5D6E-409C-BE32-E72D297353CC}">
                <c16:uniqueId val="{0000000D-A9B8-47A5-B8A8-6F466B3612E4}"/>
              </c:ext>
            </c:extLst>
          </c:dPt>
          <c:dPt>
            <c:idx val="13"/>
            <c:invertIfNegative val="0"/>
            <c:bubble3D val="0"/>
            <c:spPr>
              <a:solidFill>
                <a:srgbClr val="654E98"/>
              </a:solidFill>
            </c:spPr>
            <c:extLst>
              <c:ext xmlns:c16="http://schemas.microsoft.com/office/drawing/2014/chart" uri="{C3380CC4-5D6E-409C-BE32-E72D297353CC}">
                <c16:uniqueId val="{0000000E-A9B8-47A5-B8A8-6F466B3612E4}"/>
              </c:ext>
            </c:extLst>
          </c:dPt>
          <c:dPt>
            <c:idx val="14"/>
            <c:invertIfNegative val="0"/>
            <c:bubble3D val="0"/>
            <c:spPr>
              <a:solidFill>
                <a:srgbClr val="654E98"/>
              </a:solidFill>
            </c:spPr>
            <c:extLst>
              <c:ext xmlns:c16="http://schemas.microsoft.com/office/drawing/2014/chart" uri="{C3380CC4-5D6E-409C-BE32-E72D297353CC}">
                <c16:uniqueId val="{0000000F-A9B8-47A5-B8A8-6F466B3612E4}"/>
              </c:ext>
            </c:extLst>
          </c:dPt>
          <c:dPt>
            <c:idx val="15"/>
            <c:invertIfNegative val="0"/>
            <c:bubble3D val="0"/>
            <c:spPr>
              <a:solidFill>
                <a:srgbClr val="654E98"/>
              </a:solidFill>
            </c:spPr>
            <c:extLst>
              <c:ext xmlns:c16="http://schemas.microsoft.com/office/drawing/2014/chart" uri="{C3380CC4-5D6E-409C-BE32-E72D297353CC}">
                <c16:uniqueId val="{00000010-A9B8-47A5-B8A8-6F466B3612E4}"/>
              </c:ext>
            </c:extLst>
          </c:dPt>
          <c:dPt>
            <c:idx val="16"/>
            <c:invertIfNegative val="0"/>
            <c:bubble3D val="0"/>
            <c:spPr>
              <a:solidFill>
                <a:srgbClr val="654E98"/>
              </a:solidFill>
            </c:spPr>
            <c:extLst>
              <c:ext xmlns:c16="http://schemas.microsoft.com/office/drawing/2014/chart" uri="{C3380CC4-5D6E-409C-BE32-E72D297353CC}">
                <c16:uniqueId val="{00000011-A9B8-47A5-B8A8-6F466B3612E4}"/>
              </c:ext>
            </c:extLst>
          </c:dPt>
          <c:dPt>
            <c:idx val="17"/>
            <c:invertIfNegative val="0"/>
            <c:bubble3D val="0"/>
            <c:spPr>
              <a:solidFill>
                <a:srgbClr val="654E98"/>
              </a:solidFill>
            </c:spPr>
            <c:extLst>
              <c:ext xmlns:c16="http://schemas.microsoft.com/office/drawing/2014/chart" uri="{C3380CC4-5D6E-409C-BE32-E72D297353CC}">
                <c16:uniqueId val="{00000012-A9B8-47A5-B8A8-6F466B3612E4}"/>
              </c:ext>
            </c:extLst>
          </c:dPt>
          <c:dPt>
            <c:idx val="18"/>
            <c:invertIfNegative val="0"/>
            <c:bubble3D val="0"/>
            <c:spPr>
              <a:solidFill>
                <a:srgbClr val="654E98"/>
              </a:solidFill>
            </c:spPr>
            <c:extLst>
              <c:ext xmlns:c16="http://schemas.microsoft.com/office/drawing/2014/chart" uri="{C3380CC4-5D6E-409C-BE32-E72D297353CC}">
                <c16:uniqueId val="{00000013-A9B8-47A5-B8A8-6F466B3612E4}"/>
              </c:ext>
            </c:extLst>
          </c:dPt>
          <c:dPt>
            <c:idx val="19"/>
            <c:invertIfNegative val="0"/>
            <c:bubble3D val="0"/>
            <c:spPr>
              <a:solidFill>
                <a:srgbClr val="654E98"/>
              </a:solidFill>
            </c:spPr>
            <c:extLst>
              <c:ext xmlns:c16="http://schemas.microsoft.com/office/drawing/2014/chart" uri="{C3380CC4-5D6E-409C-BE32-E72D297353CC}">
                <c16:uniqueId val="{00000014-A9B8-47A5-B8A8-6F466B3612E4}"/>
              </c:ext>
            </c:extLst>
          </c:dPt>
          <c:dPt>
            <c:idx val="20"/>
            <c:invertIfNegative val="0"/>
            <c:bubble3D val="0"/>
            <c:spPr>
              <a:solidFill>
                <a:srgbClr val="654E98"/>
              </a:solidFill>
            </c:spPr>
            <c:extLst>
              <c:ext xmlns:c16="http://schemas.microsoft.com/office/drawing/2014/chart" uri="{C3380CC4-5D6E-409C-BE32-E72D297353CC}">
                <c16:uniqueId val="{00000015-A9B8-47A5-B8A8-6F466B3612E4}"/>
              </c:ext>
            </c:extLst>
          </c:dPt>
          <c:dPt>
            <c:idx val="21"/>
            <c:invertIfNegative val="0"/>
            <c:bubble3D val="0"/>
            <c:spPr>
              <a:solidFill>
                <a:srgbClr val="654E98"/>
              </a:solidFill>
            </c:spPr>
            <c:extLst>
              <c:ext xmlns:c16="http://schemas.microsoft.com/office/drawing/2014/chart" uri="{C3380CC4-5D6E-409C-BE32-E72D297353CC}">
                <c16:uniqueId val="{00000016-A9B8-47A5-B8A8-6F466B3612E4}"/>
              </c:ext>
            </c:extLst>
          </c:dPt>
          <c:dPt>
            <c:idx val="22"/>
            <c:invertIfNegative val="0"/>
            <c:bubble3D val="0"/>
            <c:spPr>
              <a:solidFill>
                <a:srgbClr val="654E98"/>
              </a:solidFill>
            </c:spPr>
            <c:extLst>
              <c:ext xmlns:c16="http://schemas.microsoft.com/office/drawing/2014/chart" uri="{C3380CC4-5D6E-409C-BE32-E72D297353CC}">
                <c16:uniqueId val="{00000017-A9B8-47A5-B8A8-6F466B3612E4}"/>
              </c:ext>
            </c:extLst>
          </c:dPt>
          <c:dPt>
            <c:idx val="23"/>
            <c:invertIfNegative val="0"/>
            <c:bubble3D val="0"/>
            <c:spPr>
              <a:solidFill>
                <a:srgbClr val="654E98"/>
              </a:solidFill>
            </c:spPr>
            <c:extLst>
              <c:ext xmlns:c16="http://schemas.microsoft.com/office/drawing/2014/chart" uri="{C3380CC4-5D6E-409C-BE32-E72D297353CC}">
                <c16:uniqueId val="{00000018-A9B8-47A5-B8A8-6F466B3612E4}"/>
              </c:ext>
            </c:extLst>
          </c:dPt>
          <c:dPt>
            <c:idx val="24"/>
            <c:invertIfNegative val="0"/>
            <c:bubble3D val="0"/>
            <c:spPr>
              <a:solidFill>
                <a:srgbClr val="654E98"/>
              </a:solidFill>
            </c:spPr>
            <c:extLst>
              <c:ext xmlns:c16="http://schemas.microsoft.com/office/drawing/2014/chart" uri="{C3380CC4-5D6E-409C-BE32-E72D297353CC}">
                <c16:uniqueId val="{00000019-A9B8-47A5-B8A8-6F466B3612E4}"/>
              </c:ext>
            </c:extLst>
          </c:dPt>
          <c:dPt>
            <c:idx val="25"/>
            <c:invertIfNegative val="0"/>
            <c:bubble3D val="0"/>
            <c:spPr>
              <a:solidFill>
                <a:srgbClr val="654E98"/>
              </a:solidFill>
            </c:spPr>
            <c:extLst>
              <c:ext xmlns:c16="http://schemas.microsoft.com/office/drawing/2014/chart" uri="{C3380CC4-5D6E-409C-BE32-E72D297353CC}">
                <c16:uniqueId val="{0000001A-A9B8-47A5-B8A8-6F466B3612E4}"/>
              </c:ext>
            </c:extLst>
          </c:dPt>
          <c:dPt>
            <c:idx val="26"/>
            <c:invertIfNegative val="0"/>
            <c:bubble3D val="0"/>
            <c:spPr>
              <a:solidFill>
                <a:srgbClr val="654E98"/>
              </a:solidFill>
            </c:spPr>
            <c:extLst>
              <c:ext xmlns:c16="http://schemas.microsoft.com/office/drawing/2014/chart" uri="{C3380CC4-5D6E-409C-BE32-E72D297353CC}">
                <c16:uniqueId val="{0000001B-A9B8-47A5-B8A8-6F466B3612E4}"/>
              </c:ext>
            </c:extLst>
          </c:dPt>
          <c:dPt>
            <c:idx val="27"/>
            <c:invertIfNegative val="0"/>
            <c:bubble3D val="0"/>
            <c:spPr>
              <a:solidFill>
                <a:srgbClr val="654E98"/>
              </a:solidFill>
            </c:spPr>
            <c:extLst>
              <c:ext xmlns:c16="http://schemas.microsoft.com/office/drawing/2014/chart" uri="{C3380CC4-5D6E-409C-BE32-E72D297353CC}">
                <c16:uniqueId val="{0000001C-A9B8-47A5-B8A8-6F466B3612E4}"/>
              </c:ext>
            </c:extLst>
          </c:dPt>
          <c:dPt>
            <c:idx val="28"/>
            <c:invertIfNegative val="0"/>
            <c:bubble3D val="0"/>
            <c:spPr>
              <a:solidFill>
                <a:srgbClr val="654E98"/>
              </a:solidFill>
            </c:spPr>
            <c:extLst>
              <c:ext xmlns:c16="http://schemas.microsoft.com/office/drawing/2014/chart" uri="{C3380CC4-5D6E-409C-BE32-E72D297353CC}">
                <c16:uniqueId val="{0000001D-A9B8-47A5-B8A8-6F466B3612E4}"/>
              </c:ext>
            </c:extLst>
          </c:dPt>
          <c:dLbls>
            <c:dLbl>
              <c:idx val="0"/>
              <c:tx>
                <c:rich>
                  <a:bodyPr/>
                  <a:lstStyle/>
                  <a:p>
                    <a:fld id="{3B0A6B23-B13A-400D-9A98-81C09C35DA02}"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A9B8-47A5-B8A8-6F466B3612E4}"/>
                </c:ext>
              </c:extLst>
            </c:dLbl>
            <c:dLbl>
              <c:idx val="1"/>
              <c:tx>
                <c:rich>
                  <a:bodyPr/>
                  <a:lstStyle/>
                  <a:p>
                    <a:fld id="{6390D73C-015D-4795-81F0-900484660B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A9B8-47A5-B8A8-6F466B3612E4}"/>
                </c:ext>
              </c:extLst>
            </c:dLbl>
            <c:dLbl>
              <c:idx val="2"/>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A9B8-47A5-B8A8-6F466B3612E4}"/>
                </c:ext>
              </c:extLst>
            </c:dLbl>
            <c:dLbl>
              <c:idx val="3"/>
              <c:tx>
                <c:rich>
                  <a:bodyPr/>
                  <a:lstStyle/>
                  <a:p>
                    <a:r>
                      <a:rPr lang="en-GB"/>
                      <a:t>4.83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9B8-47A5-B8A8-6F466B3612E4}"/>
                </c:ext>
              </c:extLst>
            </c:dLbl>
            <c:dLbl>
              <c:idx val="4"/>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A9B8-47A5-B8A8-6F466B3612E4}"/>
                </c:ext>
              </c:extLst>
            </c:dLbl>
            <c:dLbl>
              <c:idx val="5"/>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9B8-47A5-B8A8-6F466B3612E4}"/>
                </c:ext>
              </c:extLst>
            </c:dLbl>
            <c:dLbl>
              <c:idx val="6"/>
              <c:tx>
                <c:rich>
                  <a:bodyPr/>
                  <a:lstStyle/>
                  <a:p>
                    <a:r>
                      <a:rPr lang="en-GB"/>
                      <a:t>3.72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A9B8-47A5-B8A8-6F466B3612E4}"/>
                </c:ext>
              </c:extLst>
            </c:dLbl>
            <c:dLbl>
              <c:idx val="7"/>
              <c:tx>
                <c:rich>
                  <a:bodyPr/>
                  <a:lstStyle/>
                  <a:p>
                    <a:r>
                      <a:rPr lang="en-GB"/>
                      <a:t>3.55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9B8-47A5-B8A8-6F466B3612E4}"/>
                </c:ext>
              </c:extLst>
            </c:dLbl>
            <c:dLbl>
              <c:idx val="8"/>
              <c:tx>
                <c:rich>
                  <a:bodyPr/>
                  <a:lstStyle/>
                  <a:p>
                    <a:r>
                      <a:rPr lang="en-GB"/>
                      <a:t>3.47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A9B8-47A5-B8A8-6F466B3612E4}"/>
                </c:ext>
              </c:extLst>
            </c:dLbl>
            <c:dLbl>
              <c:idx val="9"/>
              <c:tx>
                <c:rich>
                  <a:bodyPr/>
                  <a:lstStyle/>
                  <a:p>
                    <a:r>
                      <a:rPr lang="en-GB"/>
                      <a:t>3.45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9B8-47A5-B8A8-6F466B3612E4}"/>
                </c:ext>
              </c:extLst>
            </c:dLbl>
            <c:dLbl>
              <c:idx val="10"/>
              <c:tx>
                <c:rich>
                  <a:bodyPr/>
                  <a:lstStyle/>
                  <a:p>
                    <a:r>
                      <a:rPr lang="en-GB"/>
                      <a:t>3.44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9B8-47A5-B8A8-6F466B3612E4}"/>
                </c:ext>
              </c:extLst>
            </c:dLbl>
            <c:dLbl>
              <c:idx val="11"/>
              <c:tx>
                <c:rich>
                  <a:bodyPr/>
                  <a:lstStyle/>
                  <a:p>
                    <a:r>
                      <a:rPr lang="en-GB"/>
                      <a:t>3.39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A9B8-47A5-B8A8-6F466B3612E4}"/>
                </c:ext>
              </c:extLst>
            </c:dLbl>
            <c:dLbl>
              <c:idx val="12"/>
              <c:tx>
                <c:rich>
                  <a:bodyPr/>
                  <a:lstStyle/>
                  <a:p>
                    <a:r>
                      <a:rPr lang="en-GB"/>
                      <a:t>3.38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9B8-47A5-B8A8-6F466B3612E4}"/>
                </c:ext>
              </c:extLst>
            </c:dLbl>
            <c:dLbl>
              <c:idx val="13"/>
              <c:tx>
                <c:rich>
                  <a:bodyPr/>
                  <a:lstStyle/>
                  <a:p>
                    <a:r>
                      <a:rPr lang="en-GB"/>
                      <a:t>3.33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A9B8-47A5-B8A8-6F466B3612E4}"/>
                </c:ext>
              </c:extLst>
            </c:dLbl>
            <c:dLbl>
              <c:idx val="14"/>
              <c:tx>
                <c:rich>
                  <a:bodyPr/>
                  <a:lstStyle/>
                  <a:p>
                    <a:r>
                      <a:rPr lang="en-GB"/>
                      <a:t>3.26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9B8-47A5-B8A8-6F466B3612E4}"/>
                </c:ext>
              </c:extLst>
            </c:dLbl>
            <c:dLbl>
              <c:idx val="15"/>
              <c:tx>
                <c:rich>
                  <a:bodyPr/>
                  <a:lstStyle/>
                  <a:p>
                    <a:r>
                      <a:rPr lang="en-GB"/>
                      <a:t>3.25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A9B8-47A5-B8A8-6F466B3612E4}"/>
                </c:ext>
              </c:extLst>
            </c:dLbl>
            <c:dLbl>
              <c:idx val="16"/>
              <c:tx>
                <c:rich>
                  <a:bodyPr/>
                  <a:lstStyle/>
                  <a:p>
                    <a:r>
                      <a:rPr lang="en-GB"/>
                      <a:t>3.22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9B8-47A5-B8A8-6F466B3612E4}"/>
                </c:ext>
              </c:extLst>
            </c:dLbl>
            <c:dLbl>
              <c:idx val="17"/>
              <c:tx>
                <c:rich>
                  <a:bodyPr/>
                  <a:lstStyle/>
                  <a:p>
                    <a:r>
                      <a:rPr lang="en-GB"/>
                      <a:t>3.17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A9B8-47A5-B8A8-6F466B3612E4}"/>
                </c:ext>
              </c:extLst>
            </c:dLbl>
            <c:dLbl>
              <c:idx val="18"/>
              <c:tx>
                <c:rich>
                  <a:bodyPr/>
                  <a:lstStyle/>
                  <a:p>
                    <a:r>
                      <a:rPr lang="en-GB"/>
                      <a:t>3.12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A9B8-47A5-B8A8-6F466B3612E4}"/>
                </c:ext>
              </c:extLst>
            </c:dLbl>
            <c:dLbl>
              <c:idx val="19"/>
              <c:tx>
                <c:rich>
                  <a:bodyPr/>
                  <a:lstStyle/>
                  <a:p>
                    <a:r>
                      <a:rPr lang="en-GB"/>
                      <a:t>3.10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A9B8-47A5-B8A8-6F466B3612E4}"/>
                </c:ext>
              </c:extLst>
            </c:dLbl>
            <c:dLbl>
              <c:idx val="20"/>
              <c:tx>
                <c:rich>
                  <a:bodyPr/>
                  <a:lstStyle/>
                  <a:p>
                    <a:r>
                      <a:rPr lang="en-GB"/>
                      <a:t>3.07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9B8-47A5-B8A8-6F466B3612E4}"/>
                </c:ext>
              </c:extLst>
            </c:dLbl>
            <c:dLbl>
              <c:idx val="21"/>
              <c:tx>
                <c:rich>
                  <a:bodyPr/>
                  <a:lstStyle/>
                  <a:p>
                    <a:r>
                      <a:rPr lang="en-GB"/>
                      <a:t>2.98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A9B8-47A5-B8A8-6F466B3612E4}"/>
                </c:ext>
              </c:extLst>
            </c:dLbl>
            <c:dLbl>
              <c:idx val="22"/>
              <c:tx>
                <c:rich>
                  <a:bodyPr/>
                  <a:lstStyle/>
                  <a:p>
                    <a:r>
                      <a:rPr lang="en-GB"/>
                      <a:t>2.94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9B8-47A5-B8A8-6F466B3612E4}"/>
                </c:ext>
              </c:extLst>
            </c:dLbl>
            <c:dLbl>
              <c:idx val="23"/>
              <c:tx>
                <c:rich>
                  <a:bodyPr/>
                  <a:lstStyle/>
                  <a:p>
                    <a:r>
                      <a:rPr lang="en-GB"/>
                      <a:t>2.93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A9B8-47A5-B8A8-6F466B3612E4}"/>
                </c:ext>
              </c:extLst>
            </c:dLbl>
            <c:dLbl>
              <c:idx val="24"/>
              <c:tx>
                <c:rich>
                  <a:bodyPr/>
                  <a:lstStyle/>
                  <a:p>
                    <a:r>
                      <a:rPr lang="en-GB"/>
                      <a:t>2.90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9B8-47A5-B8A8-6F466B3612E4}"/>
                </c:ext>
              </c:extLst>
            </c:dLbl>
            <c:dLbl>
              <c:idx val="25"/>
              <c:tx>
                <c:rich>
                  <a:bodyPr/>
                  <a:lstStyle/>
                  <a:p>
                    <a:r>
                      <a:rPr lang="en-GB"/>
                      <a:t>2.85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A9B8-47A5-B8A8-6F466B3612E4}"/>
                </c:ext>
              </c:extLst>
            </c:dLbl>
            <c:dLbl>
              <c:idx val="26"/>
              <c:tx>
                <c:rich>
                  <a:bodyPr/>
                  <a:lstStyle/>
                  <a:p>
                    <a:r>
                      <a:rPr lang="en-GB"/>
                      <a:t>2.85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9B8-47A5-B8A8-6F466B3612E4}"/>
                </c:ext>
              </c:extLst>
            </c:dLbl>
            <c:dLbl>
              <c:idx val="27"/>
              <c:tx>
                <c:rich>
                  <a:bodyPr/>
                  <a:lstStyle/>
                  <a:p>
                    <a:r>
                      <a:rPr lang="en-GB"/>
                      <a:t>2.80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A9B8-47A5-B8A8-6F466B3612E4}"/>
                </c:ext>
              </c:extLst>
            </c:dLbl>
            <c:dLbl>
              <c:idx val="28"/>
              <c:tx>
                <c:rich>
                  <a:bodyPr/>
                  <a:lstStyle/>
                  <a:p>
                    <a:r>
                      <a:rPr lang="en-GB"/>
                      <a:t>2.75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9B8-47A5-B8A8-6F466B3612E4}"/>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A9B8-47A5-B8A8-6F466B3612E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GMP</c:v>
                </c:pt>
                <c:pt idx="3">
                  <c:v>NKG</c:v>
                </c:pt>
                <c:pt idx="4">
                  <c:v>BLR</c:v>
                </c:pt>
                <c:pt idx="5">
                  <c:v>RUH</c:v>
                </c:pt>
                <c:pt idx="6">
                  <c:v>KIX</c:v>
                </c:pt>
                <c:pt idx="7">
                  <c:v>DMK</c:v>
                </c:pt>
                <c:pt idx="8">
                  <c:v>DME</c:v>
                </c:pt>
                <c:pt idx="9">
                  <c:v>JED</c:v>
                </c:pt>
                <c:pt idx="10">
                  <c:v>BWI</c:v>
                </c:pt>
                <c:pt idx="11">
                  <c:v>CUN</c:v>
                </c:pt>
                <c:pt idx="12">
                  <c:v>MXP</c:v>
                </c:pt>
                <c:pt idx="13">
                  <c:v>SLC</c:v>
                </c:pt>
                <c:pt idx="14">
                  <c:v>DTW</c:v>
                </c:pt>
                <c:pt idx="15">
                  <c:v>MSP</c:v>
                </c:pt>
                <c:pt idx="16">
                  <c:v>ZRH</c:v>
                </c:pt>
                <c:pt idx="17">
                  <c:v>ATH</c:v>
                </c:pt>
                <c:pt idx="18">
                  <c:v>LGA</c:v>
                </c:pt>
                <c:pt idx="19">
                  <c:v>CPH</c:v>
                </c:pt>
                <c:pt idx="20">
                  <c:v>YVR</c:v>
                </c:pt>
                <c:pt idx="21">
                  <c:v>PMI</c:v>
                </c:pt>
                <c:pt idx="22">
                  <c:v>LIS</c:v>
                </c:pt>
                <c:pt idx="23">
                  <c:v>VIE</c:v>
                </c:pt>
                <c:pt idx="24">
                  <c:v>BRU</c:v>
                </c:pt>
                <c:pt idx="25">
                  <c:v>DUB</c:v>
                </c:pt>
                <c:pt idx="26">
                  <c:v>ORY</c:v>
                </c:pt>
                <c:pt idx="27">
                  <c:v>OSL</c:v>
                </c:pt>
                <c:pt idx="28">
                  <c:v>ARN</c:v>
                </c:pt>
              </c:strCache>
            </c:strRef>
          </c:cat>
          <c:val>
            <c:numRef>
              <c:f>Sheet1!$B$2:$B$31</c:f>
              <c:numCache>
                <c:formatCode>0.00000000</c:formatCode>
                <c:ptCount val="30"/>
                <c:pt idx="0">
                  <c:v>4.9852716399999997</c:v>
                </c:pt>
                <c:pt idx="1">
                  <c:v>4.9040817399999996</c:v>
                </c:pt>
                <c:pt idx="2">
                  <c:v>4.8370991200000004</c:v>
                </c:pt>
                <c:pt idx="3">
                  <c:v>4.8302414899999997</c:v>
                </c:pt>
                <c:pt idx="4">
                  <c:v>3.90645935</c:v>
                </c:pt>
                <c:pt idx="5">
                  <c:v>3.9058622500000002</c:v>
                </c:pt>
                <c:pt idx="6">
                  <c:v>3.7200690600000001</c:v>
                </c:pt>
                <c:pt idx="7">
                  <c:v>3.54685753</c:v>
                </c:pt>
                <c:pt idx="8">
                  <c:v>3.46619974</c:v>
                </c:pt>
                <c:pt idx="9">
                  <c:v>3.4521283700000001</c:v>
                </c:pt>
                <c:pt idx="10">
                  <c:v>3.44341864</c:v>
                </c:pt>
                <c:pt idx="11">
                  <c:v>3.3864173800000001</c:v>
                </c:pt>
                <c:pt idx="12">
                  <c:v>3.37889032</c:v>
                </c:pt>
                <c:pt idx="13">
                  <c:v>3.33059694</c:v>
                </c:pt>
                <c:pt idx="14">
                  <c:v>3.2589809000000001</c:v>
                </c:pt>
                <c:pt idx="15">
                  <c:v>3.24956311</c:v>
                </c:pt>
                <c:pt idx="16">
                  <c:v>3.22439696</c:v>
                </c:pt>
                <c:pt idx="17">
                  <c:v>3.1679688000000001</c:v>
                </c:pt>
                <c:pt idx="18">
                  <c:v>3.1215629499999999</c:v>
                </c:pt>
                <c:pt idx="19">
                  <c:v>3.09979256</c:v>
                </c:pt>
                <c:pt idx="20">
                  <c:v>3.0661127399999999</c:v>
                </c:pt>
                <c:pt idx="21">
                  <c:v>2.9780797099999998</c:v>
                </c:pt>
                <c:pt idx="22">
                  <c:v>2.94145886</c:v>
                </c:pt>
                <c:pt idx="23">
                  <c:v>2.9342178699999999</c:v>
                </c:pt>
                <c:pt idx="24">
                  <c:v>2.9007833500000002</c:v>
                </c:pt>
                <c:pt idx="25">
                  <c:v>2.8471439599999999</c:v>
                </c:pt>
                <c:pt idx="26">
                  <c:v>2.8465391699999998</c:v>
                </c:pt>
                <c:pt idx="27">
                  <c:v>2.8037135200000001</c:v>
                </c:pt>
                <c:pt idx="28">
                  <c:v>2.7469719100000001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4.90</c:v>
                  </c:pt>
                  <c:pt idx="2">
                    <c:v>4.84</c:v>
                  </c:pt>
                  <c:pt idx="3">
                    <c:v>4.83</c:v>
                  </c:pt>
                  <c:pt idx="4">
                    <c:v>3.91</c:v>
                  </c:pt>
                  <c:pt idx="5">
                    <c:v>3.91</c:v>
                  </c:pt>
                  <c:pt idx="6">
                    <c:v>3.72</c:v>
                  </c:pt>
                  <c:pt idx="7">
                    <c:v>3.55</c:v>
                  </c:pt>
                  <c:pt idx="8">
                    <c:v>3.47</c:v>
                  </c:pt>
                  <c:pt idx="9">
                    <c:v>3.45</c:v>
                  </c:pt>
                  <c:pt idx="10">
                    <c:v>3.44</c:v>
                  </c:pt>
                  <c:pt idx="11">
                    <c:v>3.39</c:v>
                  </c:pt>
                  <c:pt idx="12">
                    <c:v>3.38</c:v>
                  </c:pt>
                  <c:pt idx="13">
                    <c:v>3.33</c:v>
                  </c:pt>
                  <c:pt idx="14">
                    <c:v>3.26</c:v>
                  </c:pt>
                  <c:pt idx="15">
                    <c:v>3.25</c:v>
                  </c:pt>
                  <c:pt idx="16">
                    <c:v>3.22</c:v>
                  </c:pt>
                  <c:pt idx="17">
                    <c:v>3.17</c:v>
                  </c:pt>
                  <c:pt idx="18">
                    <c:v>3.12</c:v>
                  </c:pt>
                  <c:pt idx="19">
                    <c:v>3.10</c:v>
                  </c:pt>
                  <c:pt idx="20">
                    <c:v>3.07</c:v>
                  </c:pt>
                  <c:pt idx="21">
                    <c:v>2.98</c:v>
                  </c:pt>
                  <c:pt idx="22">
                    <c:v>2.94</c:v>
                  </c:pt>
                  <c:pt idx="23">
                    <c:v>2.93</c:v>
                  </c:pt>
                  <c:pt idx="24">
                    <c:v>2.90</c:v>
                  </c:pt>
                  <c:pt idx="25">
                    <c:v>2.85</c:v>
                  </c:pt>
                  <c:pt idx="26">
                    <c:v>2.85</c:v>
                  </c:pt>
                  <c:pt idx="27">
                    <c:v>2.80</c:v>
                  </c:pt>
                  <c:pt idx="28">
                    <c:v>2.75</c:v>
                  </c:pt>
                </c15:dlblRangeCache>
              </c15:datalabelsRange>
            </c:ext>
            <c:ext xmlns:c16="http://schemas.microsoft.com/office/drawing/2014/chart" uri="{C3380CC4-5D6E-409C-BE32-E72D297353CC}">
              <c16:uniqueId val="{0000001F-A9B8-47A5-B8A8-6F466B3612E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531-D544-B7C1-80C6BB1EF9E5}"/>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531-D544-B7C1-80C6BB1EF9E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531-D544-B7C1-80C6BB1EF9E5}"/>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531-D544-B7C1-80C6BB1EF9E5}"/>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531-D544-B7C1-80C6BB1EF9E5}"/>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531-D544-B7C1-80C6BB1EF9E5}"/>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531-D544-B7C1-80C6BB1EF9E5}"/>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531-D544-B7C1-80C6BB1EF9E5}"/>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531-D544-B7C1-80C6BB1EF9E5}"/>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531-D544-B7C1-80C6BB1EF9E5}"/>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531-D544-B7C1-80C6BB1EF9E5}"/>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531-D544-B7C1-80C6BB1EF9E5}"/>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531-D544-B7C1-80C6BB1EF9E5}"/>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531-D544-B7C1-80C6BB1EF9E5}"/>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531-D544-B7C1-80C6BB1EF9E5}"/>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531-D544-B7C1-80C6BB1EF9E5}"/>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531-D544-B7C1-80C6BB1EF9E5}"/>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531-D544-B7C1-80C6BB1EF9E5}"/>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531-D544-B7C1-80C6BB1EF9E5}"/>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531-D544-B7C1-80C6BB1EF9E5}"/>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531-D544-B7C1-80C6BB1EF9E5}"/>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531-D544-B7C1-80C6BB1EF9E5}"/>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531-D544-B7C1-80C6BB1EF9E5}"/>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531-D544-B7C1-80C6BB1EF9E5}"/>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531-D544-B7C1-80C6BB1EF9E5}"/>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531-D544-B7C1-80C6BB1EF9E5}"/>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531-D544-B7C1-80C6BB1EF9E5}"/>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531-D544-B7C1-80C6BB1EF9E5}"/>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531-D544-B7C1-80C6BB1EF9E5}"/>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531-D544-B7C1-80C6BB1EF9E5}"/>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531-D544-B7C1-80C6BB1EF9E5}"/>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531-D544-B7C1-80C6BB1EF9E5}"/>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2531-D544-B7C1-80C6BB1EF9E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2531-D544-B7C1-80C6BB1EF9E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D04-384F-9051-4223426D0CA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D04-384F-9051-4223426D0CA8}"/>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D04-384F-9051-4223426D0CA8}"/>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D04-384F-9051-4223426D0CA8}"/>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D04-384F-9051-4223426D0CA8}"/>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D04-384F-9051-4223426D0CA8}"/>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D04-384F-9051-4223426D0CA8}"/>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D04-384F-9051-4223426D0CA8}"/>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D04-384F-9051-4223426D0CA8}"/>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D04-384F-9051-4223426D0CA8}"/>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D04-384F-9051-4223426D0CA8}"/>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D04-384F-9051-4223426D0CA8}"/>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D04-384F-9051-4223426D0CA8}"/>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D04-384F-9051-4223426D0CA8}"/>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D04-384F-9051-4223426D0CA8}"/>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D04-384F-9051-4223426D0CA8}"/>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D04-384F-9051-4223426D0CA8}"/>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D04-384F-9051-4223426D0CA8}"/>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D04-384F-9051-4223426D0CA8}"/>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D04-384F-9051-4223426D0CA8}"/>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D04-384F-9051-4223426D0CA8}"/>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D04-384F-9051-4223426D0CA8}"/>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D04-384F-9051-4223426D0CA8}"/>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D04-384F-9051-4223426D0CA8}"/>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D04-384F-9051-4223426D0CA8}"/>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D04-384F-9051-4223426D0CA8}"/>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D04-384F-9051-4223426D0CA8}"/>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D04-384F-9051-4223426D0CA8}"/>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D04-384F-9051-4223426D0CA8}"/>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D04-384F-9051-4223426D0CA8}"/>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D04-384F-9051-4223426D0CA8}"/>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D04-384F-9051-4223426D0CA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2D04-384F-9051-4223426D0CA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E6C-3C4F-95F0-37E3A2AD44D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E6C-3C4F-95F0-37E3A2AD44D9}"/>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E6C-3C4F-95F0-37E3A2AD44D9}"/>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1E6C-3C4F-95F0-37E3A2AD44D9}"/>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E6C-3C4F-95F0-37E3A2AD44D9}"/>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E6C-3C4F-95F0-37E3A2AD44D9}"/>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E6C-3C4F-95F0-37E3A2AD44D9}"/>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E6C-3C4F-95F0-37E3A2AD44D9}"/>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E6C-3C4F-95F0-37E3A2AD44D9}"/>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E6C-3C4F-95F0-37E3A2AD44D9}"/>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E6C-3C4F-95F0-37E3A2AD44D9}"/>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E6C-3C4F-95F0-37E3A2AD44D9}"/>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E6C-3C4F-95F0-37E3A2AD44D9}"/>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E6C-3C4F-95F0-37E3A2AD44D9}"/>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E6C-3C4F-95F0-37E3A2AD44D9}"/>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E6C-3C4F-95F0-37E3A2AD44D9}"/>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E6C-3C4F-95F0-37E3A2AD44D9}"/>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E6C-3C4F-95F0-37E3A2AD44D9}"/>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E6C-3C4F-95F0-37E3A2AD44D9}"/>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E6C-3C4F-95F0-37E3A2AD44D9}"/>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E6C-3C4F-95F0-37E3A2AD44D9}"/>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E6C-3C4F-95F0-37E3A2AD44D9}"/>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E6C-3C4F-95F0-37E3A2AD44D9}"/>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E6C-3C4F-95F0-37E3A2AD44D9}"/>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E6C-3C4F-95F0-37E3A2AD44D9}"/>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E6C-3C4F-95F0-37E3A2AD44D9}"/>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E6C-3C4F-95F0-37E3A2AD44D9}"/>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E6C-3C4F-95F0-37E3A2AD44D9}"/>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E6C-3C4F-95F0-37E3A2AD44D9}"/>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E6C-3C4F-95F0-37E3A2AD44D9}"/>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E6C-3C4F-95F0-37E3A2AD44D9}"/>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E6C-3C4F-95F0-37E3A2AD44D9}"/>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1E6C-3C4F-95F0-37E3A2AD44D9}"/>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1E6C-3C4F-95F0-37E3A2AD44D9}"/>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968F-4413-A5C4-85BA2640C9EB}"/>
              </c:ext>
            </c:extLst>
          </c:dPt>
          <c:dPt>
            <c:idx val="1"/>
            <c:invertIfNegative val="0"/>
            <c:bubble3D val="0"/>
            <c:spPr>
              <a:solidFill>
                <a:srgbClr val="654E98"/>
              </a:solidFill>
            </c:spPr>
            <c:extLst>
              <c:ext xmlns:c16="http://schemas.microsoft.com/office/drawing/2014/chart" uri="{C3380CC4-5D6E-409C-BE32-E72D297353CC}">
                <c16:uniqueId val="{00000003-968F-4413-A5C4-85BA2640C9EB}"/>
              </c:ext>
            </c:extLst>
          </c:dPt>
          <c:dPt>
            <c:idx val="2"/>
            <c:invertIfNegative val="0"/>
            <c:bubble3D val="0"/>
            <c:spPr>
              <a:solidFill>
                <a:srgbClr val="654E98"/>
              </a:solidFill>
            </c:spPr>
            <c:extLst>
              <c:ext xmlns:c16="http://schemas.microsoft.com/office/drawing/2014/chart" uri="{C3380CC4-5D6E-409C-BE32-E72D297353CC}">
                <c16:uniqueId val="{00000004-968F-4413-A5C4-85BA2640C9EB}"/>
              </c:ext>
            </c:extLst>
          </c:dPt>
          <c:dPt>
            <c:idx val="3"/>
            <c:invertIfNegative val="0"/>
            <c:bubble3D val="0"/>
            <c:spPr>
              <a:solidFill>
                <a:srgbClr val="654E98"/>
              </a:solidFill>
            </c:spPr>
            <c:extLst>
              <c:ext xmlns:c16="http://schemas.microsoft.com/office/drawing/2014/chart" uri="{C3380CC4-5D6E-409C-BE32-E72D297353CC}">
                <c16:uniqueId val="{00000005-968F-4413-A5C4-85BA2640C9EB}"/>
              </c:ext>
            </c:extLst>
          </c:dPt>
          <c:dPt>
            <c:idx val="4"/>
            <c:invertIfNegative val="0"/>
            <c:bubble3D val="0"/>
            <c:spPr>
              <a:solidFill>
                <a:srgbClr val="654E98"/>
              </a:solidFill>
            </c:spPr>
            <c:extLst>
              <c:ext xmlns:c16="http://schemas.microsoft.com/office/drawing/2014/chart" uri="{C3380CC4-5D6E-409C-BE32-E72D297353CC}">
                <c16:uniqueId val="{00000006-968F-4413-A5C4-85BA2640C9EB}"/>
              </c:ext>
            </c:extLst>
          </c:dPt>
          <c:dPt>
            <c:idx val="5"/>
            <c:invertIfNegative val="0"/>
            <c:bubble3D val="0"/>
            <c:spPr>
              <a:solidFill>
                <a:srgbClr val="654E98"/>
              </a:solidFill>
            </c:spPr>
            <c:extLst>
              <c:ext xmlns:c16="http://schemas.microsoft.com/office/drawing/2014/chart" uri="{C3380CC4-5D6E-409C-BE32-E72D297353CC}">
                <c16:uniqueId val="{00000007-968F-4413-A5C4-85BA2640C9EB}"/>
              </c:ext>
            </c:extLst>
          </c:dPt>
          <c:dPt>
            <c:idx val="6"/>
            <c:invertIfNegative val="0"/>
            <c:bubble3D val="0"/>
            <c:spPr>
              <a:solidFill>
                <a:srgbClr val="654E98"/>
              </a:solidFill>
            </c:spPr>
            <c:extLst>
              <c:ext xmlns:c16="http://schemas.microsoft.com/office/drawing/2014/chart" uri="{C3380CC4-5D6E-409C-BE32-E72D297353CC}">
                <c16:uniqueId val="{00000008-968F-4413-A5C4-85BA2640C9EB}"/>
              </c:ext>
            </c:extLst>
          </c:dPt>
          <c:dPt>
            <c:idx val="7"/>
            <c:invertIfNegative val="0"/>
            <c:bubble3D val="0"/>
            <c:spPr>
              <a:solidFill>
                <a:srgbClr val="654E98"/>
              </a:solidFill>
            </c:spPr>
            <c:extLst>
              <c:ext xmlns:c16="http://schemas.microsoft.com/office/drawing/2014/chart" uri="{C3380CC4-5D6E-409C-BE32-E72D297353CC}">
                <c16:uniqueId val="{00000009-968F-4413-A5C4-85BA2640C9EB}"/>
              </c:ext>
            </c:extLst>
          </c:dPt>
          <c:dPt>
            <c:idx val="8"/>
            <c:invertIfNegative val="0"/>
            <c:bubble3D val="0"/>
            <c:spPr>
              <a:solidFill>
                <a:srgbClr val="654E98"/>
              </a:solidFill>
            </c:spPr>
            <c:extLst>
              <c:ext xmlns:c16="http://schemas.microsoft.com/office/drawing/2014/chart" uri="{C3380CC4-5D6E-409C-BE32-E72D297353CC}">
                <c16:uniqueId val="{0000000A-968F-4413-A5C4-85BA2640C9EB}"/>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68F-4413-A5C4-85BA2640C9EB}"/>
              </c:ext>
            </c:extLst>
          </c:dPt>
          <c:dPt>
            <c:idx val="10"/>
            <c:invertIfNegative val="0"/>
            <c:bubble3D val="0"/>
            <c:spPr>
              <a:solidFill>
                <a:srgbClr val="654E98"/>
              </a:solidFill>
            </c:spPr>
            <c:extLst>
              <c:ext xmlns:c16="http://schemas.microsoft.com/office/drawing/2014/chart" uri="{C3380CC4-5D6E-409C-BE32-E72D297353CC}">
                <c16:uniqueId val="{0000000B-968F-4413-A5C4-85BA2640C9EB}"/>
              </c:ext>
            </c:extLst>
          </c:dPt>
          <c:dPt>
            <c:idx val="11"/>
            <c:invertIfNegative val="0"/>
            <c:bubble3D val="0"/>
            <c:spPr>
              <a:solidFill>
                <a:srgbClr val="654E98"/>
              </a:solidFill>
            </c:spPr>
            <c:extLst>
              <c:ext xmlns:c16="http://schemas.microsoft.com/office/drawing/2014/chart" uri="{C3380CC4-5D6E-409C-BE32-E72D297353CC}">
                <c16:uniqueId val="{0000000C-968F-4413-A5C4-85BA2640C9EB}"/>
              </c:ext>
            </c:extLst>
          </c:dPt>
          <c:dPt>
            <c:idx val="12"/>
            <c:invertIfNegative val="0"/>
            <c:bubble3D val="0"/>
            <c:spPr>
              <a:solidFill>
                <a:srgbClr val="654E98"/>
              </a:solidFill>
            </c:spPr>
            <c:extLst>
              <c:ext xmlns:c16="http://schemas.microsoft.com/office/drawing/2014/chart" uri="{C3380CC4-5D6E-409C-BE32-E72D297353CC}">
                <c16:uniqueId val="{0000000D-968F-4413-A5C4-85BA2640C9EB}"/>
              </c:ext>
            </c:extLst>
          </c:dPt>
          <c:dPt>
            <c:idx val="13"/>
            <c:invertIfNegative val="0"/>
            <c:bubble3D val="0"/>
            <c:spPr>
              <a:solidFill>
                <a:srgbClr val="654E98"/>
              </a:solidFill>
            </c:spPr>
            <c:extLst>
              <c:ext xmlns:c16="http://schemas.microsoft.com/office/drawing/2014/chart" uri="{C3380CC4-5D6E-409C-BE32-E72D297353CC}">
                <c16:uniqueId val="{0000000E-968F-4413-A5C4-85BA2640C9EB}"/>
              </c:ext>
            </c:extLst>
          </c:dPt>
          <c:dPt>
            <c:idx val="14"/>
            <c:invertIfNegative val="0"/>
            <c:bubble3D val="0"/>
            <c:spPr>
              <a:solidFill>
                <a:srgbClr val="654E98"/>
              </a:solidFill>
            </c:spPr>
            <c:extLst>
              <c:ext xmlns:c16="http://schemas.microsoft.com/office/drawing/2014/chart" uri="{C3380CC4-5D6E-409C-BE32-E72D297353CC}">
                <c16:uniqueId val="{0000000F-968F-4413-A5C4-85BA2640C9EB}"/>
              </c:ext>
            </c:extLst>
          </c:dPt>
          <c:dPt>
            <c:idx val="15"/>
            <c:invertIfNegative val="0"/>
            <c:bubble3D val="0"/>
            <c:spPr>
              <a:solidFill>
                <a:srgbClr val="654E98"/>
              </a:solidFill>
            </c:spPr>
            <c:extLst>
              <c:ext xmlns:c16="http://schemas.microsoft.com/office/drawing/2014/chart" uri="{C3380CC4-5D6E-409C-BE32-E72D297353CC}">
                <c16:uniqueId val="{00000010-968F-4413-A5C4-85BA2640C9EB}"/>
              </c:ext>
            </c:extLst>
          </c:dPt>
          <c:dPt>
            <c:idx val="16"/>
            <c:invertIfNegative val="0"/>
            <c:bubble3D val="0"/>
            <c:spPr>
              <a:solidFill>
                <a:srgbClr val="654E98"/>
              </a:solidFill>
            </c:spPr>
            <c:extLst>
              <c:ext xmlns:c16="http://schemas.microsoft.com/office/drawing/2014/chart" uri="{C3380CC4-5D6E-409C-BE32-E72D297353CC}">
                <c16:uniqueId val="{00000011-968F-4413-A5C4-85BA2640C9EB}"/>
              </c:ext>
            </c:extLst>
          </c:dPt>
          <c:dPt>
            <c:idx val="17"/>
            <c:invertIfNegative val="0"/>
            <c:bubble3D val="0"/>
            <c:spPr>
              <a:solidFill>
                <a:srgbClr val="654E98"/>
              </a:solidFill>
            </c:spPr>
            <c:extLst>
              <c:ext xmlns:c16="http://schemas.microsoft.com/office/drawing/2014/chart" uri="{C3380CC4-5D6E-409C-BE32-E72D297353CC}">
                <c16:uniqueId val="{00000012-968F-4413-A5C4-85BA2640C9EB}"/>
              </c:ext>
            </c:extLst>
          </c:dPt>
          <c:dPt>
            <c:idx val="18"/>
            <c:invertIfNegative val="0"/>
            <c:bubble3D val="0"/>
            <c:spPr>
              <a:solidFill>
                <a:srgbClr val="654E98"/>
              </a:solidFill>
            </c:spPr>
            <c:extLst>
              <c:ext xmlns:c16="http://schemas.microsoft.com/office/drawing/2014/chart" uri="{C3380CC4-5D6E-409C-BE32-E72D297353CC}">
                <c16:uniqueId val="{00000013-968F-4413-A5C4-85BA2640C9EB}"/>
              </c:ext>
            </c:extLst>
          </c:dPt>
          <c:dPt>
            <c:idx val="19"/>
            <c:invertIfNegative val="0"/>
            <c:bubble3D val="0"/>
            <c:spPr>
              <a:solidFill>
                <a:srgbClr val="C00000"/>
              </a:solidFill>
            </c:spPr>
            <c:extLst>
              <c:ext xmlns:c16="http://schemas.microsoft.com/office/drawing/2014/chart" uri="{C3380CC4-5D6E-409C-BE32-E72D297353CC}">
                <c16:uniqueId val="{00000014-968F-4413-A5C4-85BA2640C9EB}"/>
              </c:ext>
            </c:extLst>
          </c:dPt>
          <c:dPt>
            <c:idx val="20"/>
            <c:invertIfNegative val="0"/>
            <c:bubble3D val="0"/>
            <c:spPr>
              <a:solidFill>
                <a:srgbClr val="654E98"/>
              </a:solidFill>
            </c:spPr>
            <c:extLst>
              <c:ext xmlns:c16="http://schemas.microsoft.com/office/drawing/2014/chart" uri="{C3380CC4-5D6E-409C-BE32-E72D297353CC}">
                <c16:uniqueId val="{00000015-968F-4413-A5C4-85BA2640C9EB}"/>
              </c:ext>
            </c:extLst>
          </c:dPt>
          <c:dPt>
            <c:idx val="21"/>
            <c:invertIfNegative val="0"/>
            <c:bubble3D val="0"/>
            <c:spPr>
              <a:solidFill>
                <a:srgbClr val="654E98"/>
              </a:solidFill>
            </c:spPr>
            <c:extLst>
              <c:ext xmlns:c16="http://schemas.microsoft.com/office/drawing/2014/chart" uri="{C3380CC4-5D6E-409C-BE32-E72D297353CC}">
                <c16:uniqueId val="{00000016-968F-4413-A5C4-85BA2640C9EB}"/>
              </c:ext>
            </c:extLst>
          </c:dPt>
          <c:dPt>
            <c:idx val="22"/>
            <c:invertIfNegative val="0"/>
            <c:bubble3D val="0"/>
            <c:spPr>
              <a:solidFill>
                <a:srgbClr val="654E98"/>
              </a:solidFill>
            </c:spPr>
            <c:extLst>
              <c:ext xmlns:c16="http://schemas.microsoft.com/office/drawing/2014/chart" uri="{C3380CC4-5D6E-409C-BE32-E72D297353CC}">
                <c16:uniqueId val="{00000017-968F-4413-A5C4-85BA2640C9EB}"/>
              </c:ext>
            </c:extLst>
          </c:dPt>
          <c:dPt>
            <c:idx val="23"/>
            <c:invertIfNegative val="0"/>
            <c:bubble3D val="0"/>
            <c:spPr>
              <a:solidFill>
                <a:srgbClr val="654E98"/>
              </a:solidFill>
            </c:spPr>
            <c:extLst>
              <c:ext xmlns:c16="http://schemas.microsoft.com/office/drawing/2014/chart" uri="{C3380CC4-5D6E-409C-BE32-E72D297353CC}">
                <c16:uniqueId val="{00000018-968F-4413-A5C4-85BA2640C9EB}"/>
              </c:ext>
            </c:extLst>
          </c:dPt>
          <c:dPt>
            <c:idx val="24"/>
            <c:invertIfNegative val="0"/>
            <c:bubble3D val="0"/>
            <c:spPr>
              <a:solidFill>
                <a:srgbClr val="654E98"/>
              </a:solidFill>
            </c:spPr>
            <c:extLst>
              <c:ext xmlns:c16="http://schemas.microsoft.com/office/drawing/2014/chart" uri="{C3380CC4-5D6E-409C-BE32-E72D297353CC}">
                <c16:uniqueId val="{00000019-968F-4413-A5C4-85BA2640C9EB}"/>
              </c:ext>
            </c:extLst>
          </c:dPt>
          <c:dPt>
            <c:idx val="25"/>
            <c:invertIfNegative val="0"/>
            <c:bubble3D val="0"/>
            <c:spPr>
              <a:solidFill>
                <a:srgbClr val="654E98"/>
              </a:solidFill>
            </c:spPr>
            <c:extLst>
              <c:ext xmlns:c16="http://schemas.microsoft.com/office/drawing/2014/chart" uri="{C3380CC4-5D6E-409C-BE32-E72D297353CC}">
                <c16:uniqueId val="{0000001A-968F-4413-A5C4-85BA2640C9EB}"/>
              </c:ext>
            </c:extLst>
          </c:dPt>
          <c:dPt>
            <c:idx val="26"/>
            <c:invertIfNegative val="0"/>
            <c:bubble3D val="0"/>
            <c:spPr>
              <a:solidFill>
                <a:srgbClr val="654E98"/>
              </a:solidFill>
            </c:spPr>
            <c:extLst>
              <c:ext xmlns:c16="http://schemas.microsoft.com/office/drawing/2014/chart" uri="{C3380CC4-5D6E-409C-BE32-E72D297353CC}">
                <c16:uniqueId val="{0000001B-968F-4413-A5C4-85BA2640C9EB}"/>
              </c:ext>
            </c:extLst>
          </c:dPt>
          <c:dPt>
            <c:idx val="27"/>
            <c:invertIfNegative val="0"/>
            <c:bubble3D val="0"/>
            <c:spPr>
              <a:solidFill>
                <a:srgbClr val="654E98"/>
              </a:solidFill>
            </c:spPr>
            <c:extLst>
              <c:ext xmlns:c16="http://schemas.microsoft.com/office/drawing/2014/chart" uri="{C3380CC4-5D6E-409C-BE32-E72D297353CC}">
                <c16:uniqueId val="{0000001C-968F-4413-A5C4-85BA2640C9EB}"/>
              </c:ext>
            </c:extLst>
          </c:dPt>
          <c:dPt>
            <c:idx val="28"/>
            <c:invertIfNegative val="0"/>
            <c:bubble3D val="0"/>
            <c:spPr>
              <a:solidFill>
                <a:srgbClr val="654E98"/>
              </a:solidFill>
            </c:spPr>
            <c:extLst>
              <c:ext xmlns:c16="http://schemas.microsoft.com/office/drawing/2014/chart" uri="{C3380CC4-5D6E-409C-BE32-E72D297353CC}">
                <c16:uniqueId val="{0000001D-968F-4413-A5C4-85BA2640C9EB}"/>
              </c:ext>
            </c:extLst>
          </c:dPt>
          <c:dLbls>
            <c:dLbl>
              <c:idx val="0"/>
              <c:tx>
                <c:rich>
                  <a:bodyPr/>
                  <a:lstStyle/>
                  <a:p>
                    <a:fld id="{9A50A892-92AF-4C06-AB84-592A07E4B4E0}"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968F-4413-A5C4-85BA2640C9EB}"/>
                </c:ext>
              </c:extLst>
            </c:dLbl>
            <c:dLbl>
              <c:idx val="1"/>
              <c:tx>
                <c:rich>
                  <a:bodyPr/>
                  <a:lstStyle/>
                  <a:p>
                    <a:fld id="{0E80E175-DDF3-4653-B6BE-1B17937DBB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968F-4413-A5C4-85BA2640C9EB}"/>
                </c:ext>
              </c:extLst>
            </c:dLbl>
            <c:dLbl>
              <c:idx val="2"/>
              <c:tx>
                <c:rich>
                  <a:bodyPr/>
                  <a:lstStyle/>
                  <a:p>
                    <a:r>
                      <a:rPr lang="en-GB"/>
                      <a:t>4.93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968F-4413-A5C4-85BA2640C9EB}"/>
                </c:ext>
              </c:extLst>
            </c:dLbl>
            <c:dLbl>
              <c:idx val="3"/>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68F-4413-A5C4-85BA2640C9EB}"/>
                </c:ext>
              </c:extLst>
            </c:dLbl>
            <c:dLbl>
              <c:idx val="4"/>
              <c:tx>
                <c:rich>
                  <a:bodyPr/>
                  <a:lstStyle/>
                  <a:p>
                    <a:r>
                      <a:rPr lang="en-GB"/>
                      <a:t>4.65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68F-4413-A5C4-85BA2640C9EB}"/>
                </c:ext>
              </c:extLst>
            </c:dLbl>
            <c:dLbl>
              <c:idx val="5"/>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68F-4413-A5C4-85BA2640C9EB}"/>
                </c:ext>
              </c:extLst>
            </c:dLbl>
            <c:dLbl>
              <c:idx val="6"/>
              <c:tx>
                <c:rich>
                  <a:bodyPr/>
                  <a:lstStyle/>
                  <a:p>
                    <a:r>
                      <a:rPr lang="en-GB"/>
                      <a:t>4.46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68F-4413-A5C4-85BA2640C9EB}"/>
                </c:ext>
              </c:extLst>
            </c:dLbl>
            <c:dLbl>
              <c:idx val="7"/>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68F-4413-A5C4-85BA2640C9EB}"/>
                </c:ext>
              </c:extLst>
            </c:dLbl>
            <c:dLbl>
              <c:idx val="8"/>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68F-4413-A5C4-85BA2640C9EB}"/>
                </c:ext>
              </c:extLst>
            </c:dLbl>
            <c:dLbl>
              <c:idx val="9"/>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968F-4413-A5C4-85BA2640C9EB}"/>
                </c:ext>
              </c:extLst>
            </c:dLbl>
            <c:dLbl>
              <c:idx val="10"/>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68F-4413-A5C4-85BA2640C9EB}"/>
                </c:ext>
              </c:extLst>
            </c:dLbl>
            <c:dLbl>
              <c:idx val="11"/>
              <c:tx>
                <c:rich>
                  <a:bodyPr/>
                  <a:lstStyle/>
                  <a:p>
                    <a:r>
                      <a:rPr lang="en-GB"/>
                      <a:t>4.03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68F-4413-A5C4-85BA2640C9EB}"/>
                </c:ext>
              </c:extLst>
            </c:dLbl>
            <c:dLbl>
              <c:idx val="12"/>
              <c:tx>
                <c:rich>
                  <a:bodyPr/>
                  <a:lstStyle/>
                  <a:p>
                    <a:r>
                      <a:rPr lang="en-GB"/>
                      <a:t>3.97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68F-4413-A5C4-85BA2640C9EB}"/>
                </c:ext>
              </c:extLst>
            </c:dLbl>
            <c:dLbl>
              <c:idx val="13"/>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68F-4413-A5C4-85BA2640C9EB}"/>
                </c:ext>
              </c:extLst>
            </c:dLbl>
            <c:dLbl>
              <c:idx val="14"/>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68F-4413-A5C4-85BA2640C9EB}"/>
                </c:ext>
              </c:extLst>
            </c:dLbl>
            <c:dLbl>
              <c:idx val="15"/>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68F-4413-A5C4-85BA2640C9EB}"/>
                </c:ext>
              </c:extLst>
            </c:dLbl>
            <c:dLbl>
              <c:idx val="16"/>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68F-4413-A5C4-85BA2640C9EB}"/>
                </c:ext>
              </c:extLst>
            </c:dLbl>
            <c:dLbl>
              <c:idx val="17"/>
              <c:tx>
                <c:rich>
                  <a:bodyPr/>
                  <a:lstStyle/>
                  <a:p>
                    <a:r>
                      <a:rPr lang="en-GB"/>
                      <a:t>3.90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68F-4413-A5C4-85BA2640C9EB}"/>
                </c:ext>
              </c:extLst>
            </c:dLbl>
            <c:dLbl>
              <c:idx val="18"/>
              <c:tx>
                <c:rich>
                  <a:bodyPr/>
                  <a:lstStyle/>
                  <a:p>
                    <a:r>
                      <a:rPr lang="en-GB"/>
                      <a:t>3.90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68F-4413-A5C4-85BA2640C9EB}"/>
                </c:ext>
              </c:extLst>
            </c:dLbl>
            <c:dLbl>
              <c:idx val="19"/>
              <c:tx>
                <c:rich>
                  <a:bodyPr/>
                  <a:lstStyle/>
                  <a:p>
                    <a:r>
                      <a:rPr lang="en-GB"/>
                      <a:t>3.89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68F-4413-A5C4-85BA2640C9EB}"/>
                </c:ext>
              </c:extLst>
            </c:dLbl>
            <c:dLbl>
              <c:idx val="20"/>
              <c:tx>
                <c:rich>
                  <a:bodyPr/>
                  <a:lstStyle/>
                  <a:p>
                    <a:r>
                      <a:rPr lang="en-GB"/>
                      <a:t>3.88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68F-4413-A5C4-85BA2640C9EB}"/>
                </c:ext>
              </c:extLst>
            </c:dLbl>
            <c:dLbl>
              <c:idx val="21"/>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68F-4413-A5C4-85BA2640C9EB}"/>
                </c:ext>
              </c:extLst>
            </c:dLbl>
            <c:dLbl>
              <c:idx val="22"/>
              <c:tx>
                <c:rich>
                  <a:bodyPr/>
                  <a:lstStyle/>
                  <a:p>
                    <a:r>
                      <a:rPr lang="en-GB"/>
                      <a:t>3.86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68F-4413-A5C4-85BA2640C9EB}"/>
                </c:ext>
              </c:extLst>
            </c:dLbl>
            <c:dLbl>
              <c:idx val="23"/>
              <c:tx>
                <c:rich>
                  <a:bodyPr/>
                  <a:lstStyle/>
                  <a:p>
                    <a:r>
                      <a:rPr lang="en-GB"/>
                      <a:t>3.80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68F-4413-A5C4-85BA2640C9EB}"/>
                </c:ext>
              </c:extLst>
            </c:dLbl>
            <c:dLbl>
              <c:idx val="24"/>
              <c:tx>
                <c:rich>
                  <a:bodyPr/>
                  <a:lstStyle/>
                  <a:p>
                    <a:r>
                      <a:rPr lang="en-GB"/>
                      <a:t>3.70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68F-4413-A5C4-85BA2640C9EB}"/>
                </c:ext>
              </c:extLst>
            </c:dLbl>
            <c:dLbl>
              <c:idx val="25"/>
              <c:tx>
                <c:rich>
                  <a:bodyPr/>
                  <a:lstStyle/>
                  <a:p>
                    <a:r>
                      <a:rPr lang="en-GB"/>
                      <a:t>3.70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68F-4413-A5C4-85BA2640C9EB}"/>
                </c:ext>
              </c:extLst>
            </c:dLbl>
            <c:dLbl>
              <c:idx val="26"/>
              <c:tx>
                <c:rich>
                  <a:bodyPr/>
                  <a:lstStyle/>
                  <a:p>
                    <a:r>
                      <a:rPr lang="en-GB"/>
                      <a:t>3.65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68F-4413-A5C4-85BA2640C9EB}"/>
                </c:ext>
              </c:extLst>
            </c:dLbl>
            <c:dLbl>
              <c:idx val="27"/>
              <c:tx>
                <c:rich>
                  <a:bodyPr/>
                  <a:lstStyle/>
                  <a:p>
                    <a:r>
                      <a:rPr lang="en-GB"/>
                      <a:t>3.62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68F-4413-A5C4-85BA2640C9EB}"/>
                </c:ext>
              </c:extLst>
            </c:dLbl>
            <c:dLbl>
              <c:idx val="28"/>
              <c:tx>
                <c:rich>
                  <a:bodyPr/>
                  <a:lstStyle/>
                  <a:p>
                    <a:r>
                      <a:rPr lang="en-GB"/>
                      <a:t>3.58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68F-4413-A5C4-85BA2640C9E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68F-4413-A5C4-85BA2640C9E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DME</c:v>
                </c:pt>
                <c:pt idx="5">
                  <c:v>BLR</c:v>
                </c:pt>
                <c:pt idx="6">
                  <c:v>RUH</c:v>
                </c:pt>
                <c:pt idx="7">
                  <c:v>JED</c:v>
                </c:pt>
                <c:pt idx="8">
                  <c:v>CPH</c:v>
                </c:pt>
                <c:pt idx="9">
                  <c:v>MSP</c:v>
                </c:pt>
                <c:pt idx="10">
                  <c:v>KIX</c:v>
                </c:pt>
                <c:pt idx="11">
                  <c:v>ZRH</c:v>
                </c:pt>
                <c:pt idx="12">
                  <c:v>SLC</c:v>
                </c:pt>
                <c:pt idx="13">
                  <c:v>CUN</c:v>
                </c:pt>
                <c:pt idx="14">
                  <c:v>ATH</c:v>
                </c:pt>
                <c:pt idx="15">
                  <c:v>YVR</c:v>
                </c:pt>
                <c:pt idx="16">
                  <c:v>OSL</c:v>
                </c:pt>
                <c:pt idx="17">
                  <c:v>DTW</c:v>
                </c:pt>
                <c:pt idx="18">
                  <c:v>DMK</c:v>
                </c:pt>
                <c:pt idx="19">
                  <c:v>BWI</c:v>
                </c:pt>
                <c:pt idx="20">
                  <c:v>LGA</c:v>
                </c:pt>
                <c:pt idx="21">
                  <c:v>MXP</c:v>
                </c:pt>
                <c:pt idx="22">
                  <c:v>PMI</c:v>
                </c:pt>
                <c:pt idx="23">
                  <c:v>DUB</c:v>
                </c:pt>
                <c:pt idx="24">
                  <c:v>BRU</c:v>
                </c:pt>
                <c:pt idx="25">
                  <c:v>VIE</c:v>
                </c:pt>
                <c:pt idx="26">
                  <c:v>ORY</c:v>
                </c:pt>
                <c:pt idx="27">
                  <c:v>ARN</c:v>
                </c:pt>
                <c:pt idx="28">
                  <c:v>LIS</c:v>
                </c:pt>
              </c:strCache>
            </c:strRef>
          </c:cat>
          <c:val>
            <c:numRef>
              <c:f>Sheet1!$B$2:$B$31</c:f>
              <c:numCache>
                <c:formatCode>0.00000000</c:formatCode>
                <c:ptCount val="30"/>
                <c:pt idx="0">
                  <c:v>4.9816520000000004</c:v>
                </c:pt>
                <c:pt idx="1">
                  <c:v>4.9581480999999998</c:v>
                </c:pt>
                <c:pt idx="2">
                  <c:v>4.9324420800000004</c:v>
                </c:pt>
                <c:pt idx="3">
                  <c:v>4.83878612</c:v>
                </c:pt>
                <c:pt idx="4">
                  <c:v>4.6508903400000001</c:v>
                </c:pt>
                <c:pt idx="5">
                  <c:v>4.6014431099999999</c:v>
                </c:pt>
                <c:pt idx="6">
                  <c:v>4.4577164399999996</c:v>
                </c:pt>
                <c:pt idx="7">
                  <c:v>4.1132578000000004</c:v>
                </c:pt>
                <c:pt idx="8">
                  <c:v>4.0476123099999999</c:v>
                </c:pt>
                <c:pt idx="9">
                  <c:v>4.0469114399999997</c:v>
                </c:pt>
                <c:pt idx="10">
                  <c:v>4.0399256599999998</c:v>
                </c:pt>
                <c:pt idx="11">
                  <c:v>4.0330910400000004</c:v>
                </c:pt>
                <c:pt idx="12">
                  <c:v>3.9724459400000001</c:v>
                </c:pt>
                <c:pt idx="13">
                  <c:v>3.9518542299999999</c:v>
                </c:pt>
                <c:pt idx="14">
                  <c:v>3.9225371099999999</c:v>
                </c:pt>
                <c:pt idx="15">
                  <c:v>3.9214965400000001</c:v>
                </c:pt>
                <c:pt idx="16">
                  <c:v>3.9131172699999999</c:v>
                </c:pt>
                <c:pt idx="17">
                  <c:v>3.9044096700000002</c:v>
                </c:pt>
                <c:pt idx="18">
                  <c:v>3.9005881599999999</c:v>
                </c:pt>
                <c:pt idx="19">
                  <c:v>3.8900010900000002</c:v>
                </c:pt>
                <c:pt idx="20">
                  <c:v>3.8831887799999998</c:v>
                </c:pt>
                <c:pt idx="21">
                  <c:v>3.8738785999999998</c:v>
                </c:pt>
                <c:pt idx="22">
                  <c:v>3.8596845200000001</c:v>
                </c:pt>
                <c:pt idx="23">
                  <c:v>3.7981535800000001</c:v>
                </c:pt>
                <c:pt idx="24">
                  <c:v>3.6967302599999998</c:v>
                </c:pt>
                <c:pt idx="25">
                  <c:v>3.69589743</c:v>
                </c:pt>
                <c:pt idx="26">
                  <c:v>3.6493846400000001</c:v>
                </c:pt>
                <c:pt idx="27">
                  <c:v>3.6211983399999998</c:v>
                </c:pt>
                <c:pt idx="28">
                  <c:v>3.58437406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4.98</c:v>
                  </c:pt>
                  <c:pt idx="1">
                    <c:v>4.96</c:v>
                  </c:pt>
                  <c:pt idx="2">
                    <c:v>4.93</c:v>
                  </c:pt>
                  <c:pt idx="3">
                    <c:v>4.84</c:v>
                  </c:pt>
                  <c:pt idx="4">
                    <c:v>4.65</c:v>
                  </c:pt>
                  <c:pt idx="5">
                    <c:v>4.60</c:v>
                  </c:pt>
                  <c:pt idx="6">
                    <c:v>4.46</c:v>
                  </c:pt>
                  <c:pt idx="7">
                    <c:v>4.11</c:v>
                  </c:pt>
                  <c:pt idx="8">
                    <c:v>4.05</c:v>
                  </c:pt>
                  <c:pt idx="9">
                    <c:v>4.05</c:v>
                  </c:pt>
                  <c:pt idx="10">
                    <c:v>4.04</c:v>
                  </c:pt>
                  <c:pt idx="11">
                    <c:v>4.03</c:v>
                  </c:pt>
                  <c:pt idx="12">
                    <c:v>3.97</c:v>
                  </c:pt>
                  <c:pt idx="13">
                    <c:v>3.95</c:v>
                  </c:pt>
                  <c:pt idx="14">
                    <c:v>3.92</c:v>
                  </c:pt>
                  <c:pt idx="15">
                    <c:v>3.92</c:v>
                  </c:pt>
                  <c:pt idx="16">
                    <c:v>3.91</c:v>
                  </c:pt>
                  <c:pt idx="17">
                    <c:v>3.90</c:v>
                  </c:pt>
                  <c:pt idx="18">
                    <c:v>3.90</c:v>
                  </c:pt>
                  <c:pt idx="19">
                    <c:v>3.89</c:v>
                  </c:pt>
                  <c:pt idx="20">
                    <c:v>3.88</c:v>
                  </c:pt>
                  <c:pt idx="21">
                    <c:v>3.87</c:v>
                  </c:pt>
                  <c:pt idx="22">
                    <c:v>3.86</c:v>
                  </c:pt>
                  <c:pt idx="23">
                    <c:v>3.80</c:v>
                  </c:pt>
                  <c:pt idx="24">
                    <c:v>3.70</c:v>
                  </c:pt>
                  <c:pt idx="25">
                    <c:v>3.70</c:v>
                  </c:pt>
                  <c:pt idx="26">
                    <c:v>3.65</c:v>
                  </c:pt>
                  <c:pt idx="27">
                    <c:v>3.62</c:v>
                  </c:pt>
                  <c:pt idx="28">
                    <c:v>3.58</c:v>
                  </c:pt>
                </c15:dlblRangeCache>
              </c15:datalabelsRange>
            </c:ext>
            <c:ext xmlns:c16="http://schemas.microsoft.com/office/drawing/2014/chart" uri="{C3380CC4-5D6E-409C-BE32-E72D297353CC}">
              <c16:uniqueId val="{0000001F-968F-4413-A5C4-85BA2640C9E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3E0-E749-9680-2E49F4E49E57}"/>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3E0-E749-9680-2E49F4E49E5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3E0-E749-9680-2E49F4E49E57}"/>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53E0-E749-9680-2E49F4E49E57}"/>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53E0-E749-9680-2E49F4E49E5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3E0-E749-9680-2E49F4E49E5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53E0-E749-9680-2E49F4E49E5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3E0-E749-9680-2E49F4E49E5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53E0-E749-9680-2E49F4E49E5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3E0-E749-9680-2E49F4E49E5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3E0-E749-9680-2E49F4E49E5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53E0-E749-9680-2E49F4E49E5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3E0-E749-9680-2E49F4E49E57}"/>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3E0-E749-9680-2E49F4E49E5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53E0-E749-9680-2E49F4E49E5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3E0-E749-9680-2E49F4E49E5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53E0-E749-9680-2E49F4E49E5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3E0-E749-9680-2E49F4E49E5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53E0-E749-9680-2E49F4E49E5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53E0-E749-9680-2E49F4E49E5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53E0-E749-9680-2E49F4E49E5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3E0-E749-9680-2E49F4E49E5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53E0-E749-9680-2E49F4E49E5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3E0-E749-9680-2E49F4E49E5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53E0-E749-9680-2E49F4E49E5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3E0-E749-9680-2E49F4E49E5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53E0-E749-9680-2E49F4E49E5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3E0-E749-9680-2E49F4E49E57}"/>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53E0-E749-9680-2E49F4E49E57}"/>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3E0-E749-9680-2E49F4E49E57}"/>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53E0-E749-9680-2E49F4E49E57}"/>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3E0-E749-9680-2E49F4E49E57}"/>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53E0-E749-9680-2E49F4E49E5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53E0-E749-9680-2E49F4E49E5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123-1F4B-B94D-193C6CAE3EA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123-1F4B-B94D-193C6CAE3EAD}"/>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123-1F4B-B94D-193C6CAE3EAD}"/>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9123-1F4B-B94D-193C6CAE3EAD}"/>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123-1F4B-B94D-193C6CAE3EAD}"/>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123-1F4B-B94D-193C6CAE3EAD}"/>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123-1F4B-B94D-193C6CAE3EAD}"/>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123-1F4B-B94D-193C6CAE3EAD}"/>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123-1F4B-B94D-193C6CAE3EAD}"/>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123-1F4B-B94D-193C6CAE3EAD}"/>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123-1F4B-B94D-193C6CAE3EAD}"/>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123-1F4B-B94D-193C6CAE3EAD}"/>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123-1F4B-B94D-193C6CAE3EAD}"/>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123-1F4B-B94D-193C6CAE3EAD}"/>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123-1F4B-B94D-193C6CAE3EAD}"/>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123-1F4B-B94D-193C6CAE3EAD}"/>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123-1F4B-B94D-193C6CAE3EAD}"/>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123-1F4B-B94D-193C6CAE3EAD}"/>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123-1F4B-B94D-193C6CAE3EAD}"/>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123-1F4B-B94D-193C6CAE3EAD}"/>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123-1F4B-B94D-193C6CAE3EAD}"/>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123-1F4B-B94D-193C6CAE3EAD}"/>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123-1F4B-B94D-193C6CAE3EAD}"/>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123-1F4B-B94D-193C6CAE3EAD}"/>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123-1F4B-B94D-193C6CAE3EAD}"/>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123-1F4B-B94D-193C6CAE3EAD}"/>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123-1F4B-B94D-193C6CAE3EAD}"/>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123-1F4B-B94D-193C6CAE3EAD}"/>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123-1F4B-B94D-193C6CAE3EAD}"/>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123-1F4B-B94D-193C6CAE3EAD}"/>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123-1F4B-B94D-193C6CAE3EAD}"/>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123-1F4B-B94D-193C6CAE3EA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9123-1F4B-B94D-193C6CAE3EA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2B7-E745-B945-D533D3F2134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2B7-E745-B945-D533D3F21344}"/>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2B7-E745-B945-D533D3F21344}"/>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C2B7-E745-B945-D533D3F21344}"/>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C2B7-E745-B945-D533D3F21344}"/>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2B7-E745-B945-D533D3F21344}"/>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C2B7-E745-B945-D533D3F21344}"/>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2B7-E745-B945-D533D3F21344}"/>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C2B7-E745-B945-D533D3F21344}"/>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2B7-E745-B945-D533D3F21344}"/>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C2B7-E745-B945-D533D3F21344}"/>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2B7-E745-B945-D533D3F21344}"/>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2B7-E745-B945-D533D3F21344}"/>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C2B7-E745-B945-D533D3F21344}"/>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2B7-E745-B945-D533D3F21344}"/>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C2B7-E745-B945-D533D3F21344}"/>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2B7-E745-B945-D533D3F21344}"/>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2B7-E745-B945-D533D3F21344}"/>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C2B7-E745-B945-D533D3F21344}"/>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C2B7-E745-B945-D533D3F21344}"/>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C2B7-E745-B945-D533D3F21344}"/>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2B7-E745-B945-D533D3F21344}"/>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C2B7-E745-B945-D533D3F21344}"/>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2B7-E745-B945-D533D3F21344}"/>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C2B7-E745-B945-D533D3F21344}"/>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2B7-E745-B945-D533D3F21344}"/>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C2B7-E745-B945-D533D3F21344}"/>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2B7-E745-B945-D533D3F21344}"/>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C2B7-E745-B945-D533D3F21344}"/>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2B7-E745-B945-D533D3F21344}"/>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C2B7-E745-B945-D533D3F21344}"/>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2B7-E745-B945-D533D3F21344}"/>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C2B7-E745-B945-D533D3F2134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C2B7-E745-B945-D533D3F2134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81B-4D58-B882-EC2D0C86949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81B-4D58-B882-EC2D0C86949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81B-4D58-B882-EC2D0C86949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81B-4D58-B882-EC2D0C86949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2E8B-4460-AB14-E17C13D8EBCC}"/>
              </c:ext>
            </c:extLst>
          </c:dPt>
          <c:dPt>
            <c:idx val="1"/>
            <c:invertIfNegative val="0"/>
            <c:bubble3D val="0"/>
            <c:spPr>
              <a:solidFill>
                <a:srgbClr val="654E98"/>
              </a:solidFill>
            </c:spPr>
            <c:extLst>
              <c:ext xmlns:c16="http://schemas.microsoft.com/office/drawing/2014/chart" uri="{C3380CC4-5D6E-409C-BE32-E72D297353CC}">
                <c16:uniqueId val="{00000003-2E8B-4460-AB14-E17C13D8EBCC}"/>
              </c:ext>
            </c:extLst>
          </c:dPt>
          <c:dPt>
            <c:idx val="2"/>
            <c:invertIfNegative val="0"/>
            <c:bubble3D val="0"/>
            <c:spPr>
              <a:solidFill>
                <a:srgbClr val="654E98"/>
              </a:solidFill>
            </c:spPr>
            <c:extLst>
              <c:ext xmlns:c16="http://schemas.microsoft.com/office/drawing/2014/chart" uri="{C3380CC4-5D6E-409C-BE32-E72D297353CC}">
                <c16:uniqueId val="{00000004-2E8B-4460-AB14-E17C13D8EBCC}"/>
              </c:ext>
            </c:extLst>
          </c:dPt>
          <c:dPt>
            <c:idx val="3"/>
            <c:invertIfNegative val="0"/>
            <c:bubble3D val="0"/>
            <c:spPr>
              <a:solidFill>
                <a:srgbClr val="654E98"/>
              </a:solidFill>
            </c:spPr>
            <c:extLst>
              <c:ext xmlns:c16="http://schemas.microsoft.com/office/drawing/2014/chart" uri="{C3380CC4-5D6E-409C-BE32-E72D297353CC}">
                <c16:uniqueId val="{00000005-2E8B-4460-AB14-E17C13D8EBCC}"/>
              </c:ext>
            </c:extLst>
          </c:dPt>
          <c:dPt>
            <c:idx val="4"/>
            <c:invertIfNegative val="0"/>
            <c:bubble3D val="0"/>
            <c:spPr>
              <a:solidFill>
                <a:srgbClr val="654E98"/>
              </a:solidFill>
            </c:spPr>
            <c:extLst>
              <c:ext xmlns:c16="http://schemas.microsoft.com/office/drawing/2014/chart" uri="{C3380CC4-5D6E-409C-BE32-E72D297353CC}">
                <c16:uniqueId val="{00000006-2E8B-4460-AB14-E17C13D8EBCC}"/>
              </c:ext>
            </c:extLst>
          </c:dPt>
          <c:dPt>
            <c:idx val="5"/>
            <c:invertIfNegative val="0"/>
            <c:bubble3D val="0"/>
            <c:spPr>
              <a:solidFill>
                <a:srgbClr val="654E98"/>
              </a:solidFill>
            </c:spPr>
            <c:extLst>
              <c:ext xmlns:c16="http://schemas.microsoft.com/office/drawing/2014/chart" uri="{C3380CC4-5D6E-409C-BE32-E72D297353CC}">
                <c16:uniqueId val="{00000007-2E8B-4460-AB14-E17C13D8EBCC}"/>
              </c:ext>
            </c:extLst>
          </c:dPt>
          <c:dPt>
            <c:idx val="6"/>
            <c:invertIfNegative val="0"/>
            <c:bubble3D val="0"/>
            <c:spPr>
              <a:solidFill>
                <a:srgbClr val="654E98"/>
              </a:solidFill>
            </c:spPr>
            <c:extLst>
              <c:ext xmlns:c16="http://schemas.microsoft.com/office/drawing/2014/chart" uri="{C3380CC4-5D6E-409C-BE32-E72D297353CC}">
                <c16:uniqueId val="{00000008-2E8B-4460-AB14-E17C13D8EBCC}"/>
              </c:ext>
            </c:extLst>
          </c:dPt>
          <c:dPt>
            <c:idx val="7"/>
            <c:invertIfNegative val="0"/>
            <c:bubble3D val="0"/>
            <c:spPr>
              <a:solidFill>
                <a:srgbClr val="654E98"/>
              </a:solidFill>
            </c:spPr>
            <c:extLst>
              <c:ext xmlns:c16="http://schemas.microsoft.com/office/drawing/2014/chart" uri="{C3380CC4-5D6E-409C-BE32-E72D297353CC}">
                <c16:uniqueId val="{00000009-2E8B-4460-AB14-E17C13D8EBCC}"/>
              </c:ext>
            </c:extLst>
          </c:dPt>
          <c:dPt>
            <c:idx val="8"/>
            <c:invertIfNegative val="0"/>
            <c:bubble3D val="0"/>
            <c:spPr>
              <a:solidFill>
                <a:srgbClr val="654E98"/>
              </a:solidFill>
            </c:spPr>
            <c:extLst>
              <c:ext xmlns:c16="http://schemas.microsoft.com/office/drawing/2014/chart" uri="{C3380CC4-5D6E-409C-BE32-E72D297353CC}">
                <c16:uniqueId val="{0000000A-2E8B-4460-AB14-E17C13D8EBCC}"/>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E8B-4460-AB14-E17C13D8EBCC}"/>
              </c:ext>
            </c:extLst>
          </c:dPt>
          <c:dPt>
            <c:idx val="10"/>
            <c:invertIfNegative val="0"/>
            <c:bubble3D val="0"/>
            <c:spPr>
              <a:solidFill>
                <a:srgbClr val="654E98"/>
              </a:solidFill>
            </c:spPr>
            <c:extLst>
              <c:ext xmlns:c16="http://schemas.microsoft.com/office/drawing/2014/chart" uri="{C3380CC4-5D6E-409C-BE32-E72D297353CC}">
                <c16:uniqueId val="{0000000B-2E8B-4460-AB14-E17C13D8EBCC}"/>
              </c:ext>
            </c:extLst>
          </c:dPt>
          <c:dPt>
            <c:idx val="11"/>
            <c:invertIfNegative val="0"/>
            <c:bubble3D val="0"/>
            <c:spPr>
              <a:solidFill>
                <a:srgbClr val="654E98"/>
              </a:solidFill>
            </c:spPr>
            <c:extLst>
              <c:ext xmlns:c16="http://schemas.microsoft.com/office/drawing/2014/chart" uri="{C3380CC4-5D6E-409C-BE32-E72D297353CC}">
                <c16:uniqueId val="{0000000C-2E8B-4460-AB14-E17C13D8EBCC}"/>
              </c:ext>
            </c:extLst>
          </c:dPt>
          <c:dPt>
            <c:idx val="12"/>
            <c:invertIfNegative val="0"/>
            <c:bubble3D val="0"/>
            <c:spPr>
              <a:solidFill>
                <a:srgbClr val="654E98"/>
              </a:solidFill>
            </c:spPr>
            <c:extLst>
              <c:ext xmlns:c16="http://schemas.microsoft.com/office/drawing/2014/chart" uri="{C3380CC4-5D6E-409C-BE32-E72D297353CC}">
                <c16:uniqueId val="{0000000D-2E8B-4460-AB14-E17C13D8EBCC}"/>
              </c:ext>
            </c:extLst>
          </c:dPt>
          <c:dPt>
            <c:idx val="13"/>
            <c:invertIfNegative val="0"/>
            <c:bubble3D val="0"/>
            <c:spPr>
              <a:solidFill>
                <a:srgbClr val="654E98"/>
              </a:solidFill>
            </c:spPr>
            <c:extLst>
              <c:ext xmlns:c16="http://schemas.microsoft.com/office/drawing/2014/chart" uri="{C3380CC4-5D6E-409C-BE32-E72D297353CC}">
                <c16:uniqueId val="{0000000E-2E8B-4460-AB14-E17C13D8EBCC}"/>
              </c:ext>
            </c:extLst>
          </c:dPt>
          <c:dPt>
            <c:idx val="14"/>
            <c:invertIfNegative val="0"/>
            <c:bubble3D val="0"/>
            <c:spPr>
              <a:solidFill>
                <a:srgbClr val="C00000"/>
              </a:solidFill>
            </c:spPr>
            <c:extLst>
              <c:ext xmlns:c16="http://schemas.microsoft.com/office/drawing/2014/chart" uri="{C3380CC4-5D6E-409C-BE32-E72D297353CC}">
                <c16:uniqueId val="{0000000F-2E8B-4460-AB14-E17C13D8EBCC}"/>
              </c:ext>
            </c:extLst>
          </c:dPt>
          <c:dPt>
            <c:idx val="15"/>
            <c:invertIfNegative val="0"/>
            <c:bubble3D val="0"/>
            <c:spPr>
              <a:solidFill>
                <a:srgbClr val="654E98"/>
              </a:solidFill>
            </c:spPr>
            <c:extLst>
              <c:ext xmlns:c16="http://schemas.microsoft.com/office/drawing/2014/chart" uri="{C3380CC4-5D6E-409C-BE32-E72D297353CC}">
                <c16:uniqueId val="{00000010-2E8B-4460-AB14-E17C13D8EBCC}"/>
              </c:ext>
            </c:extLst>
          </c:dPt>
          <c:dPt>
            <c:idx val="16"/>
            <c:invertIfNegative val="0"/>
            <c:bubble3D val="0"/>
            <c:spPr>
              <a:solidFill>
                <a:srgbClr val="654E98"/>
              </a:solidFill>
            </c:spPr>
            <c:extLst>
              <c:ext xmlns:c16="http://schemas.microsoft.com/office/drawing/2014/chart" uri="{C3380CC4-5D6E-409C-BE32-E72D297353CC}">
                <c16:uniqueId val="{00000011-2E8B-4460-AB14-E17C13D8EBCC}"/>
              </c:ext>
            </c:extLst>
          </c:dPt>
          <c:dPt>
            <c:idx val="17"/>
            <c:invertIfNegative val="0"/>
            <c:bubble3D val="0"/>
            <c:spPr>
              <a:solidFill>
                <a:srgbClr val="654E98"/>
              </a:solidFill>
            </c:spPr>
            <c:extLst>
              <c:ext xmlns:c16="http://schemas.microsoft.com/office/drawing/2014/chart" uri="{C3380CC4-5D6E-409C-BE32-E72D297353CC}">
                <c16:uniqueId val="{00000012-2E8B-4460-AB14-E17C13D8EBCC}"/>
              </c:ext>
            </c:extLst>
          </c:dPt>
          <c:dPt>
            <c:idx val="18"/>
            <c:invertIfNegative val="0"/>
            <c:bubble3D val="0"/>
            <c:spPr>
              <a:solidFill>
                <a:srgbClr val="654E98"/>
              </a:solidFill>
            </c:spPr>
            <c:extLst>
              <c:ext xmlns:c16="http://schemas.microsoft.com/office/drawing/2014/chart" uri="{C3380CC4-5D6E-409C-BE32-E72D297353CC}">
                <c16:uniqueId val="{00000013-2E8B-4460-AB14-E17C13D8EBCC}"/>
              </c:ext>
            </c:extLst>
          </c:dPt>
          <c:dPt>
            <c:idx val="19"/>
            <c:invertIfNegative val="0"/>
            <c:bubble3D val="0"/>
            <c:spPr>
              <a:solidFill>
                <a:srgbClr val="654E98"/>
              </a:solidFill>
            </c:spPr>
            <c:extLst>
              <c:ext xmlns:c16="http://schemas.microsoft.com/office/drawing/2014/chart" uri="{C3380CC4-5D6E-409C-BE32-E72D297353CC}">
                <c16:uniqueId val="{00000014-2E8B-4460-AB14-E17C13D8EBCC}"/>
              </c:ext>
            </c:extLst>
          </c:dPt>
          <c:dPt>
            <c:idx val="20"/>
            <c:invertIfNegative val="0"/>
            <c:bubble3D val="0"/>
            <c:spPr>
              <a:solidFill>
                <a:srgbClr val="654E98"/>
              </a:solidFill>
            </c:spPr>
            <c:extLst>
              <c:ext xmlns:c16="http://schemas.microsoft.com/office/drawing/2014/chart" uri="{C3380CC4-5D6E-409C-BE32-E72D297353CC}">
                <c16:uniqueId val="{00000015-2E8B-4460-AB14-E17C13D8EBCC}"/>
              </c:ext>
            </c:extLst>
          </c:dPt>
          <c:dPt>
            <c:idx val="21"/>
            <c:invertIfNegative val="0"/>
            <c:bubble3D val="0"/>
            <c:spPr>
              <a:solidFill>
                <a:srgbClr val="654E98"/>
              </a:solidFill>
            </c:spPr>
            <c:extLst>
              <c:ext xmlns:c16="http://schemas.microsoft.com/office/drawing/2014/chart" uri="{C3380CC4-5D6E-409C-BE32-E72D297353CC}">
                <c16:uniqueId val="{00000016-2E8B-4460-AB14-E17C13D8EBCC}"/>
              </c:ext>
            </c:extLst>
          </c:dPt>
          <c:dPt>
            <c:idx val="22"/>
            <c:invertIfNegative val="0"/>
            <c:bubble3D val="0"/>
            <c:spPr>
              <a:solidFill>
                <a:srgbClr val="654E98"/>
              </a:solidFill>
            </c:spPr>
            <c:extLst>
              <c:ext xmlns:c16="http://schemas.microsoft.com/office/drawing/2014/chart" uri="{C3380CC4-5D6E-409C-BE32-E72D297353CC}">
                <c16:uniqueId val="{00000017-2E8B-4460-AB14-E17C13D8EBCC}"/>
              </c:ext>
            </c:extLst>
          </c:dPt>
          <c:dPt>
            <c:idx val="23"/>
            <c:invertIfNegative val="0"/>
            <c:bubble3D val="0"/>
            <c:spPr>
              <a:solidFill>
                <a:srgbClr val="654E98"/>
              </a:solidFill>
            </c:spPr>
            <c:extLst>
              <c:ext xmlns:c16="http://schemas.microsoft.com/office/drawing/2014/chart" uri="{C3380CC4-5D6E-409C-BE32-E72D297353CC}">
                <c16:uniqueId val="{00000018-2E8B-4460-AB14-E17C13D8EBCC}"/>
              </c:ext>
            </c:extLst>
          </c:dPt>
          <c:dPt>
            <c:idx val="24"/>
            <c:invertIfNegative val="0"/>
            <c:bubble3D val="0"/>
            <c:spPr>
              <a:solidFill>
                <a:srgbClr val="654E98"/>
              </a:solidFill>
            </c:spPr>
            <c:extLst>
              <c:ext xmlns:c16="http://schemas.microsoft.com/office/drawing/2014/chart" uri="{C3380CC4-5D6E-409C-BE32-E72D297353CC}">
                <c16:uniqueId val="{00000019-2E8B-4460-AB14-E17C13D8EBCC}"/>
              </c:ext>
            </c:extLst>
          </c:dPt>
          <c:dPt>
            <c:idx val="25"/>
            <c:invertIfNegative val="0"/>
            <c:bubble3D val="0"/>
            <c:spPr>
              <a:solidFill>
                <a:srgbClr val="654E98"/>
              </a:solidFill>
            </c:spPr>
            <c:extLst>
              <c:ext xmlns:c16="http://schemas.microsoft.com/office/drawing/2014/chart" uri="{C3380CC4-5D6E-409C-BE32-E72D297353CC}">
                <c16:uniqueId val="{0000001A-2E8B-4460-AB14-E17C13D8EBCC}"/>
              </c:ext>
            </c:extLst>
          </c:dPt>
          <c:dPt>
            <c:idx val="26"/>
            <c:invertIfNegative val="0"/>
            <c:bubble3D val="0"/>
            <c:spPr>
              <a:solidFill>
                <a:srgbClr val="654E98"/>
              </a:solidFill>
            </c:spPr>
            <c:extLst>
              <c:ext xmlns:c16="http://schemas.microsoft.com/office/drawing/2014/chart" uri="{C3380CC4-5D6E-409C-BE32-E72D297353CC}">
                <c16:uniqueId val="{0000001B-2E8B-4460-AB14-E17C13D8EBCC}"/>
              </c:ext>
            </c:extLst>
          </c:dPt>
          <c:dPt>
            <c:idx val="27"/>
            <c:invertIfNegative val="0"/>
            <c:bubble3D val="0"/>
            <c:spPr>
              <a:solidFill>
                <a:srgbClr val="654E98"/>
              </a:solidFill>
            </c:spPr>
            <c:extLst>
              <c:ext xmlns:c16="http://schemas.microsoft.com/office/drawing/2014/chart" uri="{C3380CC4-5D6E-409C-BE32-E72D297353CC}">
                <c16:uniqueId val="{0000001C-2E8B-4460-AB14-E17C13D8EBCC}"/>
              </c:ext>
            </c:extLst>
          </c:dPt>
          <c:dPt>
            <c:idx val="28"/>
            <c:invertIfNegative val="0"/>
            <c:bubble3D val="0"/>
            <c:spPr>
              <a:solidFill>
                <a:srgbClr val="654E98"/>
              </a:solidFill>
            </c:spPr>
            <c:extLst>
              <c:ext xmlns:c16="http://schemas.microsoft.com/office/drawing/2014/chart" uri="{C3380CC4-5D6E-409C-BE32-E72D297353CC}">
                <c16:uniqueId val="{0000001D-2E8B-4460-AB14-E17C13D8EBCC}"/>
              </c:ext>
            </c:extLst>
          </c:dPt>
          <c:dLbls>
            <c:dLbl>
              <c:idx val="0"/>
              <c:tx>
                <c:rich>
                  <a:bodyPr/>
                  <a:lstStyle/>
                  <a:p>
                    <a:fld id="{55425596-93EA-4EBC-B39D-26F427E6DC55}"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2E8B-4460-AB14-E17C13D8EBCC}"/>
                </c:ext>
              </c:extLst>
            </c:dLbl>
            <c:dLbl>
              <c:idx val="1"/>
              <c:tx>
                <c:rich>
                  <a:bodyPr/>
                  <a:lstStyle/>
                  <a:p>
                    <a:fld id="{7E0AB25F-23D1-4E4F-B5CF-ED16EBA8AE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2E8B-4460-AB14-E17C13D8EBCC}"/>
                </c:ext>
              </c:extLst>
            </c:dLbl>
            <c:dLbl>
              <c:idx val="2"/>
              <c:tx>
                <c:rich>
                  <a:bodyPr/>
                  <a:lstStyle/>
                  <a:p>
                    <a:r>
                      <a:rPr lang="en-GB"/>
                      <a:t>4.81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E8B-4460-AB14-E17C13D8EBCC}"/>
                </c:ext>
              </c:extLst>
            </c:dLbl>
            <c:dLbl>
              <c:idx val="3"/>
              <c:tx>
                <c:rich>
                  <a:bodyPr/>
                  <a:lstStyle/>
                  <a:p>
                    <a:r>
                      <a:rPr lang="en-GB"/>
                      <a:t>4.79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E8B-4460-AB14-E17C13D8EBCC}"/>
                </c:ext>
              </c:extLst>
            </c:dLbl>
            <c:dLbl>
              <c:idx val="4"/>
              <c:tx>
                <c:rich>
                  <a:bodyPr/>
                  <a:lstStyle/>
                  <a:p>
                    <a:r>
                      <a:rPr lang="en-GB"/>
                      <a:t>4.53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E8B-4460-AB14-E17C13D8EBCC}"/>
                </c:ext>
              </c:extLst>
            </c:dLbl>
            <c:dLbl>
              <c:idx val="5"/>
              <c:tx>
                <c:rich>
                  <a:bodyPr/>
                  <a:lstStyle/>
                  <a:p>
                    <a:r>
                      <a:rPr lang="en-GB"/>
                      <a:t>4.45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E8B-4460-AB14-E17C13D8EBCC}"/>
                </c:ext>
              </c:extLst>
            </c:dLbl>
            <c:dLbl>
              <c:idx val="6"/>
              <c:tx>
                <c:rich>
                  <a:bodyPr/>
                  <a:lstStyle/>
                  <a:p>
                    <a:r>
                      <a:rPr lang="en-GB"/>
                      <a:t>4.45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E8B-4460-AB14-E17C13D8EBCC}"/>
                </c:ext>
              </c:extLst>
            </c:dLbl>
            <c:dLbl>
              <c:idx val="7"/>
              <c:tx>
                <c:rich>
                  <a:bodyPr/>
                  <a:lstStyle/>
                  <a:p>
                    <a:r>
                      <a:rPr lang="en-GB"/>
                      <a:t>4.39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E8B-4460-AB14-E17C13D8EBCC}"/>
                </c:ext>
              </c:extLst>
            </c:dLbl>
            <c:dLbl>
              <c:idx val="8"/>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E8B-4460-AB14-E17C13D8EBCC}"/>
                </c:ext>
              </c:extLst>
            </c:dLbl>
            <c:dLbl>
              <c:idx val="9"/>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E8B-4460-AB14-E17C13D8EBCC}"/>
                </c:ext>
              </c:extLst>
            </c:dLbl>
            <c:dLbl>
              <c:idx val="10"/>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E8B-4460-AB14-E17C13D8EBCC}"/>
                </c:ext>
              </c:extLst>
            </c:dLbl>
            <c:dLbl>
              <c:idx val="11"/>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E8B-4460-AB14-E17C13D8EBCC}"/>
                </c:ext>
              </c:extLst>
            </c:dLbl>
            <c:dLbl>
              <c:idx val="12"/>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E8B-4460-AB14-E17C13D8EBCC}"/>
                </c:ext>
              </c:extLst>
            </c:dLbl>
            <c:dLbl>
              <c:idx val="13"/>
              <c:tx>
                <c:rich>
                  <a:bodyPr/>
                  <a:lstStyle/>
                  <a:p>
                    <a:r>
                      <a:rPr lang="en-GB"/>
                      <a:t>3.88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E8B-4460-AB14-E17C13D8EBCC}"/>
                </c:ext>
              </c:extLst>
            </c:dLbl>
            <c:dLbl>
              <c:idx val="14"/>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E8B-4460-AB14-E17C13D8EBCC}"/>
                </c:ext>
              </c:extLst>
            </c:dLbl>
            <c:dLbl>
              <c:idx val="15"/>
              <c:tx>
                <c:rich>
                  <a:bodyPr/>
                  <a:lstStyle/>
                  <a:p>
                    <a:r>
                      <a:rPr lang="en-GB"/>
                      <a:t>3.83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E8B-4460-AB14-E17C13D8EBCC}"/>
                </c:ext>
              </c:extLst>
            </c:dLbl>
            <c:dLbl>
              <c:idx val="16"/>
              <c:tx>
                <c:rich>
                  <a:bodyPr/>
                  <a:lstStyle/>
                  <a:p>
                    <a:r>
                      <a:rPr lang="en-GB"/>
                      <a:t>3.75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E8B-4460-AB14-E17C13D8EBCC}"/>
                </c:ext>
              </c:extLst>
            </c:dLbl>
            <c:dLbl>
              <c:idx val="17"/>
              <c:tx>
                <c:rich>
                  <a:bodyPr/>
                  <a:lstStyle/>
                  <a:p>
                    <a:r>
                      <a:rPr lang="en-GB"/>
                      <a:t>3.74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E8B-4460-AB14-E17C13D8EBCC}"/>
                </c:ext>
              </c:extLst>
            </c:dLbl>
            <c:dLbl>
              <c:idx val="18"/>
              <c:tx>
                <c:rich>
                  <a:bodyPr/>
                  <a:lstStyle/>
                  <a:p>
                    <a:r>
                      <a:rPr lang="en-GB"/>
                      <a:t>3.73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E8B-4460-AB14-E17C13D8EBCC}"/>
                </c:ext>
              </c:extLst>
            </c:dLbl>
            <c:dLbl>
              <c:idx val="19"/>
              <c:tx>
                <c:rich>
                  <a:bodyPr/>
                  <a:lstStyle/>
                  <a:p>
                    <a:r>
                      <a:rPr lang="en-GB"/>
                      <a:t>3.71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E8B-4460-AB14-E17C13D8EBCC}"/>
                </c:ext>
              </c:extLst>
            </c:dLbl>
            <c:dLbl>
              <c:idx val="20"/>
              <c:tx>
                <c:rich>
                  <a:bodyPr/>
                  <a:lstStyle/>
                  <a:p>
                    <a:r>
                      <a:rPr lang="en-GB"/>
                      <a:t>3.71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E8B-4460-AB14-E17C13D8EBCC}"/>
                </c:ext>
              </c:extLst>
            </c:dLbl>
            <c:dLbl>
              <c:idx val="21"/>
              <c:tx>
                <c:rich>
                  <a:bodyPr/>
                  <a:lstStyle/>
                  <a:p>
                    <a:r>
                      <a:rPr lang="en-GB"/>
                      <a:t>3.71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E8B-4460-AB14-E17C13D8EBCC}"/>
                </c:ext>
              </c:extLst>
            </c:dLbl>
            <c:dLbl>
              <c:idx val="22"/>
              <c:tx>
                <c:rich>
                  <a:bodyPr/>
                  <a:lstStyle/>
                  <a:p>
                    <a:r>
                      <a:rPr lang="en-GB"/>
                      <a:t>3.68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E8B-4460-AB14-E17C13D8EBCC}"/>
                </c:ext>
              </c:extLst>
            </c:dLbl>
            <c:dLbl>
              <c:idx val="23"/>
              <c:tx>
                <c:rich>
                  <a:bodyPr/>
                  <a:lstStyle/>
                  <a:p>
                    <a:r>
                      <a:rPr lang="en-GB"/>
                      <a:t>3.65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E8B-4460-AB14-E17C13D8EBCC}"/>
                </c:ext>
              </c:extLst>
            </c:dLbl>
            <c:dLbl>
              <c:idx val="24"/>
              <c:tx>
                <c:rich>
                  <a:bodyPr/>
                  <a:lstStyle/>
                  <a:p>
                    <a:r>
                      <a:rPr lang="en-GB"/>
                      <a:t>3.62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E8B-4460-AB14-E17C13D8EBCC}"/>
                </c:ext>
              </c:extLst>
            </c:dLbl>
            <c:dLbl>
              <c:idx val="25"/>
              <c:tx>
                <c:rich>
                  <a:bodyPr/>
                  <a:lstStyle/>
                  <a:p>
                    <a:r>
                      <a:rPr lang="en-GB"/>
                      <a:t>3.57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E8B-4460-AB14-E17C13D8EBCC}"/>
                </c:ext>
              </c:extLst>
            </c:dLbl>
            <c:dLbl>
              <c:idx val="26"/>
              <c:tx>
                <c:rich>
                  <a:bodyPr/>
                  <a:lstStyle/>
                  <a:p>
                    <a:r>
                      <a:rPr lang="en-GB"/>
                      <a:t>3.50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E8B-4460-AB14-E17C13D8EBCC}"/>
                </c:ext>
              </c:extLst>
            </c:dLbl>
            <c:dLbl>
              <c:idx val="27"/>
              <c:tx>
                <c:rich>
                  <a:bodyPr/>
                  <a:lstStyle/>
                  <a:p>
                    <a:r>
                      <a:rPr lang="en-GB"/>
                      <a:t>3.27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E8B-4460-AB14-E17C13D8EBCC}"/>
                </c:ext>
              </c:extLst>
            </c:dLbl>
            <c:dLbl>
              <c:idx val="28"/>
              <c:tx>
                <c:rich>
                  <a:bodyPr/>
                  <a:lstStyle/>
                  <a:p>
                    <a:r>
                      <a:rPr lang="en-GB"/>
                      <a:t>3.07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E8B-4460-AB14-E17C13D8EBCC}"/>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E8B-4460-AB14-E17C13D8EBC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DME</c:v>
                </c:pt>
                <c:pt idx="5">
                  <c:v>JED</c:v>
                </c:pt>
                <c:pt idx="6">
                  <c:v>RUH</c:v>
                </c:pt>
                <c:pt idx="7">
                  <c:v>BLR</c:v>
                </c:pt>
                <c:pt idx="8">
                  <c:v>KIX</c:v>
                </c:pt>
                <c:pt idx="9">
                  <c:v>SLC</c:v>
                </c:pt>
                <c:pt idx="10">
                  <c:v>DMK</c:v>
                </c:pt>
                <c:pt idx="11">
                  <c:v>MSP</c:v>
                </c:pt>
                <c:pt idx="12">
                  <c:v>LGA</c:v>
                </c:pt>
                <c:pt idx="13">
                  <c:v>DTW</c:v>
                </c:pt>
                <c:pt idx="14">
                  <c:v>BWI</c:v>
                </c:pt>
                <c:pt idx="15">
                  <c:v>ZRH</c:v>
                </c:pt>
                <c:pt idx="16">
                  <c:v>ATH</c:v>
                </c:pt>
                <c:pt idx="17">
                  <c:v>YVR</c:v>
                </c:pt>
                <c:pt idx="18">
                  <c:v>PMI</c:v>
                </c:pt>
                <c:pt idx="19">
                  <c:v>CUN</c:v>
                </c:pt>
                <c:pt idx="20">
                  <c:v>OSL</c:v>
                </c:pt>
                <c:pt idx="21">
                  <c:v>MXP</c:v>
                </c:pt>
                <c:pt idx="22">
                  <c:v>CPH</c:v>
                </c:pt>
                <c:pt idx="23">
                  <c:v>ARN</c:v>
                </c:pt>
                <c:pt idx="24">
                  <c:v>ORY</c:v>
                </c:pt>
                <c:pt idx="25">
                  <c:v>BRU</c:v>
                </c:pt>
                <c:pt idx="26">
                  <c:v>VIE</c:v>
                </c:pt>
                <c:pt idx="27">
                  <c:v>DUB</c:v>
                </c:pt>
                <c:pt idx="28">
                  <c:v>LIS</c:v>
                </c:pt>
              </c:strCache>
            </c:strRef>
          </c:cat>
          <c:val>
            <c:numRef>
              <c:f>Sheet1!$B$2:$B$31</c:f>
              <c:numCache>
                <c:formatCode>0.00000000</c:formatCode>
                <c:ptCount val="30"/>
                <c:pt idx="0">
                  <c:v>4.9975388699999996</c:v>
                </c:pt>
                <c:pt idx="1">
                  <c:v>4.9912191300000002</c:v>
                </c:pt>
                <c:pt idx="2">
                  <c:v>4.8143203999999997</c:v>
                </c:pt>
                <c:pt idx="3">
                  <c:v>4.7874195899999998</c:v>
                </c:pt>
                <c:pt idx="4">
                  <c:v>4.5301959800000002</c:v>
                </c:pt>
                <c:pt idx="5">
                  <c:v>4.4485758799999999</c:v>
                </c:pt>
                <c:pt idx="6">
                  <c:v>4.4472917399999998</c:v>
                </c:pt>
                <c:pt idx="7">
                  <c:v>4.3906911700000002</c:v>
                </c:pt>
                <c:pt idx="8">
                  <c:v>4.1051714300000004</c:v>
                </c:pt>
                <c:pt idx="9">
                  <c:v>4.0582772199999999</c:v>
                </c:pt>
                <c:pt idx="10">
                  <c:v>4.0366175899999996</c:v>
                </c:pt>
                <c:pt idx="11">
                  <c:v>3.9163221500000001</c:v>
                </c:pt>
                <c:pt idx="12">
                  <c:v>3.90710691</c:v>
                </c:pt>
                <c:pt idx="13">
                  <c:v>3.8802702400000002</c:v>
                </c:pt>
                <c:pt idx="14">
                  <c:v>3.83966114</c:v>
                </c:pt>
                <c:pt idx="15">
                  <c:v>3.8276330399999998</c:v>
                </c:pt>
                <c:pt idx="16">
                  <c:v>3.74795656</c:v>
                </c:pt>
                <c:pt idx="17">
                  <c:v>3.7357100399999998</c:v>
                </c:pt>
                <c:pt idx="18">
                  <c:v>3.7263941799999998</c:v>
                </c:pt>
                <c:pt idx="19">
                  <c:v>3.7121396199999999</c:v>
                </c:pt>
                <c:pt idx="20">
                  <c:v>3.7083618899999999</c:v>
                </c:pt>
                <c:pt idx="21">
                  <c:v>3.70558531</c:v>
                </c:pt>
                <c:pt idx="22">
                  <c:v>3.6792972499999999</c:v>
                </c:pt>
                <c:pt idx="23">
                  <c:v>3.6524177400000002</c:v>
                </c:pt>
                <c:pt idx="24">
                  <c:v>3.62311578</c:v>
                </c:pt>
                <c:pt idx="25">
                  <c:v>3.5672752000000001</c:v>
                </c:pt>
                <c:pt idx="26">
                  <c:v>3.4975075599999998</c:v>
                </c:pt>
                <c:pt idx="27">
                  <c:v>3.2748539600000002</c:v>
                </c:pt>
                <c:pt idx="28">
                  <c:v>3.0728111899999999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4.99</c:v>
                  </c:pt>
                  <c:pt idx="2">
                    <c:v>4.81</c:v>
                  </c:pt>
                  <c:pt idx="3">
                    <c:v>4.79</c:v>
                  </c:pt>
                  <c:pt idx="4">
                    <c:v>4.53</c:v>
                  </c:pt>
                  <c:pt idx="5">
                    <c:v>4.45</c:v>
                  </c:pt>
                  <c:pt idx="6">
                    <c:v>4.45</c:v>
                  </c:pt>
                  <c:pt idx="7">
                    <c:v>4.39</c:v>
                  </c:pt>
                  <c:pt idx="8">
                    <c:v>4.11</c:v>
                  </c:pt>
                  <c:pt idx="9">
                    <c:v>4.06</c:v>
                  </c:pt>
                  <c:pt idx="10">
                    <c:v>4.04</c:v>
                  </c:pt>
                  <c:pt idx="11">
                    <c:v>3.92</c:v>
                  </c:pt>
                  <c:pt idx="12">
                    <c:v>3.91</c:v>
                  </c:pt>
                  <c:pt idx="13">
                    <c:v>3.88</c:v>
                  </c:pt>
                  <c:pt idx="14">
                    <c:v>3.84</c:v>
                  </c:pt>
                  <c:pt idx="15">
                    <c:v>3.83</c:v>
                  </c:pt>
                  <c:pt idx="16">
                    <c:v>3.75</c:v>
                  </c:pt>
                  <c:pt idx="17">
                    <c:v>3.74</c:v>
                  </c:pt>
                  <c:pt idx="18">
                    <c:v>3.73</c:v>
                  </c:pt>
                  <c:pt idx="19">
                    <c:v>3.71</c:v>
                  </c:pt>
                  <c:pt idx="20">
                    <c:v>3.71</c:v>
                  </c:pt>
                  <c:pt idx="21">
                    <c:v>3.71</c:v>
                  </c:pt>
                  <c:pt idx="22">
                    <c:v>3.68</c:v>
                  </c:pt>
                  <c:pt idx="23">
                    <c:v>3.65</c:v>
                  </c:pt>
                  <c:pt idx="24">
                    <c:v>3.62</c:v>
                  </c:pt>
                  <c:pt idx="25">
                    <c:v>3.57</c:v>
                  </c:pt>
                  <c:pt idx="26">
                    <c:v>3.50</c:v>
                  </c:pt>
                  <c:pt idx="27">
                    <c:v>3.27</c:v>
                  </c:pt>
                  <c:pt idx="28">
                    <c:v>3.07</c:v>
                  </c:pt>
                </c15:dlblRangeCache>
              </c15:datalabelsRange>
            </c:ext>
            <c:ext xmlns:c16="http://schemas.microsoft.com/office/drawing/2014/chart" uri="{C3380CC4-5D6E-409C-BE32-E72D297353CC}">
              <c16:uniqueId val="{0000001F-2E8B-4460-AB14-E17C13D8EBC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CA6-BF44-9FFB-7C330BFD28F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CA6-BF44-9FFB-7C330BFD28F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CA6-BF44-9FFB-7C330BFD28F1}"/>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CA6-BF44-9FFB-7C330BFD28F1}"/>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CA6-BF44-9FFB-7C330BFD28F1}"/>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CA6-BF44-9FFB-7C330BFD28F1}"/>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CA6-BF44-9FFB-7C330BFD28F1}"/>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CA6-BF44-9FFB-7C330BFD28F1}"/>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CA6-BF44-9FFB-7C330BFD28F1}"/>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CA6-BF44-9FFB-7C330BFD28F1}"/>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CA6-BF44-9FFB-7C330BFD28F1}"/>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CA6-BF44-9FFB-7C330BFD28F1}"/>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CA6-BF44-9FFB-7C330BFD28F1}"/>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CA6-BF44-9FFB-7C330BFD28F1}"/>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CA6-BF44-9FFB-7C330BFD28F1}"/>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CA6-BF44-9FFB-7C330BFD28F1}"/>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CA6-BF44-9FFB-7C330BFD28F1}"/>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CA6-BF44-9FFB-7C330BFD28F1}"/>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CA6-BF44-9FFB-7C330BFD28F1}"/>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CA6-BF44-9FFB-7C330BFD28F1}"/>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CA6-BF44-9FFB-7C330BFD28F1}"/>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CA6-BF44-9FFB-7C330BFD28F1}"/>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CA6-BF44-9FFB-7C330BFD28F1}"/>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CA6-BF44-9FFB-7C330BFD28F1}"/>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CA6-BF44-9FFB-7C330BFD28F1}"/>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CA6-BF44-9FFB-7C330BFD28F1}"/>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CA6-BF44-9FFB-7C330BFD28F1}"/>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CA6-BF44-9FFB-7C330BFD28F1}"/>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CA6-BF44-9FFB-7C330BFD28F1}"/>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CA6-BF44-9FFB-7C330BFD28F1}"/>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CA6-BF44-9FFB-7C330BFD28F1}"/>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CA6-BF44-9FFB-7C330BFD28F1}"/>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BCA6-BF44-9FFB-7C330BFD28F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BCA6-BF44-9FFB-7C330BFD28F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05A-0C4D-9805-DBB7720D1AB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05A-0C4D-9805-DBB7720D1AB7}"/>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505A-0C4D-9805-DBB7720D1AB7}"/>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505A-0C4D-9805-DBB7720D1AB7}"/>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05A-0C4D-9805-DBB7720D1AB7}"/>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505A-0C4D-9805-DBB7720D1AB7}"/>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05A-0C4D-9805-DBB7720D1AB7}"/>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505A-0C4D-9805-DBB7720D1AB7}"/>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05A-0C4D-9805-DBB7720D1AB7}"/>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505A-0C4D-9805-DBB7720D1AB7}"/>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05A-0C4D-9805-DBB7720D1AB7}"/>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05A-0C4D-9805-DBB7720D1AB7}"/>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505A-0C4D-9805-DBB7720D1AB7}"/>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05A-0C4D-9805-DBB7720D1AB7}"/>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505A-0C4D-9805-DBB7720D1AB7}"/>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05A-0C4D-9805-DBB7720D1AB7}"/>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505A-0C4D-9805-DBB7720D1AB7}"/>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05A-0C4D-9805-DBB7720D1AB7}"/>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505A-0C4D-9805-DBB7720D1AB7}"/>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505A-0C4D-9805-DBB7720D1AB7}"/>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505A-0C4D-9805-DBB7720D1AB7}"/>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05A-0C4D-9805-DBB7720D1AB7}"/>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505A-0C4D-9805-DBB7720D1AB7}"/>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05A-0C4D-9805-DBB7720D1AB7}"/>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505A-0C4D-9805-DBB7720D1AB7}"/>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05A-0C4D-9805-DBB7720D1AB7}"/>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505A-0C4D-9805-DBB7720D1AB7}"/>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05A-0C4D-9805-DBB7720D1AB7}"/>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505A-0C4D-9805-DBB7720D1AB7}"/>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05A-0C4D-9805-DBB7720D1AB7}"/>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505A-0C4D-9805-DBB7720D1AB7}"/>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05A-0C4D-9805-DBB7720D1AB7}"/>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505A-0C4D-9805-DBB7720D1AB7}"/>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3D6-F645-8B04-961D1589E0B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3D6-F645-8B04-961D1589E0B3}"/>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3D6-F645-8B04-961D1589E0B3}"/>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53D6-F645-8B04-961D1589E0B3}"/>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53D6-F645-8B04-961D1589E0B3}"/>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3D6-F645-8B04-961D1589E0B3}"/>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53D6-F645-8B04-961D1589E0B3}"/>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3D6-F645-8B04-961D1589E0B3}"/>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53D6-F645-8B04-961D1589E0B3}"/>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3D6-F645-8B04-961D1589E0B3}"/>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53D6-F645-8B04-961D1589E0B3}"/>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3D6-F645-8B04-961D1589E0B3}"/>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3D6-F645-8B04-961D1589E0B3}"/>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53D6-F645-8B04-961D1589E0B3}"/>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3D6-F645-8B04-961D1589E0B3}"/>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53D6-F645-8B04-961D1589E0B3}"/>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3D6-F645-8B04-961D1589E0B3}"/>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3D6-F645-8B04-961D1589E0B3}"/>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53D6-F645-8B04-961D1589E0B3}"/>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53D6-F645-8B04-961D1589E0B3}"/>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53D6-F645-8B04-961D1589E0B3}"/>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3D6-F645-8B04-961D1589E0B3}"/>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53D6-F645-8B04-961D1589E0B3}"/>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3D6-F645-8B04-961D1589E0B3}"/>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53D6-F645-8B04-961D1589E0B3}"/>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3D6-F645-8B04-961D1589E0B3}"/>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53D6-F645-8B04-961D1589E0B3}"/>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3D6-F645-8B04-961D1589E0B3}"/>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53D6-F645-8B04-961D1589E0B3}"/>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3D6-F645-8B04-961D1589E0B3}"/>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53D6-F645-8B04-961D1589E0B3}"/>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3D6-F645-8B04-961D1589E0B3}"/>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53D6-F645-8B04-961D1589E0B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53D6-F645-8B04-961D1589E0B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0444-4F3F-AF86-26CEE2E4BA36}"/>
              </c:ext>
            </c:extLst>
          </c:dPt>
          <c:dPt>
            <c:idx val="1"/>
            <c:invertIfNegative val="0"/>
            <c:bubble3D val="0"/>
            <c:spPr>
              <a:solidFill>
                <a:srgbClr val="654E98"/>
              </a:solidFill>
            </c:spPr>
            <c:extLst>
              <c:ext xmlns:c16="http://schemas.microsoft.com/office/drawing/2014/chart" uri="{C3380CC4-5D6E-409C-BE32-E72D297353CC}">
                <c16:uniqueId val="{00000003-0444-4F3F-AF86-26CEE2E4BA36}"/>
              </c:ext>
            </c:extLst>
          </c:dPt>
          <c:dPt>
            <c:idx val="2"/>
            <c:invertIfNegative val="0"/>
            <c:bubble3D val="0"/>
            <c:spPr>
              <a:solidFill>
                <a:srgbClr val="654E98"/>
              </a:solidFill>
            </c:spPr>
            <c:extLst>
              <c:ext xmlns:c16="http://schemas.microsoft.com/office/drawing/2014/chart" uri="{C3380CC4-5D6E-409C-BE32-E72D297353CC}">
                <c16:uniqueId val="{00000004-0444-4F3F-AF86-26CEE2E4BA36}"/>
              </c:ext>
            </c:extLst>
          </c:dPt>
          <c:dPt>
            <c:idx val="3"/>
            <c:invertIfNegative val="0"/>
            <c:bubble3D val="0"/>
            <c:spPr>
              <a:solidFill>
                <a:srgbClr val="654E98"/>
              </a:solidFill>
            </c:spPr>
            <c:extLst>
              <c:ext xmlns:c16="http://schemas.microsoft.com/office/drawing/2014/chart" uri="{C3380CC4-5D6E-409C-BE32-E72D297353CC}">
                <c16:uniqueId val="{00000005-0444-4F3F-AF86-26CEE2E4BA36}"/>
              </c:ext>
            </c:extLst>
          </c:dPt>
          <c:dPt>
            <c:idx val="4"/>
            <c:invertIfNegative val="0"/>
            <c:bubble3D val="0"/>
            <c:spPr>
              <a:solidFill>
                <a:srgbClr val="654E98"/>
              </a:solidFill>
            </c:spPr>
            <c:extLst>
              <c:ext xmlns:c16="http://schemas.microsoft.com/office/drawing/2014/chart" uri="{C3380CC4-5D6E-409C-BE32-E72D297353CC}">
                <c16:uniqueId val="{00000006-0444-4F3F-AF86-26CEE2E4BA36}"/>
              </c:ext>
            </c:extLst>
          </c:dPt>
          <c:dPt>
            <c:idx val="5"/>
            <c:invertIfNegative val="0"/>
            <c:bubble3D val="0"/>
            <c:spPr>
              <a:solidFill>
                <a:srgbClr val="654E98"/>
              </a:solidFill>
            </c:spPr>
            <c:extLst>
              <c:ext xmlns:c16="http://schemas.microsoft.com/office/drawing/2014/chart" uri="{C3380CC4-5D6E-409C-BE32-E72D297353CC}">
                <c16:uniqueId val="{00000007-0444-4F3F-AF86-26CEE2E4BA36}"/>
              </c:ext>
            </c:extLst>
          </c:dPt>
          <c:dPt>
            <c:idx val="6"/>
            <c:invertIfNegative val="0"/>
            <c:bubble3D val="0"/>
            <c:spPr>
              <a:solidFill>
                <a:srgbClr val="654E98"/>
              </a:solidFill>
            </c:spPr>
            <c:extLst>
              <c:ext xmlns:c16="http://schemas.microsoft.com/office/drawing/2014/chart" uri="{C3380CC4-5D6E-409C-BE32-E72D297353CC}">
                <c16:uniqueId val="{00000008-0444-4F3F-AF86-26CEE2E4BA36}"/>
              </c:ext>
            </c:extLst>
          </c:dPt>
          <c:dPt>
            <c:idx val="7"/>
            <c:invertIfNegative val="0"/>
            <c:bubble3D val="0"/>
            <c:spPr>
              <a:solidFill>
                <a:srgbClr val="654E98"/>
              </a:solidFill>
            </c:spPr>
            <c:extLst>
              <c:ext xmlns:c16="http://schemas.microsoft.com/office/drawing/2014/chart" uri="{C3380CC4-5D6E-409C-BE32-E72D297353CC}">
                <c16:uniqueId val="{00000009-0444-4F3F-AF86-26CEE2E4BA36}"/>
              </c:ext>
            </c:extLst>
          </c:dPt>
          <c:dPt>
            <c:idx val="8"/>
            <c:invertIfNegative val="0"/>
            <c:bubble3D val="0"/>
            <c:spPr>
              <a:solidFill>
                <a:srgbClr val="654E98"/>
              </a:solidFill>
            </c:spPr>
            <c:extLst>
              <c:ext xmlns:c16="http://schemas.microsoft.com/office/drawing/2014/chart" uri="{C3380CC4-5D6E-409C-BE32-E72D297353CC}">
                <c16:uniqueId val="{0000000A-0444-4F3F-AF86-26CEE2E4BA36}"/>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444-4F3F-AF86-26CEE2E4BA36}"/>
              </c:ext>
            </c:extLst>
          </c:dPt>
          <c:dPt>
            <c:idx val="10"/>
            <c:invertIfNegative val="0"/>
            <c:bubble3D val="0"/>
            <c:spPr>
              <a:solidFill>
                <a:srgbClr val="654E98"/>
              </a:solidFill>
            </c:spPr>
            <c:extLst>
              <c:ext xmlns:c16="http://schemas.microsoft.com/office/drawing/2014/chart" uri="{C3380CC4-5D6E-409C-BE32-E72D297353CC}">
                <c16:uniqueId val="{0000000B-0444-4F3F-AF86-26CEE2E4BA36}"/>
              </c:ext>
            </c:extLst>
          </c:dPt>
          <c:dPt>
            <c:idx val="11"/>
            <c:invertIfNegative val="0"/>
            <c:bubble3D val="0"/>
            <c:spPr>
              <a:solidFill>
                <a:srgbClr val="654E98"/>
              </a:solidFill>
            </c:spPr>
            <c:extLst>
              <c:ext xmlns:c16="http://schemas.microsoft.com/office/drawing/2014/chart" uri="{C3380CC4-5D6E-409C-BE32-E72D297353CC}">
                <c16:uniqueId val="{0000000C-0444-4F3F-AF86-26CEE2E4BA36}"/>
              </c:ext>
            </c:extLst>
          </c:dPt>
          <c:dPt>
            <c:idx val="12"/>
            <c:invertIfNegative val="0"/>
            <c:bubble3D val="0"/>
            <c:spPr>
              <a:solidFill>
                <a:srgbClr val="654E98"/>
              </a:solidFill>
            </c:spPr>
            <c:extLst>
              <c:ext xmlns:c16="http://schemas.microsoft.com/office/drawing/2014/chart" uri="{C3380CC4-5D6E-409C-BE32-E72D297353CC}">
                <c16:uniqueId val="{0000000D-0444-4F3F-AF86-26CEE2E4BA36}"/>
              </c:ext>
            </c:extLst>
          </c:dPt>
          <c:dPt>
            <c:idx val="13"/>
            <c:invertIfNegative val="0"/>
            <c:bubble3D val="0"/>
            <c:spPr>
              <a:solidFill>
                <a:srgbClr val="654E98"/>
              </a:solidFill>
            </c:spPr>
            <c:extLst>
              <c:ext xmlns:c16="http://schemas.microsoft.com/office/drawing/2014/chart" uri="{C3380CC4-5D6E-409C-BE32-E72D297353CC}">
                <c16:uniqueId val="{0000000E-0444-4F3F-AF86-26CEE2E4BA36}"/>
              </c:ext>
            </c:extLst>
          </c:dPt>
          <c:dPt>
            <c:idx val="14"/>
            <c:invertIfNegative val="0"/>
            <c:bubble3D val="0"/>
            <c:spPr>
              <a:solidFill>
                <a:srgbClr val="654E98"/>
              </a:solidFill>
            </c:spPr>
            <c:extLst>
              <c:ext xmlns:c16="http://schemas.microsoft.com/office/drawing/2014/chart" uri="{C3380CC4-5D6E-409C-BE32-E72D297353CC}">
                <c16:uniqueId val="{0000000F-0444-4F3F-AF86-26CEE2E4BA36}"/>
              </c:ext>
            </c:extLst>
          </c:dPt>
          <c:dPt>
            <c:idx val="15"/>
            <c:invertIfNegative val="0"/>
            <c:bubble3D val="0"/>
            <c:spPr>
              <a:solidFill>
                <a:srgbClr val="654E98"/>
              </a:solidFill>
            </c:spPr>
            <c:extLst>
              <c:ext xmlns:c16="http://schemas.microsoft.com/office/drawing/2014/chart" uri="{C3380CC4-5D6E-409C-BE32-E72D297353CC}">
                <c16:uniqueId val="{00000010-0444-4F3F-AF86-26CEE2E4BA36}"/>
              </c:ext>
            </c:extLst>
          </c:dPt>
          <c:dPt>
            <c:idx val="16"/>
            <c:invertIfNegative val="0"/>
            <c:bubble3D val="0"/>
            <c:spPr>
              <a:solidFill>
                <a:srgbClr val="C00000"/>
              </a:solidFill>
            </c:spPr>
            <c:extLst>
              <c:ext xmlns:c16="http://schemas.microsoft.com/office/drawing/2014/chart" uri="{C3380CC4-5D6E-409C-BE32-E72D297353CC}">
                <c16:uniqueId val="{00000011-0444-4F3F-AF86-26CEE2E4BA36}"/>
              </c:ext>
            </c:extLst>
          </c:dPt>
          <c:dPt>
            <c:idx val="17"/>
            <c:invertIfNegative val="0"/>
            <c:bubble3D val="0"/>
            <c:spPr>
              <a:solidFill>
                <a:srgbClr val="654E98"/>
              </a:solidFill>
            </c:spPr>
            <c:extLst>
              <c:ext xmlns:c16="http://schemas.microsoft.com/office/drawing/2014/chart" uri="{C3380CC4-5D6E-409C-BE32-E72D297353CC}">
                <c16:uniqueId val="{00000012-0444-4F3F-AF86-26CEE2E4BA36}"/>
              </c:ext>
            </c:extLst>
          </c:dPt>
          <c:dPt>
            <c:idx val="18"/>
            <c:invertIfNegative val="0"/>
            <c:bubble3D val="0"/>
            <c:spPr>
              <a:solidFill>
                <a:srgbClr val="654E98"/>
              </a:solidFill>
            </c:spPr>
            <c:extLst>
              <c:ext xmlns:c16="http://schemas.microsoft.com/office/drawing/2014/chart" uri="{C3380CC4-5D6E-409C-BE32-E72D297353CC}">
                <c16:uniqueId val="{00000013-0444-4F3F-AF86-26CEE2E4BA36}"/>
              </c:ext>
            </c:extLst>
          </c:dPt>
          <c:dPt>
            <c:idx val="19"/>
            <c:invertIfNegative val="0"/>
            <c:bubble3D val="0"/>
            <c:spPr>
              <a:solidFill>
                <a:srgbClr val="654E98"/>
              </a:solidFill>
            </c:spPr>
            <c:extLst>
              <c:ext xmlns:c16="http://schemas.microsoft.com/office/drawing/2014/chart" uri="{C3380CC4-5D6E-409C-BE32-E72D297353CC}">
                <c16:uniqueId val="{00000014-0444-4F3F-AF86-26CEE2E4BA36}"/>
              </c:ext>
            </c:extLst>
          </c:dPt>
          <c:dPt>
            <c:idx val="20"/>
            <c:invertIfNegative val="0"/>
            <c:bubble3D val="0"/>
            <c:spPr>
              <a:solidFill>
                <a:srgbClr val="654E98"/>
              </a:solidFill>
            </c:spPr>
            <c:extLst>
              <c:ext xmlns:c16="http://schemas.microsoft.com/office/drawing/2014/chart" uri="{C3380CC4-5D6E-409C-BE32-E72D297353CC}">
                <c16:uniqueId val="{00000015-0444-4F3F-AF86-26CEE2E4BA36}"/>
              </c:ext>
            </c:extLst>
          </c:dPt>
          <c:dPt>
            <c:idx val="21"/>
            <c:invertIfNegative val="0"/>
            <c:bubble3D val="0"/>
            <c:spPr>
              <a:solidFill>
                <a:srgbClr val="654E98"/>
              </a:solidFill>
            </c:spPr>
            <c:extLst>
              <c:ext xmlns:c16="http://schemas.microsoft.com/office/drawing/2014/chart" uri="{C3380CC4-5D6E-409C-BE32-E72D297353CC}">
                <c16:uniqueId val="{00000016-0444-4F3F-AF86-26CEE2E4BA36}"/>
              </c:ext>
            </c:extLst>
          </c:dPt>
          <c:dPt>
            <c:idx val="22"/>
            <c:invertIfNegative val="0"/>
            <c:bubble3D val="0"/>
            <c:spPr>
              <a:solidFill>
                <a:srgbClr val="654E98"/>
              </a:solidFill>
            </c:spPr>
            <c:extLst>
              <c:ext xmlns:c16="http://schemas.microsoft.com/office/drawing/2014/chart" uri="{C3380CC4-5D6E-409C-BE32-E72D297353CC}">
                <c16:uniqueId val="{00000017-0444-4F3F-AF86-26CEE2E4BA36}"/>
              </c:ext>
            </c:extLst>
          </c:dPt>
          <c:dPt>
            <c:idx val="23"/>
            <c:invertIfNegative val="0"/>
            <c:bubble3D val="0"/>
            <c:spPr>
              <a:solidFill>
                <a:srgbClr val="654E98"/>
              </a:solidFill>
            </c:spPr>
            <c:extLst>
              <c:ext xmlns:c16="http://schemas.microsoft.com/office/drawing/2014/chart" uri="{C3380CC4-5D6E-409C-BE32-E72D297353CC}">
                <c16:uniqueId val="{00000018-0444-4F3F-AF86-26CEE2E4BA36}"/>
              </c:ext>
            </c:extLst>
          </c:dPt>
          <c:dPt>
            <c:idx val="24"/>
            <c:invertIfNegative val="0"/>
            <c:bubble3D val="0"/>
            <c:spPr>
              <a:solidFill>
                <a:srgbClr val="654E98"/>
              </a:solidFill>
            </c:spPr>
            <c:extLst>
              <c:ext xmlns:c16="http://schemas.microsoft.com/office/drawing/2014/chart" uri="{C3380CC4-5D6E-409C-BE32-E72D297353CC}">
                <c16:uniqueId val="{00000019-0444-4F3F-AF86-26CEE2E4BA36}"/>
              </c:ext>
            </c:extLst>
          </c:dPt>
          <c:dPt>
            <c:idx val="25"/>
            <c:invertIfNegative val="0"/>
            <c:bubble3D val="0"/>
            <c:spPr>
              <a:solidFill>
                <a:srgbClr val="654E98"/>
              </a:solidFill>
            </c:spPr>
            <c:extLst>
              <c:ext xmlns:c16="http://schemas.microsoft.com/office/drawing/2014/chart" uri="{C3380CC4-5D6E-409C-BE32-E72D297353CC}">
                <c16:uniqueId val="{0000001A-0444-4F3F-AF86-26CEE2E4BA36}"/>
              </c:ext>
            </c:extLst>
          </c:dPt>
          <c:dPt>
            <c:idx val="26"/>
            <c:invertIfNegative val="0"/>
            <c:bubble3D val="0"/>
            <c:spPr>
              <a:solidFill>
                <a:srgbClr val="654E98"/>
              </a:solidFill>
            </c:spPr>
            <c:extLst>
              <c:ext xmlns:c16="http://schemas.microsoft.com/office/drawing/2014/chart" uri="{C3380CC4-5D6E-409C-BE32-E72D297353CC}">
                <c16:uniqueId val="{0000001B-0444-4F3F-AF86-26CEE2E4BA36}"/>
              </c:ext>
            </c:extLst>
          </c:dPt>
          <c:dPt>
            <c:idx val="27"/>
            <c:invertIfNegative val="0"/>
            <c:bubble3D val="0"/>
            <c:spPr>
              <a:solidFill>
                <a:srgbClr val="654E98"/>
              </a:solidFill>
            </c:spPr>
            <c:extLst>
              <c:ext xmlns:c16="http://schemas.microsoft.com/office/drawing/2014/chart" uri="{C3380CC4-5D6E-409C-BE32-E72D297353CC}">
                <c16:uniqueId val="{0000001C-0444-4F3F-AF86-26CEE2E4BA36}"/>
              </c:ext>
            </c:extLst>
          </c:dPt>
          <c:dPt>
            <c:idx val="28"/>
            <c:invertIfNegative val="0"/>
            <c:bubble3D val="0"/>
            <c:spPr>
              <a:solidFill>
                <a:srgbClr val="654E98"/>
              </a:solidFill>
            </c:spPr>
            <c:extLst>
              <c:ext xmlns:c16="http://schemas.microsoft.com/office/drawing/2014/chart" uri="{C3380CC4-5D6E-409C-BE32-E72D297353CC}">
                <c16:uniqueId val="{0000001D-0444-4F3F-AF86-26CEE2E4BA36}"/>
              </c:ext>
            </c:extLst>
          </c:dPt>
          <c:dLbls>
            <c:dLbl>
              <c:idx val="0"/>
              <c:tx>
                <c:rich>
                  <a:bodyPr/>
                  <a:lstStyle/>
                  <a:p>
                    <a:fld id="{1CCC7EC8-A94F-4918-93A2-E7BE141E472B}"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0444-4F3F-AF86-26CEE2E4BA36}"/>
                </c:ext>
              </c:extLst>
            </c:dLbl>
            <c:dLbl>
              <c:idx val="1"/>
              <c:tx>
                <c:rich>
                  <a:bodyPr/>
                  <a:lstStyle/>
                  <a:p>
                    <a:fld id="{F9B458C7-3218-4F9F-9841-39F5A747E0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0444-4F3F-AF86-26CEE2E4BA36}"/>
                </c:ext>
              </c:extLst>
            </c:dLbl>
            <c:dLbl>
              <c:idx val="2"/>
              <c:tx>
                <c:rich>
                  <a:bodyPr/>
                  <a:lstStyle/>
                  <a:p>
                    <a:r>
                      <a:rPr lang="en-GB"/>
                      <a:t>4.99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0444-4F3F-AF86-26CEE2E4BA36}"/>
                </c:ext>
              </c:extLst>
            </c:dLbl>
            <c:dLbl>
              <c:idx val="3"/>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444-4F3F-AF86-26CEE2E4BA36}"/>
                </c:ext>
              </c:extLst>
            </c:dLbl>
            <c:dLbl>
              <c:idx val="4"/>
              <c:tx>
                <c:rich>
                  <a:bodyPr/>
                  <a:lstStyle/>
                  <a:p>
                    <a:r>
                      <a:rPr lang="en-GB"/>
                      <a:t>4.66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0444-4F3F-AF86-26CEE2E4BA36}"/>
                </c:ext>
              </c:extLst>
            </c:dLbl>
            <c:dLbl>
              <c:idx val="5"/>
              <c:tx>
                <c:rich>
                  <a:bodyPr/>
                  <a:lstStyle/>
                  <a:p>
                    <a:r>
                      <a:rPr lang="en-GB"/>
                      <a:t>4.62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444-4F3F-AF86-26CEE2E4BA36}"/>
                </c:ext>
              </c:extLst>
            </c:dLbl>
            <c:dLbl>
              <c:idx val="6"/>
              <c:tx>
                <c:rich>
                  <a:bodyPr/>
                  <a:lstStyle/>
                  <a:p>
                    <a:r>
                      <a:rPr lang="en-GB"/>
                      <a:t>4.55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0444-4F3F-AF86-26CEE2E4BA36}"/>
                </c:ext>
              </c:extLst>
            </c:dLbl>
            <c:dLbl>
              <c:idx val="7"/>
              <c:tx>
                <c:rich>
                  <a:bodyPr/>
                  <a:lstStyle/>
                  <a:p>
                    <a:r>
                      <a:rPr lang="en-GB"/>
                      <a:t>4.36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444-4F3F-AF86-26CEE2E4BA36}"/>
                </c:ext>
              </c:extLst>
            </c:dLbl>
            <c:dLbl>
              <c:idx val="8"/>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0444-4F3F-AF86-26CEE2E4BA36}"/>
                </c:ext>
              </c:extLst>
            </c:dLbl>
            <c:dLbl>
              <c:idx val="9"/>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0444-4F3F-AF86-26CEE2E4BA36}"/>
                </c:ext>
              </c:extLst>
            </c:dLbl>
            <c:dLbl>
              <c:idx val="10"/>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444-4F3F-AF86-26CEE2E4BA36}"/>
                </c:ext>
              </c:extLst>
            </c:dLbl>
            <c:dLbl>
              <c:idx val="11"/>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0444-4F3F-AF86-26CEE2E4BA36}"/>
                </c:ext>
              </c:extLst>
            </c:dLbl>
            <c:dLbl>
              <c:idx val="12"/>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444-4F3F-AF86-26CEE2E4BA36}"/>
                </c:ext>
              </c:extLst>
            </c:dLbl>
            <c:dLbl>
              <c:idx val="13"/>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0444-4F3F-AF86-26CEE2E4BA36}"/>
                </c:ext>
              </c:extLst>
            </c:dLbl>
            <c:dLbl>
              <c:idx val="14"/>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444-4F3F-AF86-26CEE2E4BA36}"/>
                </c:ext>
              </c:extLst>
            </c:dLbl>
            <c:dLbl>
              <c:idx val="15"/>
              <c:tx>
                <c:rich>
                  <a:bodyPr/>
                  <a:lstStyle/>
                  <a:p>
                    <a:r>
                      <a:rPr lang="en-GB"/>
                      <a:t>3.96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0444-4F3F-AF86-26CEE2E4BA36}"/>
                </c:ext>
              </c:extLst>
            </c:dLbl>
            <c:dLbl>
              <c:idx val="16"/>
              <c:tx>
                <c:rich>
                  <a:bodyPr/>
                  <a:lstStyle/>
                  <a:p>
                    <a:r>
                      <a:rPr lang="en-GB"/>
                      <a:t>3.93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444-4F3F-AF86-26CEE2E4BA36}"/>
                </c:ext>
              </c:extLst>
            </c:dLbl>
            <c:dLbl>
              <c:idx val="17"/>
              <c:tx>
                <c:rich>
                  <a:bodyPr/>
                  <a:lstStyle/>
                  <a:p>
                    <a:r>
                      <a:rPr lang="en-GB"/>
                      <a:t>3.88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0444-4F3F-AF86-26CEE2E4BA36}"/>
                </c:ext>
              </c:extLst>
            </c:dLbl>
            <c:dLbl>
              <c:idx val="18"/>
              <c:tx>
                <c:rich>
                  <a:bodyPr/>
                  <a:lstStyle/>
                  <a:p>
                    <a:r>
                      <a:rPr lang="en-GB"/>
                      <a:t>3.86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0444-4F3F-AF86-26CEE2E4BA36}"/>
                </c:ext>
              </c:extLst>
            </c:dLbl>
            <c:dLbl>
              <c:idx val="19"/>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0444-4F3F-AF86-26CEE2E4BA36}"/>
                </c:ext>
              </c:extLst>
            </c:dLbl>
            <c:dLbl>
              <c:idx val="20"/>
              <c:tx>
                <c:rich>
                  <a:bodyPr/>
                  <a:lstStyle/>
                  <a:p>
                    <a:r>
                      <a:rPr lang="en-GB"/>
                      <a:t>3.72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444-4F3F-AF86-26CEE2E4BA36}"/>
                </c:ext>
              </c:extLst>
            </c:dLbl>
            <c:dLbl>
              <c:idx val="21"/>
              <c:tx>
                <c:rich>
                  <a:bodyPr/>
                  <a:lstStyle/>
                  <a:p>
                    <a:r>
                      <a:rPr lang="en-GB"/>
                      <a:t>3.67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0444-4F3F-AF86-26CEE2E4BA36}"/>
                </c:ext>
              </c:extLst>
            </c:dLbl>
            <c:dLbl>
              <c:idx val="22"/>
              <c:tx>
                <c:rich>
                  <a:bodyPr/>
                  <a:lstStyle/>
                  <a:p>
                    <a:r>
                      <a:rPr lang="en-GB"/>
                      <a:t>3.63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444-4F3F-AF86-26CEE2E4BA36}"/>
                </c:ext>
              </c:extLst>
            </c:dLbl>
            <c:dLbl>
              <c:idx val="23"/>
              <c:tx>
                <c:rich>
                  <a:bodyPr/>
                  <a:lstStyle/>
                  <a:p>
                    <a:r>
                      <a:rPr lang="en-GB"/>
                      <a:t>3.62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0444-4F3F-AF86-26CEE2E4BA36}"/>
                </c:ext>
              </c:extLst>
            </c:dLbl>
            <c:dLbl>
              <c:idx val="24"/>
              <c:tx>
                <c:rich>
                  <a:bodyPr/>
                  <a:lstStyle/>
                  <a:p>
                    <a:r>
                      <a:rPr lang="en-GB"/>
                      <a:t>3.52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444-4F3F-AF86-26CEE2E4BA36}"/>
                </c:ext>
              </c:extLst>
            </c:dLbl>
            <c:dLbl>
              <c:idx val="25"/>
              <c:tx>
                <c:rich>
                  <a:bodyPr/>
                  <a:lstStyle/>
                  <a:p>
                    <a:r>
                      <a:rPr lang="en-GB"/>
                      <a:t>3.50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0444-4F3F-AF86-26CEE2E4BA36}"/>
                </c:ext>
              </c:extLst>
            </c:dLbl>
            <c:dLbl>
              <c:idx val="26"/>
              <c:tx>
                <c:rich>
                  <a:bodyPr/>
                  <a:lstStyle/>
                  <a:p>
                    <a:r>
                      <a:rPr lang="en-GB"/>
                      <a:t>3.48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444-4F3F-AF86-26CEE2E4BA36}"/>
                </c:ext>
              </c:extLst>
            </c:dLbl>
            <c:dLbl>
              <c:idx val="27"/>
              <c:tx>
                <c:rich>
                  <a:bodyPr/>
                  <a:lstStyle/>
                  <a:p>
                    <a:r>
                      <a:rPr lang="en-GB"/>
                      <a:t>3.44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0444-4F3F-AF86-26CEE2E4BA36}"/>
                </c:ext>
              </c:extLst>
            </c:dLbl>
            <c:dLbl>
              <c:idx val="28"/>
              <c:tx>
                <c:rich>
                  <a:bodyPr/>
                  <a:lstStyle/>
                  <a:p>
                    <a:r>
                      <a:rPr lang="en-GB"/>
                      <a:t>2.97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444-4F3F-AF86-26CEE2E4BA36}"/>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0444-4F3F-AF86-26CEE2E4BA3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JED</c:v>
                </c:pt>
                <c:pt idx="5">
                  <c:v>DME</c:v>
                </c:pt>
                <c:pt idx="6">
                  <c:v>RUH</c:v>
                </c:pt>
                <c:pt idx="7">
                  <c:v>BLR</c:v>
                </c:pt>
                <c:pt idx="8">
                  <c:v>KIX</c:v>
                </c:pt>
                <c:pt idx="9">
                  <c:v>DTW</c:v>
                </c:pt>
                <c:pt idx="10">
                  <c:v>DMK</c:v>
                </c:pt>
                <c:pt idx="11">
                  <c:v>MSP</c:v>
                </c:pt>
                <c:pt idx="12">
                  <c:v>LGA</c:v>
                </c:pt>
                <c:pt idx="13">
                  <c:v>YVR</c:v>
                </c:pt>
                <c:pt idx="14">
                  <c:v>PMI</c:v>
                </c:pt>
                <c:pt idx="15">
                  <c:v>SLC</c:v>
                </c:pt>
                <c:pt idx="16">
                  <c:v>BWI</c:v>
                </c:pt>
                <c:pt idx="17">
                  <c:v>CUN</c:v>
                </c:pt>
                <c:pt idx="18">
                  <c:v>ZRH</c:v>
                </c:pt>
                <c:pt idx="19">
                  <c:v>ATH</c:v>
                </c:pt>
                <c:pt idx="20">
                  <c:v>ARN</c:v>
                </c:pt>
                <c:pt idx="21">
                  <c:v>ORY</c:v>
                </c:pt>
                <c:pt idx="22">
                  <c:v>OSL</c:v>
                </c:pt>
                <c:pt idx="23">
                  <c:v>MXP</c:v>
                </c:pt>
                <c:pt idx="24">
                  <c:v>CPH</c:v>
                </c:pt>
                <c:pt idx="25">
                  <c:v>BRU</c:v>
                </c:pt>
                <c:pt idx="26">
                  <c:v>DUB</c:v>
                </c:pt>
                <c:pt idx="27">
                  <c:v>VIE</c:v>
                </c:pt>
                <c:pt idx="28">
                  <c:v>LIS</c:v>
                </c:pt>
              </c:strCache>
            </c:strRef>
          </c:cat>
          <c:val>
            <c:numRef>
              <c:f>Sheet1!$B$2:$B$31</c:f>
              <c:numCache>
                <c:formatCode>0.00000000</c:formatCode>
                <c:ptCount val="30"/>
                <c:pt idx="0">
                  <c:v>4.9975388699999996</c:v>
                </c:pt>
                <c:pt idx="1">
                  <c:v>4.9939193900000003</c:v>
                </c:pt>
                <c:pt idx="2">
                  <c:v>4.9856693999999999</c:v>
                </c:pt>
                <c:pt idx="3">
                  <c:v>4.8432310300000001</c:v>
                </c:pt>
                <c:pt idx="4">
                  <c:v>4.6641676800000003</c:v>
                </c:pt>
                <c:pt idx="5">
                  <c:v>4.62031174</c:v>
                </c:pt>
                <c:pt idx="6">
                  <c:v>4.5489610799999998</c:v>
                </c:pt>
                <c:pt idx="7">
                  <c:v>4.3622698</c:v>
                </c:pt>
                <c:pt idx="8">
                  <c:v>4.1562331500000003</c:v>
                </c:pt>
                <c:pt idx="9">
                  <c:v>4.09034166</c:v>
                </c:pt>
                <c:pt idx="10">
                  <c:v>4.0410414100000001</c:v>
                </c:pt>
                <c:pt idx="11">
                  <c:v>4.0084872899999997</c:v>
                </c:pt>
                <c:pt idx="12">
                  <c:v>3.99786536</c:v>
                </c:pt>
                <c:pt idx="13">
                  <c:v>3.98892413</c:v>
                </c:pt>
                <c:pt idx="14">
                  <c:v>3.9805354400000001</c:v>
                </c:pt>
                <c:pt idx="15">
                  <c:v>3.9648669499999998</c:v>
                </c:pt>
                <c:pt idx="16">
                  <c:v>3.92513596</c:v>
                </c:pt>
                <c:pt idx="17">
                  <c:v>3.88019325</c:v>
                </c:pt>
                <c:pt idx="18">
                  <c:v>3.8631574199999998</c:v>
                </c:pt>
                <c:pt idx="19">
                  <c:v>3.79316619</c:v>
                </c:pt>
                <c:pt idx="20">
                  <c:v>3.7224870999999999</c:v>
                </c:pt>
                <c:pt idx="21">
                  <c:v>3.6744013400000002</c:v>
                </c:pt>
                <c:pt idx="22">
                  <c:v>3.63063935</c:v>
                </c:pt>
                <c:pt idx="23">
                  <c:v>3.62286135</c:v>
                </c:pt>
                <c:pt idx="24">
                  <c:v>3.5207633199999999</c:v>
                </c:pt>
                <c:pt idx="25">
                  <c:v>3.5034559999999999</c:v>
                </c:pt>
                <c:pt idx="26">
                  <c:v>3.4813033199999999</c:v>
                </c:pt>
                <c:pt idx="27">
                  <c:v>3.43874434</c:v>
                </c:pt>
                <c:pt idx="28">
                  <c:v>2.9746769999999998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4.99</c:v>
                  </c:pt>
                  <c:pt idx="2">
                    <c:v>4.99</c:v>
                  </c:pt>
                  <c:pt idx="3">
                    <c:v>4.84</c:v>
                  </c:pt>
                  <c:pt idx="4">
                    <c:v>4.66</c:v>
                  </c:pt>
                  <c:pt idx="5">
                    <c:v>4.62</c:v>
                  </c:pt>
                  <c:pt idx="6">
                    <c:v>4.55</c:v>
                  </c:pt>
                  <c:pt idx="7">
                    <c:v>4.36</c:v>
                  </c:pt>
                  <c:pt idx="8">
                    <c:v>4.16</c:v>
                  </c:pt>
                  <c:pt idx="9">
                    <c:v>4.09</c:v>
                  </c:pt>
                  <c:pt idx="10">
                    <c:v>4.04</c:v>
                  </c:pt>
                  <c:pt idx="11">
                    <c:v>4.01</c:v>
                  </c:pt>
                  <c:pt idx="12">
                    <c:v>4.00</c:v>
                  </c:pt>
                  <c:pt idx="13">
                    <c:v>3.99</c:v>
                  </c:pt>
                  <c:pt idx="14">
                    <c:v>3.98</c:v>
                  </c:pt>
                  <c:pt idx="15">
                    <c:v>3.96</c:v>
                  </c:pt>
                  <c:pt idx="16">
                    <c:v>3.93</c:v>
                  </c:pt>
                  <c:pt idx="17">
                    <c:v>3.88</c:v>
                  </c:pt>
                  <c:pt idx="18">
                    <c:v>3.86</c:v>
                  </c:pt>
                  <c:pt idx="19">
                    <c:v>3.79</c:v>
                  </c:pt>
                  <c:pt idx="20">
                    <c:v>3.72</c:v>
                  </c:pt>
                  <c:pt idx="21">
                    <c:v>3.67</c:v>
                  </c:pt>
                  <c:pt idx="22">
                    <c:v>3.63</c:v>
                  </c:pt>
                  <c:pt idx="23">
                    <c:v>3.62</c:v>
                  </c:pt>
                  <c:pt idx="24">
                    <c:v>3.52</c:v>
                  </c:pt>
                  <c:pt idx="25">
                    <c:v>3.50</c:v>
                  </c:pt>
                  <c:pt idx="26">
                    <c:v>3.48</c:v>
                  </c:pt>
                  <c:pt idx="27">
                    <c:v>3.44</c:v>
                  </c:pt>
                  <c:pt idx="28">
                    <c:v>2.97</c:v>
                  </c:pt>
                </c15:dlblRangeCache>
              </c15:datalabelsRange>
            </c:ext>
            <c:ext xmlns:c16="http://schemas.microsoft.com/office/drawing/2014/chart" uri="{C3380CC4-5D6E-409C-BE32-E72D297353CC}">
              <c16:uniqueId val="{0000001F-0444-4F3F-AF86-26CEE2E4BA3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622-B840-BBAF-D1EBA9A95526}"/>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622-B840-BBAF-D1EBA9A9552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622-B840-BBAF-D1EBA9A95526}"/>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7622-B840-BBAF-D1EBA9A95526}"/>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7622-B840-BBAF-D1EBA9A95526}"/>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7622-B840-BBAF-D1EBA9A95526}"/>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7622-B840-BBAF-D1EBA9A95526}"/>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7622-B840-BBAF-D1EBA9A95526}"/>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7622-B840-BBAF-D1EBA9A95526}"/>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7622-B840-BBAF-D1EBA9A95526}"/>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7622-B840-BBAF-D1EBA9A95526}"/>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7622-B840-BBAF-D1EBA9A95526}"/>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7622-B840-BBAF-D1EBA9A95526}"/>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7622-B840-BBAF-D1EBA9A95526}"/>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7622-B840-BBAF-D1EBA9A95526}"/>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7622-B840-BBAF-D1EBA9A95526}"/>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7622-B840-BBAF-D1EBA9A95526}"/>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7622-B840-BBAF-D1EBA9A95526}"/>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7622-B840-BBAF-D1EBA9A95526}"/>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7622-B840-BBAF-D1EBA9A95526}"/>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7622-B840-BBAF-D1EBA9A95526}"/>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7622-B840-BBAF-D1EBA9A95526}"/>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7622-B840-BBAF-D1EBA9A95526}"/>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7622-B840-BBAF-D1EBA9A95526}"/>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7622-B840-BBAF-D1EBA9A95526}"/>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7622-B840-BBAF-D1EBA9A95526}"/>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7622-B840-BBAF-D1EBA9A95526}"/>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7622-B840-BBAF-D1EBA9A95526}"/>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7622-B840-BBAF-D1EBA9A95526}"/>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7622-B840-BBAF-D1EBA9A95526}"/>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7622-B840-BBAF-D1EBA9A95526}"/>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7622-B840-BBAF-D1EBA9A95526}"/>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7622-B840-BBAF-D1EBA9A9552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7622-B840-BBAF-D1EBA9A9552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240-0144-81B5-2D66FF42975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240-0144-81B5-2D66FF429753}"/>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240-0144-81B5-2D66FF429753}"/>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240-0144-81B5-2D66FF429753}"/>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240-0144-81B5-2D66FF429753}"/>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240-0144-81B5-2D66FF429753}"/>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240-0144-81B5-2D66FF429753}"/>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240-0144-81B5-2D66FF429753}"/>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240-0144-81B5-2D66FF429753}"/>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240-0144-81B5-2D66FF429753}"/>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240-0144-81B5-2D66FF429753}"/>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240-0144-81B5-2D66FF429753}"/>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240-0144-81B5-2D66FF429753}"/>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240-0144-81B5-2D66FF429753}"/>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240-0144-81B5-2D66FF429753}"/>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240-0144-81B5-2D66FF429753}"/>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240-0144-81B5-2D66FF429753}"/>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240-0144-81B5-2D66FF429753}"/>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240-0144-81B5-2D66FF429753}"/>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240-0144-81B5-2D66FF429753}"/>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240-0144-81B5-2D66FF429753}"/>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240-0144-81B5-2D66FF429753}"/>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240-0144-81B5-2D66FF429753}"/>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240-0144-81B5-2D66FF429753}"/>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240-0144-81B5-2D66FF429753}"/>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240-0144-81B5-2D66FF429753}"/>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240-0144-81B5-2D66FF429753}"/>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240-0144-81B5-2D66FF429753}"/>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240-0144-81B5-2D66FF429753}"/>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240-0144-81B5-2D66FF429753}"/>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240-0144-81B5-2D66FF429753}"/>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240-0144-81B5-2D66FF42975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2240-0144-81B5-2D66FF42975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CD7-8A49-A966-8A45001D667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CD7-8A49-A966-8A45001D6671}"/>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CD7-8A49-A966-8A45001D6671}"/>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6CD7-8A49-A966-8A45001D6671}"/>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6CD7-8A49-A966-8A45001D6671}"/>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CD7-8A49-A966-8A45001D6671}"/>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6CD7-8A49-A966-8A45001D6671}"/>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CD7-8A49-A966-8A45001D6671}"/>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6CD7-8A49-A966-8A45001D6671}"/>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CD7-8A49-A966-8A45001D6671}"/>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6CD7-8A49-A966-8A45001D6671}"/>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CD7-8A49-A966-8A45001D6671}"/>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CD7-8A49-A966-8A45001D6671}"/>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6CD7-8A49-A966-8A45001D6671}"/>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CD7-8A49-A966-8A45001D6671}"/>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6CD7-8A49-A966-8A45001D6671}"/>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CD7-8A49-A966-8A45001D6671}"/>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CD7-8A49-A966-8A45001D6671}"/>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6CD7-8A49-A966-8A45001D6671}"/>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6CD7-8A49-A966-8A45001D6671}"/>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6CD7-8A49-A966-8A45001D6671}"/>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CD7-8A49-A966-8A45001D6671}"/>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6CD7-8A49-A966-8A45001D6671}"/>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CD7-8A49-A966-8A45001D6671}"/>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6CD7-8A49-A966-8A45001D6671}"/>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CD7-8A49-A966-8A45001D6671}"/>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6CD7-8A49-A966-8A45001D6671}"/>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CD7-8A49-A966-8A45001D6671}"/>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6CD7-8A49-A966-8A45001D6671}"/>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CD7-8A49-A966-8A45001D6671}"/>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6CD7-8A49-A966-8A45001D6671}"/>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CD7-8A49-A966-8A45001D6671}"/>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6CD7-8A49-A966-8A45001D667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6CD7-8A49-A966-8A45001D667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9B99-41F1-9713-86DE62BB0733}"/>
              </c:ext>
            </c:extLst>
          </c:dPt>
          <c:dPt>
            <c:idx val="1"/>
            <c:invertIfNegative val="0"/>
            <c:bubble3D val="0"/>
            <c:spPr>
              <a:solidFill>
                <a:srgbClr val="654E98"/>
              </a:solidFill>
            </c:spPr>
            <c:extLst>
              <c:ext xmlns:c16="http://schemas.microsoft.com/office/drawing/2014/chart" uri="{C3380CC4-5D6E-409C-BE32-E72D297353CC}">
                <c16:uniqueId val="{00000003-9B99-41F1-9713-86DE62BB0733}"/>
              </c:ext>
            </c:extLst>
          </c:dPt>
          <c:dPt>
            <c:idx val="2"/>
            <c:invertIfNegative val="0"/>
            <c:bubble3D val="0"/>
            <c:spPr>
              <a:solidFill>
                <a:srgbClr val="654E98"/>
              </a:solidFill>
            </c:spPr>
            <c:extLst>
              <c:ext xmlns:c16="http://schemas.microsoft.com/office/drawing/2014/chart" uri="{C3380CC4-5D6E-409C-BE32-E72D297353CC}">
                <c16:uniqueId val="{00000004-9B99-41F1-9713-86DE62BB0733}"/>
              </c:ext>
            </c:extLst>
          </c:dPt>
          <c:dPt>
            <c:idx val="3"/>
            <c:invertIfNegative val="0"/>
            <c:bubble3D val="0"/>
            <c:spPr>
              <a:solidFill>
                <a:srgbClr val="654E98"/>
              </a:solidFill>
            </c:spPr>
            <c:extLst>
              <c:ext xmlns:c16="http://schemas.microsoft.com/office/drawing/2014/chart" uri="{C3380CC4-5D6E-409C-BE32-E72D297353CC}">
                <c16:uniqueId val="{00000005-9B99-41F1-9713-86DE62BB0733}"/>
              </c:ext>
            </c:extLst>
          </c:dPt>
          <c:dPt>
            <c:idx val="4"/>
            <c:invertIfNegative val="0"/>
            <c:bubble3D val="0"/>
            <c:spPr>
              <a:solidFill>
                <a:srgbClr val="654E98"/>
              </a:solidFill>
            </c:spPr>
            <c:extLst>
              <c:ext xmlns:c16="http://schemas.microsoft.com/office/drawing/2014/chart" uri="{C3380CC4-5D6E-409C-BE32-E72D297353CC}">
                <c16:uniqueId val="{00000006-9B99-41F1-9713-86DE62BB0733}"/>
              </c:ext>
            </c:extLst>
          </c:dPt>
          <c:dPt>
            <c:idx val="5"/>
            <c:invertIfNegative val="0"/>
            <c:bubble3D val="0"/>
            <c:spPr>
              <a:solidFill>
                <a:srgbClr val="654E98"/>
              </a:solidFill>
            </c:spPr>
            <c:extLst>
              <c:ext xmlns:c16="http://schemas.microsoft.com/office/drawing/2014/chart" uri="{C3380CC4-5D6E-409C-BE32-E72D297353CC}">
                <c16:uniqueId val="{00000007-9B99-41F1-9713-86DE62BB0733}"/>
              </c:ext>
            </c:extLst>
          </c:dPt>
          <c:dPt>
            <c:idx val="6"/>
            <c:invertIfNegative val="0"/>
            <c:bubble3D val="0"/>
            <c:spPr>
              <a:solidFill>
                <a:srgbClr val="654E98"/>
              </a:solidFill>
            </c:spPr>
            <c:extLst>
              <c:ext xmlns:c16="http://schemas.microsoft.com/office/drawing/2014/chart" uri="{C3380CC4-5D6E-409C-BE32-E72D297353CC}">
                <c16:uniqueId val="{00000008-9B99-41F1-9713-86DE62BB0733}"/>
              </c:ext>
            </c:extLst>
          </c:dPt>
          <c:dPt>
            <c:idx val="7"/>
            <c:invertIfNegative val="0"/>
            <c:bubble3D val="0"/>
            <c:spPr>
              <a:solidFill>
                <a:srgbClr val="654E98"/>
              </a:solidFill>
            </c:spPr>
            <c:extLst>
              <c:ext xmlns:c16="http://schemas.microsoft.com/office/drawing/2014/chart" uri="{C3380CC4-5D6E-409C-BE32-E72D297353CC}">
                <c16:uniqueId val="{00000009-9B99-41F1-9713-86DE62BB0733}"/>
              </c:ext>
            </c:extLst>
          </c:dPt>
          <c:dPt>
            <c:idx val="8"/>
            <c:invertIfNegative val="0"/>
            <c:bubble3D val="0"/>
            <c:spPr>
              <a:solidFill>
                <a:srgbClr val="654E98"/>
              </a:solidFill>
            </c:spPr>
            <c:extLst>
              <c:ext xmlns:c16="http://schemas.microsoft.com/office/drawing/2014/chart" uri="{C3380CC4-5D6E-409C-BE32-E72D297353CC}">
                <c16:uniqueId val="{0000000A-9B99-41F1-9713-86DE62BB0733}"/>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B99-41F1-9713-86DE62BB0733}"/>
              </c:ext>
            </c:extLst>
          </c:dPt>
          <c:dPt>
            <c:idx val="10"/>
            <c:invertIfNegative val="0"/>
            <c:bubble3D val="0"/>
            <c:spPr>
              <a:solidFill>
                <a:srgbClr val="654E98"/>
              </a:solidFill>
            </c:spPr>
            <c:extLst>
              <c:ext xmlns:c16="http://schemas.microsoft.com/office/drawing/2014/chart" uri="{C3380CC4-5D6E-409C-BE32-E72D297353CC}">
                <c16:uniqueId val="{0000000B-9B99-41F1-9713-86DE62BB0733}"/>
              </c:ext>
            </c:extLst>
          </c:dPt>
          <c:dPt>
            <c:idx val="11"/>
            <c:invertIfNegative val="0"/>
            <c:bubble3D val="0"/>
            <c:spPr>
              <a:solidFill>
                <a:srgbClr val="C00000"/>
              </a:solidFill>
            </c:spPr>
            <c:extLst>
              <c:ext xmlns:c16="http://schemas.microsoft.com/office/drawing/2014/chart" uri="{C3380CC4-5D6E-409C-BE32-E72D297353CC}">
                <c16:uniqueId val="{0000000C-9B99-41F1-9713-86DE62BB0733}"/>
              </c:ext>
            </c:extLst>
          </c:dPt>
          <c:dPt>
            <c:idx val="12"/>
            <c:invertIfNegative val="0"/>
            <c:bubble3D val="0"/>
            <c:spPr>
              <a:solidFill>
                <a:srgbClr val="654E98"/>
              </a:solidFill>
            </c:spPr>
            <c:extLst>
              <c:ext xmlns:c16="http://schemas.microsoft.com/office/drawing/2014/chart" uri="{C3380CC4-5D6E-409C-BE32-E72D297353CC}">
                <c16:uniqueId val="{0000000D-9B99-41F1-9713-86DE62BB0733}"/>
              </c:ext>
            </c:extLst>
          </c:dPt>
          <c:dPt>
            <c:idx val="13"/>
            <c:invertIfNegative val="0"/>
            <c:bubble3D val="0"/>
            <c:spPr>
              <a:solidFill>
                <a:srgbClr val="654E98"/>
              </a:solidFill>
            </c:spPr>
            <c:extLst>
              <c:ext xmlns:c16="http://schemas.microsoft.com/office/drawing/2014/chart" uri="{C3380CC4-5D6E-409C-BE32-E72D297353CC}">
                <c16:uniqueId val="{0000000E-9B99-41F1-9713-86DE62BB0733}"/>
              </c:ext>
            </c:extLst>
          </c:dPt>
          <c:dPt>
            <c:idx val="14"/>
            <c:invertIfNegative val="0"/>
            <c:bubble3D val="0"/>
            <c:spPr>
              <a:solidFill>
                <a:srgbClr val="654E98"/>
              </a:solidFill>
            </c:spPr>
            <c:extLst>
              <c:ext xmlns:c16="http://schemas.microsoft.com/office/drawing/2014/chart" uri="{C3380CC4-5D6E-409C-BE32-E72D297353CC}">
                <c16:uniqueId val="{0000000F-9B99-41F1-9713-86DE62BB0733}"/>
              </c:ext>
            </c:extLst>
          </c:dPt>
          <c:dPt>
            <c:idx val="15"/>
            <c:invertIfNegative val="0"/>
            <c:bubble3D val="0"/>
            <c:spPr>
              <a:solidFill>
                <a:srgbClr val="654E98"/>
              </a:solidFill>
            </c:spPr>
            <c:extLst>
              <c:ext xmlns:c16="http://schemas.microsoft.com/office/drawing/2014/chart" uri="{C3380CC4-5D6E-409C-BE32-E72D297353CC}">
                <c16:uniqueId val="{00000010-9B99-41F1-9713-86DE62BB0733}"/>
              </c:ext>
            </c:extLst>
          </c:dPt>
          <c:dPt>
            <c:idx val="16"/>
            <c:invertIfNegative val="0"/>
            <c:bubble3D val="0"/>
            <c:spPr>
              <a:solidFill>
                <a:srgbClr val="654E98"/>
              </a:solidFill>
            </c:spPr>
            <c:extLst>
              <c:ext xmlns:c16="http://schemas.microsoft.com/office/drawing/2014/chart" uri="{C3380CC4-5D6E-409C-BE32-E72D297353CC}">
                <c16:uniqueId val="{00000011-9B99-41F1-9713-86DE62BB0733}"/>
              </c:ext>
            </c:extLst>
          </c:dPt>
          <c:dPt>
            <c:idx val="17"/>
            <c:invertIfNegative val="0"/>
            <c:bubble3D val="0"/>
            <c:spPr>
              <a:solidFill>
                <a:srgbClr val="654E98"/>
              </a:solidFill>
            </c:spPr>
            <c:extLst>
              <c:ext xmlns:c16="http://schemas.microsoft.com/office/drawing/2014/chart" uri="{C3380CC4-5D6E-409C-BE32-E72D297353CC}">
                <c16:uniqueId val="{00000012-9B99-41F1-9713-86DE62BB0733}"/>
              </c:ext>
            </c:extLst>
          </c:dPt>
          <c:dPt>
            <c:idx val="18"/>
            <c:invertIfNegative val="0"/>
            <c:bubble3D val="0"/>
            <c:spPr>
              <a:solidFill>
                <a:srgbClr val="654E98"/>
              </a:solidFill>
            </c:spPr>
            <c:extLst>
              <c:ext xmlns:c16="http://schemas.microsoft.com/office/drawing/2014/chart" uri="{C3380CC4-5D6E-409C-BE32-E72D297353CC}">
                <c16:uniqueId val="{00000013-9B99-41F1-9713-86DE62BB0733}"/>
              </c:ext>
            </c:extLst>
          </c:dPt>
          <c:dPt>
            <c:idx val="19"/>
            <c:invertIfNegative val="0"/>
            <c:bubble3D val="0"/>
            <c:spPr>
              <a:solidFill>
                <a:srgbClr val="654E98"/>
              </a:solidFill>
            </c:spPr>
            <c:extLst>
              <c:ext xmlns:c16="http://schemas.microsoft.com/office/drawing/2014/chart" uri="{C3380CC4-5D6E-409C-BE32-E72D297353CC}">
                <c16:uniqueId val="{00000014-9B99-41F1-9713-86DE62BB0733}"/>
              </c:ext>
            </c:extLst>
          </c:dPt>
          <c:dPt>
            <c:idx val="20"/>
            <c:invertIfNegative val="0"/>
            <c:bubble3D val="0"/>
            <c:spPr>
              <a:solidFill>
                <a:srgbClr val="654E98"/>
              </a:solidFill>
            </c:spPr>
            <c:extLst>
              <c:ext xmlns:c16="http://schemas.microsoft.com/office/drawing/2014/chart" uri="{C3380CC4-5D6E-409C-BE32-E72D297353CC}">
                <c16:uniqueId val="{00000015-9B99-41F1-9713-86DE62BB0733}"/>
              </c:ext>
            </c:extLst>
          </c:dPt>
          <c:dPt>
            <c:idx val="21"/>
            <c:invertIfNegative val="0"/>
            <c:bubble3D val="0"/>
            <c:spPr>
              <a:solidFill>
                <a:srgbClr val="654E98"/>
              </a:solidFill>
            </c:spPr>
            <c:extLst>
              <c:ext xmlns:c16="http://schemas.microsoft.com/office/drawing/2014/chart" uri="{C3380CC4-5D6E-409C-BE32-E72D297353CC}">
                <c16:uniqueId val="{00000016-9B99-41F1-9713-86DE62BB0733}"/>
              </c:ext>
            </c:extLst>
          </c:dPt>
          <c:dPt>
            <c:idx val="22"/>
            <c:invertIfNegative val="0"/>
            <c:bubble3D val="0"/>
            <c:spPr>
              <a:solidFill>
                <a:srgbClr val="654E98"/>
              </a:solidFill>
            </c:spPr>
            <c:extLst>
              <c:ext xmlns:c16="http://schemas.microsoft.com/office/drawing/2014/chart" uri="{C3380CC4-5D6E-409C-BE32-E72D297353CC}">
                <c16:uniqueId val="{00000017-9B99-41F1-9713-86DE62BB0733}"/>
              </c:ext>
            </c:extLst>
          </c:dPt>
          <c:dPt>
            <c:idx val="23"/>
            <c:invertIfNegative val="0"/>
            <c:bubble3D val="0"/>
            <c:spPr>
              <a:solidFill>
                <a:srgbClr val="654E98"/>
              </a:solidFill>
            </c:spPr>
            <c:extLst>
              <c:ext xmlns:c16="http://schemas.microsoft.com/office/drawing/2014/chart" uri="{C3380CC4-5D6E-409C-BE32-E72D297353CC}">
                <c16:uniqueId val="{00000018-9B99-41F1-9713-86DE62BB0733}"/>
              </c:ext>
            </c:extLst>
          </c:dPt>
          <c:dPt>
            <c:idx val="24"/>
            <c:invertIfNegative val="0"/>
            <c:bubble3D val="0"/>
            <c:spPr>
              <a:solidFill>
                <a:srgbClr val="654E98"/>
              </a:solidFill>
            </c:spPr>
            <c:extLst>
              <c:ext xmlns:c16="http://schemas.microsoft.com/office/drawing/2014/chart" uri="{C3380CC4-5D6E-409C-BE32-E72D297353CC}">
                <c16:uniqueId val="{00000019-9B99-41F1-9713-86DE62BB0733}"/>
              </c:ext>
            </c:extLst>
          </c:dPt>
          <c:dPt>
            <c:idx val="25"/>
            <c:invertIfNegative val="0"/>
            <c:bubble3D val="0"/>
            <c:spPr>
              <a:solidFill>
                <a:srgbClr val="654E98"/>
              </a:solidFill>
            </c:spPr>
            <c:extLst>
              <c:ext xmlns:c16="http://schemas.microsoft.com/office/drawing/2014/chart" uri="{C3380CC4-5D6E-409C-BE32-E72D297353CC}">
                <c16:uniqueId val="{0000001A-9B99-41F1-9713-86DE62BB0733}"/>
              </c:ext>
            </c:extLst>
          </c:dPt>
          <c:dPt>
            <c:idx val="26"/>
            <c:invertIfNegative val="0"/>
            <c:bubble3D val="0"/>
            <c:spPr>
              <a:solidFill>
                <a:srgbClr val="654E98"/>
              </a:solidFill>
            </c:spPr>
            <c:extLst>
              <c:ext xmlns:c16="http://schemas.microsoft.com/office/drawing/2014/chart" uri="{C3380CC4-5D6E-409C-BE32-E72D297353CC}">
                <c16:uniqueId val="{0000001B-9B99-41F1-9713-86DE62BB0733}"/>
              </c:ext>
            </c:extLst>
          </c:dPt>
          <c:dPt>
            <c:idx val="27"/>
            <c:invertIfNegative val="0"/>
            <c:bubble3D val="0"/>
            <c:spPr>
              <a:solidFill>
                <a:srgbClr val="654E98"/>
              </a:solidFill>
            </c:spPr>
            <c:extLst>
              <c:ext xmlns:c16="http://schemas.microsoft.com/office/drawing/2014/chart" uri="{C3380CC4-5D6E-409C-BE32-E72D297353CC}">
                <c16:uniqueId val="{0000001C-9B99-41F1-9713-86DE62BB0733}"/>
              </c:ext>
            </c:extLst>
          </c:dPt>
          <c:dPt>
            <c:idx val="28"/>
            <c:invertIfNegative val="0"/>
            <c:bubble3D val="0"/>
            <c:spPr>
              <a:solidFill>
                <a:srgbClr val="654E98"/>
              </a:solidFill>
            </c:spPr>
            <c:extLst>
              <c:ext xmlns:c16="http://schemas.microsoft.com/office/drawing/2014/chart" uri="{C3380CC4-5D6E-409C-BE32-E72D297353CC}">
                <c16:uniqueId val="{0000001D-9B99-41F1-9713-86DE62BB0733}"/>
              </c:ext>
            </c:extLst>
          </c:dPt>
          <c:dLbls>
            <c:dLbl>
              <c:idx val="0"/>
              <c:tx>
                <c:rich>
                  <a:bodyPr/>
                  <a:lstStyle/>
                  <a:p>
                    <a:fld id="{9D6449D1-6680-4F3E-8E10-DD20E771928A}"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9B99-41F1-9713-86DE62BB0733}"/>
                </c:ext>
              </c:extLst>
            </c:dLbl>
            <c:dLbl>
              <c:idx val="1"/>
              <c:tx>
                <c:rich>
                  <a:bodyPr/>
                  <a:lstStyle/>
                  <a:p>
                    <a:fld id="{07685CC1-CB20-4C27-900B-CA11DB5350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9B99-41F1-9713-86DE62BB0733}"/>
                </c:ext>
              </c:extLst>
            </c:dLbl>
            <c:dLbl>
              <c:idx val="2"/>
              <c:tx>
                <c:rich>
                  <a:bodyPr/>
                  <a:lstStyle/>
                  <a:p>
                    <a:r>
                      <a:rPr lang="en-GB"/>
                      <a:t>4.92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9B99-41F1-9713-86DE62BB0733}"/>
                </c:ext>
              </c:extLst>
            </c:dLbl>
            <c:dLbl>
              <c:idx val="3"/>
              <c:tx>
                <c:rich>
                  <a:bodyPr/>
                  <a:lstStyle/>
                  <a:p>
                    <a:r>
                      <a:rPr lang="en-GB"/>
                      <a:t>4.80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B99-41F1-9713-86DE62BB0733}"/>
                </c:ext>
              </c:extLst>
            </c:dLbl>
            <c:dLbl>
              <c:idx val="4"/>
              <c:tx>
                <c:rich>
                  <a:bodyPr/>
                  <a:lstStyle/>
                  <a:p>
                    <a:r>
                      <a:rPr lang="en-GB"/>
                      <a:t>4.69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B99-41F1-9713-86DE62BB0733}"/>
                </c:ext>
              </c:extLst>
            </c:dLbl>
            <c:dLbl>
              <c:idx val="5"/>
              <c:tx>
                <c:rich>
                  <a:bodyPr/>
                  <a:lstStyle/>
                  <a:p>
                    <a:r>
                      <a:rPr lang="en-GB"/>
                      <a:t>4.62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B99-41F1-9713-86DE62BB0733}"/>
                </c:ext>
              </c:extLst>
            </c:dLbl>
            <c:dLbl>
              <c:idx val="6"/>
              <c:tx>
                <c:rich>
                  <a:bodyPr/>
                  <a:lstStyle/>
                  <a:p>
                    <a:r>
                      <a:rPr lang="en-GB"/>
                      <a:t>4.55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B99-41F1-9713-86DE62BB0733}"/>
                </c:ext>
              </c:extLst>
            </c:dLbl>
            <c:dLbl>
              <c:idx val="7"/>
              <c:tx>
                <c:rich>
                  <a:bodyPr/>
                  <a:lstStyle/>
                  <a:p>
                    <a:r>
                      <a:rPr lang="en-GB"/>
                      <a:t>4.45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B99-41F1-9713-86DE62BB0733}"/>
                </c:ext>
              </c:extLst>
            </c:dLbl>
            <c:dLbl>
              <c:idx val="8"/>
              <c:tx>
                <c:rich>
                  <a:bodyPr/>
                  <a:lstStyle/>
                  <a:p>
                    <a:r>
                      <a:rPr lang="en-GB"/>
                      <a:t>4.37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B99-41F1-9713-86DE62BB0733}"/>
                </c:ext>
              </c:extLst>
            </c:dLbl>
            <c:dLbl>
              <c:idx val="9"/>
              <c:tx>
                <c:rich>
                  <a:bodyPr/>
                  <a:lstStyle/>
                  <a:p>
                    <a:r>
                      <a:rPr lang="en-GB"/>
                      <a:t>4.36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9B99-41F1-9713-86DE62BB0733}"/>
                </c:ext>
              </c:extLst>
            </c:dLbl>
            <c:dLbl>
              <c:idx val="10"/>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B99-41F1-9713-86DE62BB0733}"/>
                </c:ext>
              </c:extLst>
            </c:dLbl>
            <c:dLbl>
              <c:idx val="11"/>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B99-41F1-9713-86DE62BB0733}"/>
                </c:ext>
              </c:extLst>
            </c:dLbl>
            <c:dLbl>
              <c:idx val="12"/>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B99-41F1-9713-86DE62BB0733}"/>
                </c:ext>
              </c:extLst>
            </c:dLbl>
            <c:dLbl>
              <c:idx val="13"/>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B99-41F1-9713-86DE62BB0733}"/>
                </c:ext>
              </c:extLst>
            </c:dLbl>
            <c:dLbl>
              <c:idx val="14"/>
              <c:tx>
                <c:rich>
                  <a:bodyPr/>
                  <a:lstStyle/>
                  <a:p>
                    <a:r>
                      <a:rPr lang="en-GB"/>
                      <a:t>4.12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B99-41F1-9713-86DE62BB0733}"/>
                </c:ext>
              </c:extLst>
            </c:dLbl>
            <c:dLbl>
              <c:idx val="15"/>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B99-41F1-9713-86DE62BB0733}"/>
                </c:ext>
              </c:extLst>
            </c:dLbl>
            <c:dLbl>
              <c:idx val="16"/>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B99-41F1-9713-86DE62BB0733}"/>
                </c:ext>
              </c:extLst>
            </c:dLbl>
            <c:dLbl>
              <c:idx val="17"/>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B99-41F1-9713-86DE62BB0733}"/>
                </c:ext>
              </c:extLst>
            </c:dLbl>
            <c:dLbl>
              <c:idx val="18"/>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B99-41F1-9713-86DE62BB0733}"/>
                </c:ext>
              </c:extLst>
            </c:dLbl>
            <c:dLbl>
              <c:idx val="19"/>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B99-41F1-9713-86DE62BB0733}"/>
                </c:ext>
              </c:extLst>
            </c:dLbl>
            <c:dLbl>
              <c:idx val="20"/>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B99-41F1-9713-86DE62BB0733}"/>
                </c:ext>
              </c:extLst>
            </c:dLbl>
            <c:dLbl>
              <c:idx val="21"/>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B99-41F1-9713-86DE62BB0733}"/>
                </c:ext>
              </c:extLst>
            </c:dLbl>
            <c:dLbl>
              <c:idx val="22"/>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B99-41F1-9713-86DE62BB0733}"/>
                </c:ext>
              </c:extLst>
            </c:dLbl>
            <c:dLbl>
              <c:idx val="23"/>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B99-41F1-9713-86DE62BB0733}"/>
                </c:ext>
              </c:extLst>
            </c:dLbl>
            <c:dLbl>
              <c:idx val="24"/>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B99-41F1-9713-86DE62BB0733}"/>
                </c:ext>
              </c:extLst>
            </c:dLbl>
            <c:dLbl>
              <c:idx val="25"/>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B99-41F1-9713-86DE62BB0733}"/>
                </c:ext>
              </c:extLst>
            </c:dLbl>
            <c:dLbl>
              <c:idx val="26"/>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B99-41F1-9713-86DE62BB0733}"/>
                </c:ext>
              </c:extLst>
            </c:dLbl>
            <c:dLbl>
              <c:idx val="27"/>
              <c:tx>
                <c:rich>
                  <a:bodyPr/>
                  <a:lstStyle/>
                  <a:p>
                    <a:r>
                      <a:rPr lang="en-GB"/>
                      <a:t>3.78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B99-41F1-9713-86DE62BB0733}"/>
                </c:ext>
              </c:extLst>
            </c:dLbl>
            <c:dLbl>
              <c:idx val="28"/>
              <c:tx>
                <c:rich>
                  <a:bodyPr/>
                  <a:lstStyle/>
                  <a:p>
                    <a:r>
                      <a:rPr lang="en-GB"/>
                      <a:t>3.69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B99-41F1-9713-86DE62BB0733}"/>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B99-41F1-9713-86DE62BB073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BLR</c:v>
                </c:pt>
                <c:pt idx="5">
                  <c:v>RUH</c:v>
                </c:pt>
                <c:pt idx="6">
                  <c:v>JED</c:v>
                </c:pt>
                <c:pt idx="7">
                  <c:v>DME</c:v>
                </c:pt>
                <c:pt idx="8">
                  <c:v>CPH</c:v>
                </c:pt>
                <c:pt idx="9">
                  <c:v>MSP</c:v>
                </c:pt>
                <c:pt idx="10">
                  <c:v>DTW</c:v>
                </c:pt>
                <c:pt idx="11">
                  <c:v>BWI</c:v>
                </c:pt>
                <c:pt idx="12">
                  <c:v>OSL</c:v>
                </c:pt>
                <c:pt idx="13">
                  <c:v>SLC</c:v>
                </c:pt>
                <c:pt idx="14">
                  <c:v>LGA</c:v>
                </c:pt>
                <c:pt idx="15">
                  <c:v>KIX</c:v>
                </c:pt>
                <c:pt idx="16">
                  <c:v>DMK</c:v>
                </c:pt>
                <c:pt idx="17">
                  <c:v>YVR</c:v>
                </c:pt>
                <c:pt idx="18">
                  <c:v>DUB</c:v>
                </c:pt>
                <c:pt idx="19">
                  <c:v>ATH</c:v>
                </c:pt>
                <c:pt idx="20">
                  <c:v>ZRH</c:v>
                </c:pt>
                <c:pt idx="21">
                  <c:v>MXP</c:v>
                </c:pt>
                <c:pt idx="22">
                  <c:v>CUN</c:v>
                </c:pt>
                <c:pt idx="23">
                  <c:v>PMI</c:v>
                </c:pt>
                <c:pt idx="24">
                  <c:v>BRU</c:v>
                </c:pt>
                <c:pt idx="25">
                  <c:v>ARN</c:v>
                </c:pt>
                <c:pt idx="26">
                  <c:v>VIE</c:v>
                </c:pt>
                <c:pt idx="27">
                  <c:v>ORY</c:v>
                </c:pt>
                <c:pt idx="28">
                  <c:v>LIS</c:v>
                </c:pt>
              </c:strCache>
            </c:strRef>
          </c:cat>
          <c:val>
            <c:numRef>
              <c:f>Sheet1!$B$2:$B$31</c:f>
              <c:numCache>
                <c:formatCode>0.00000000</c:formatCode>
                <c:ptCount val="30"/>
                <c:pt idx="0">
                  <c:v>4.99065592</c:v>
                </c:pt>
                <c:pt idx="1">
                  <c:v>4.979832</c:v>
                </c:pt>
                <c:pt idx="2">
                  <c:v>4.9190699799999997</c:v>
                </c:pt>
                <c:pt idx="3">
                  <c:v>4.7960533700000001</c:v>
                </c:pt>
                <c:pt idx="4">
                  <c:v>4.6857721300000001</c:v>
                </c:pt>
                <c:pt idx="5">
                  <c:v>4.6151806100000003</c:v>
                </c:pt>
                <c:pt idx="6">
                  <c:v>4.54875864</c:v>
                </c:pt>
                <c:pt idx="7">
                  <c:v>4.44853203</c:v>
                </c:pt>
                <c:pt idx="8">
                  <c:v>4.3682653</c:v>
                </c:pt>
                <c:pt idx="9">
                  <c:v>4.3609722099999999</c:v>
                </c:pt>
                <c:pt idx="10">
                  <c:v>4.2470817199999997</c:v>
                </c:pt>
                <c:pt idx="11">
                  <c:v>4.2434801999999996</c:v>
                </c:pt>
                <c:pt idx="12">
                  <c:v>4.2363997800000002</c:v>
                </c:pt>
                <c:pt idx="13">
                  <c:v>4.1376473699999998</c:v>
                </c:pt>
                <c:pt idx="14">
                  <c:v>4.1199718000000001</c:v>
                </c:pt>
                <c:pt idx="15">
                  <c:v>4.11213622</c:v>
                </c:pt>
                <c:pt idx="16">
                  <c:v>4.0949419699999998</c:v>
                </c:pt>
                <c:pt idx="17">
                  <c:v>4.0930635999999998</c:v>
                </c:pt>
                <c:pt idx="18">
                  <c:v>4.0903535</c:v>
                </c:pt>
                <c:pt idx="19">
                  <c:v>4.0758111299999999</c:v>
                </c:pt>
                <c:pt idx="20">
                  <c:v>4.0633640800000004</c:v>
                </c:pt>
                <c:pt idx="21">
                  <c:v>4.0124077199999997</c:v>
                </c:pt>
                <c:pt idx="22">
                  <c:v>4.00862856</c:v>
                </c:pt>
                <c:pt idx="23">
                  <c:v>3.9948506500000001</c:v>
                </c:pt>
                <c:pt idx="24">
                  <c:v>3.9768119099999999</c:v>
                </c:pt>
                <c:pt idx="25">
                  <c:v>3.9401503500000001</c:v>
                </c:pt>
                <c:pt idx="26">
                  <c:v>3.8409076899999999</c:v>
                </c:pt>
                <c:pt idx="27">
                  <c:v>3.7818509499999999</c:v>
                </c:pt>
                <c:pt idx="28">
                  <c:v>3.6878539699999999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4.98</c:v>
                  </c:pt>
                  <c:pt idx="2">
                    <c:v>4.92</c:v>
                  </c:pt>
                  <c:pt idx="3">
                    <c:v>4.80</c:v>
                  </c:pt>
                  <c:pt idx="4">
                    <c:v>4.69</c:v>
                  </c:pt>
                  <c:pt idx="5">
                    <c:v>4.62</c:v>
                  </c:pt>
                  <c:pt idx="6">
                    <c:v>4.55</c:v>
                  </c:pt>
                  <c:pt idx="7">
                    <c:v>4.45</c:v>
                  </c:pt>
                  <c:pt idx="8">
                    <c:v>4.37</c:v>
                  </c:pt>
                  <c:pt idx="9">
                    <c:v>4.36</c:v>
                  </c:pt>
                  <c:pt idx="10">
                    <c:v>4.25</c:v>
                  </c:pt>
                  <c:pt idx="11">
                    <c:v>4.24</c:v>
                  </c:pt>
                  <c:pt idx="12">
                    <c:v>4.24</c:v>
                  </c:pt>
                  <c:pt idx="13">
                    <c:v>4.14</c:v>
                  </c:pt>
                  <c:pt idx="14">
                    <c:v>4.12</c:v>
                  </c:pt>
                  <c:pt idx="15">
                    <c:v>4.11</c:v>
                  </c:pt>
                  <c:pt idx="16">
                    <c:v>4.09</c:v>
                  </c:pt>
                  <c:pt idx="17">
                    <c:v>4.09</c:v>
                  </c:pt>
                  <c:pt idx="18">
                    <c:v>4.09</c:v>
                  </c:pt>
                  <c:pt idx="19">
                    <c:v>4.08</c:v>
                  </c:pt>
                  <c:pt idx="20">
                    <c:v>4.06</c:v>
                  </c:pt>
                  <c:pt idx="21">
                    <c:v>4.01</c:v>
                  </c:pt>
                  <c:pt idx="22">
                    <c:v>4.01</c:v>
                  </c:pt>
                  <c:pt idx="23">
                    <c:v>3.99</c:v>
                  </c:pt>
                  <c:pt idx="24">
                    <c:v>3.98</c:v>
                  </c:pt>
                  <c:pt idx="25">
                    <c:v>3.94</c:v>
                  </c:pt>
                  <c:pt idx="26">
                    <c:v>3.84</c:v>
                  </c:pt>
                  <c:pt idx="27">
                    <c:v>3.78</c:v>
                  </c:pt>
                  <c:pt idx="28">
                    <c:v>3.69</c:v>
                  </c:pt>
                </c15:dlblRangeCache>
              </c15:datalabelsRange>
            </c:ext>
            <c:ext xmlns:c16="http://schemas.microsoft.com/office/drawing/2014/chart" uri="{C3380CC4-5D6E-409C-BE32-E72D297353CC}">
              <c16:uniqueId val="{0000001F-9B99-41F1-9713-86DE62BB073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32D-D143-B947-5774242E782B}"/>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32D-D143-B947-5774242E782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32D-D143-B947-5774242E782B}"/>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E32D-D143-B947-5774242E782B}"/>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32D-D143-B947-5774242E782B}"/>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32D-D143-B947-5774242E782B}"/>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32D-D143-B947-5774242E782B}"/>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32D-D143-B947-5774242E782B}"/>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32D-D143-B947-5774242E782B}"/>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32D-D143-B947-5774242E782B}"/>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32D-D143-B947-5774242E782B}"/>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32D-D143-B947-5774242E782B}"/>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32D-D143-B947-5774242E782B}"/>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32D-D143-B947-5774242E782B}"/>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32D-D143-B947-5774242E782B}"/>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32D-D143-B947-5774242E782B}"/>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32D-D143-B947-5774242E782B}"/>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32D-D143-B947-5774242E782B}"/>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32D-D143-B947-5774242E782B}"/>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32D-D143-B947-5774242E782B}"/>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32D-D143-B947-5774242E782B}"/>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32D-D143-B947-5774242E782B}"/>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32D-D143-B947-5774242E782B}"/>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32D-D143-B947-5774242E782B}"/>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32D-D143-B947-5774242E782B}"/>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32D-D143-B947-5774242E782B}"/>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32D-D143-B947-5774242E782B}"/>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32D-D143-B947-5774242E782B}"/>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32D-D143-B947-5774242E782B}"/>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32D-D143-B947-5774242E782B}"/>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32D-D143-B947-5774242E782B}"/>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32D-D143-B947-5774242E782B}"/>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E32D-D143-B947-5774242E782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E32D-D143-B947-5774242E782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39A-4FC6-AEEF-B96097B518FB}"/>
              </c:ext>
            </c:extLst>
          </c:dPt>
          <c:dPt>
            <c:idx val="1"/>
            <c:invertIfNegative val="0"/>
            <c:bubble3D val="0"/>
            <c:spPr>
              <a:solidFill>
                <a:srgbClr val="5692C9"/>
              </a:solidFill>
            </c:spPr>
            <c:extLst>
              <c:ext xmlns:c16="http://schemas.microsoft.com/office/drawing/2014/chart" uri="{C3380CC4-5D6E-409C-BE32-E72D297353CC}">
                <c16:uniqueId val="{00000003-21F5-4A8E-8B67-B82B8801C2E5}"/>
              </c:ext>
            </c:extLst>
          </c:dPt>
          <c:dPt>
            <c:idx val="2"/>
            <c:invertIfNegative val="0"/>
            <c:bubble3D val="0"/>
            <c:spPr>
              <a:solidFill>
                <a:srgbClr val="5692C9"/>
              </a:solidFill>
            </c:spPr>
            <c:extLst>
              <c:ext xmlns:c16="http://schemas.microsoft.com/office/drawing/2014/chart" uri="{C3380CC4-5D6E-409C-BE32-E72D297353CC}">
                <c16:uniqueId val="{00000005-21F5-4A8E-8B67-B82B8801C2E5}"/>
              </c:ext>
            </c:extLst>
          </c:dPt>
          <c:dPt>
            <c:idx val="3"/>
            <c:invertIfNegative val="0"/>
            <c:bubble3D val="0"/>
            <c:spPr>
              <a:solidFill>
                <a:srgbClr val="5692C9"/>
              </a:solidFill>
            </c:spPr>
            <c:extLst>
              <c:ext xmlns:c16="http://schemas.microsoft.com/office/drawing/2014/chart" uri="{C3380CC4-5D6E-409C-BE32-E72D297353CC}">
                <c16:uniqueId val="{00000007-21F5-4A8E-8B67-B82B8801C2E5}"/>
              </c:ext>
            </c:extLst>
          </c:dPt>
          <c:dPt>
            <c:idx val="4"/>
            <c:invertIfNegative val="0"/>
            <c:bubble3D val="0"/>
            <c:spPr>
              <a:solidFill>
                <a:srgbClr val="5692C9"/>
              </a:solidFill>
            </c:spPr>
            <c:extLst>
              <c:ext xmlns:c16="http://schemas.microsoft.com/office/drawing/2014/chart" uri="{C3380CC4-5D6E-409C-BE32-E72D297353CC}">
                <c16:uniqueId val="{00000009-21F5-4A8E-8B67-B82B8801C2E5}"/>
              </c:ext>
            </c:extLst>
          </c:dPt>
          <c:dPt>
            <c:idx val="5"/>
            <c:invertIfNegative val="0"/>
            <c:bubble3D val="0"/>
            <c:spPr>
              <a:solidFill>
                <a:srgbClr val="5692C9"/>
              </a:solidFill>
            </c:spPr>
            <c:extLst>
              <c:ext xmlns:c16="http://schemas.microsoft.com/office/drawing/2014/chart" uri="{C3380CC4-5D6E-409C-BE32-E72D297353CC}">
                <c16:uniqueId val="{0000000B-21F5-4A8E-8B67-B82B8801C2E5}"/>
              </c:ext>
            </c:extLst>
          </c:dPt>
          <c:dPt>
            <c:idx val="6"/>
            <c:invertIfNegative val="0"/>
            <c:bubble3D val="0"/>
            <c:spPr>
              <a:solidFill>
                <a:srgbClr val="5692C9"/>
              </a:solidFill>
            </c:spPr>
            <c:extLst>
              <c:ext xmlns:c16="http://schemas.microsoft.com/office/drawing/2014/chart" uri="{C3380CC4-5D6E-409C-BE32-E72D297353CC}">
                <c16:uniqueId val="{0000000D-21F5-4A8E-8B67-B82B8801C2E5}"/>
              </c:ext>
            </c:extLst>
          </c:dPt>
          <c:dPt>
            <c:idx val="7"/>
            <c:invertIfNegative val="0"/>
            <c:bubble3D val="0"/>
            <c:spPr>
              <a:solidFill>
                <a:srgbClr val="5692C9"/>
              </a:solidFill>
            </c:spPr>
            <c:extLst>
              <c:ext xmlns:c16="http://schemas.microsoft.com/office/drawing/2014/chart" uri="{C3380CC4-5D6E-409C-BE32-E72D297353CC}">
                <c16:uniqueId val="{0000000F-21F5-4A8E-8B67-B82B8801C2E5}"/>
              </c:ext>
            </c:extLst>
          </c:dPt>
          <c:dPt>
            <c:idx val="8"/>
            <c:invertIfNegative val="0"/>
            <c:bubble3D val="0"/>
            <c:spPr>
              <a:solidFill>
                <a:srgbClr val="C00000"/>
              </a:solidFill>
            </c:spPr>
            <c:extLst>
              <c:ext xmlns:c16="http://schemas.microsoft.com/office/drawing/2014/chart" uri="{C3380CC4-5D6E-409C-BE32-E72D297353CC}">
                <c16:uniqueId val="{00000011-21F5-4A8E-8B67-B82B8801C2E5}"/>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39A-4FC6-AEEF-B96097B518FB}"/>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39A-4FC6-AEEF-B96097B518F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TPA</c:v>
                </c:pt>
                <c:pt idx="2">
                  <c:v>MSP</c:v>
                </c:pt>
                <c:pt idx="3">
                  <c:v>MSY</c:v>
                </c:pt>
                <c:pt idx="4">
                  <c:v>AUS</c:v>
                </c:pt>
                <c:pt idx="5">
                  <c:v>SAT</c:v>
                </c:pt>
                <c:pt idx="6">
                  <c:v>DAL</c:v>
                </c:pt>
                <c:pt idx="7">
                  <c:v>DTW</c:v>
                </c:pt>
                <c:pt idx="8">
                  <c:v>BWI</c:v>
                </c:pt>
              </c:strCache>
            </c:strRef>
          </c:cat>
          <c:val>
            <c:numRef>
              <c:f>Sheet1!$B$2:$B$12</c:f>
              <c:numCache>
                <c:formatCode>0.00000000</c:formatCode>
                <c:ptCount val="11"/>
                <c:pt idx="0">
                  <c:v>4.4864337299999999</c:v>
                </c:pt>
                <c:pt idx="1">
                  <c:v>4.4116112799999998</c:v>
                </c:pt>
                <c:pt idx="2">
                  <c:v>4.3165369900000004</c:v>
                </c:pt>
                <c:pt idx="3">
                  <c:v>4.3048377699999998</c:v>
                </c:pt>
                <c:pt idx="4">
                  <c:v>4.2711095600000002</c:v>
                </c:pt>
                <c:pt idx="5">
                  <c:v>4.2512507499999996</c:v>
                </c:pt>
                <c:pt idx="6">
                  <c:v>4.2051764199999999</c:v>
                </c:pt>
                <c:pt idx="7">
                  <c:v>4.1423436000000002</c:v>
                </c:pt>
                <c:pt idx="8">
                  <c:v>4.1224496500000001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39A-4FC6-AEEF-B96097B518FB}"/>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FEE-514C-A7C9-543A837D6EA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FEE-514C-A7C9-543A837D6EAD}"/>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FEE-514C-A7C9-543A837D6EAD}"/>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9FEE-514C-A7C9-543A837D6EAD}"/>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FEE-514C-A7C9-543A837D6EAD}"/>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FEE-514C-A7C9-543A837D6EAD}"/>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FEE-514C-A7C9-543A837D6EAD}"/>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FEE-514C-A7C9-543A837D6EAD}"/>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FEE-514C-A7C9-543A837D6EAD}"/>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FEE-514C-A7C9-543A837D6EAD}"/>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FEE-514C-A7C9-543A837D6EAD}"/>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FEE-514C-A7C9-543A837D6EAD}"/>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FEE-514C-A7C9-543A837D6EAD}"/>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FEE-514C-A7C9-543A837D6EAD}"/>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FEE-514C-A7C9-543A837D6EAD}"/>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FEE-514C-A7C9-543A837D6EAD}"/>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FEE-514C-A7C9-543A837D6EAD}"/>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FEE-514C-A7C9-543A837D6EAD}"/>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FEE-514C-A7C9-543A837D6EAD}"/>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FEE-514C-A7C9-543A837D6EAD}"/>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FEE-514C-A7C9-543A837D6EAD}"/>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FEE-514C-A7C9-543A837D6EAD}"/>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FEE-514C-A7C9-543A837D6EAD}"/>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FEE-514C-A7C9-543A837D6EAD}"/>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FEE-514C-A7C9-543A837D6EAD}"/>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FEE-514C-A7C9-543A837D6EAD}"/>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FEE-514C-A7C9-543A837D6EAD}"/>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FEE-514C-A7C9-543A837D6EAD}"/>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FEE-514C-A7C9-543A837D6EAD}"/>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FEE-514C-A7C9-543A837D6EAD}"/>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FEE-514C-A7C9-543A837D6EAD}"/>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FEE-514C-A7C9-543A837D6EA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9FEE-514C-A7C9-543A837D6EA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4C2-754D-A22F-7294BE2669E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4C2-754D-A22F-7294BE2669E3}"/>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4C2-754D-A22F-7294BE2669E3}"/>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64C2-754D-A22F-7294BE2669E3}"/>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64C2-754D-A22F-7294BE2669E3}"/>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4C2-754D-A22F-7294BE2669E3}"/>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64C2-754D-A22F-7294BE2669E3}"/>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4C2-754D-A22F-7294BE2669E3}"/>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64C2-754D-A22F-7294BE2669E3}"/>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4C2-754D-A22F-7294BE2669E3}"/>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64C2-754D-A22F-7294BE2669E3}"/>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4C2-754D-A22F-7294BE2669E3}"/>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64C2-754D-A22F-7294BE2669E3}"/>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64C2-754D-A22F-7294BE2669E3}"/>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4C2-754D-A22F-7294BE2669E3}"/>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64C2-754D-A22F-7294BE2669E3}"/>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4C2-754D-A22F-7294BE2669E3}"/>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4C2-754D-A22F-7294BE2669E3}"/>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64C2-754D-A22F-7294BE2669E3}"/>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64C2-754D-A22F-7294BE2669E3}"/>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64C2-754D-A22F-7294BE2669E3}"/>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4C2-754D-A22F-7294BE2669E3}"/>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64C2-754D-A22F-7294BE2669E3}"/>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4C2-754D-A22F-7294BE2669E3}"/>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64C2-754D-A22F-7294BE2669E3}"/>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4C2-754D-A22F-7294BE2669E3}"/>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64C2-754D-A22F-7294BE2669E3}"/>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4C2-754D-A22F-7294BE2669E3}"/>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64C2-754D-A22F-7294BE2669E3}"/>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4C2-754D-A22F-7294BE2669E3}"/>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64C2-754D-A22F-7294BE2669E3}"/>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64C2-754D-A22F-7294BE2669E3}"/>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64C2-754D-A22F-7294BE2669E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64C2-754D-A22F-7294BE2669E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1244-4639-BDA4-B7280619DE82}"/>
              </c:ext>
            </c:extLst>
          </c:dPt>
          <c:dPt>
            <c:idx val="1"/>
            <c:invertIfNegative val="0"/>
            <c:bubble3D val="0"/>
            <c:spPr>
              <a:solidFill>
                <a:srgbClr val="654E98"/>
              </a:solidFill>
            </c:spPr>
            <c:extLst>
              <c:ext xmlns:c16="http://schemas.microsoft.com/office/drawing/2014/chart" uri="{C3380CC4-5D6E-409C-BE32-E72D297353CC}">
                <c16:uniqueId val="{00000003-1244-4639-BDA4-B7280619DE82}"/>
              </c:ext>
            </c:extLst>
          </c:dPt>
          <c:dPt>
            <c:idx val="2"/>
            <c:invertIfNegative val="0"/>
            <c:bubble3D val="0"/>
            <c:spPr>
              <a:solidFill>
                <a:srgbClr val="654E98"/>
              </a:solidFill>
            </c:spPr>
            <c:extLst>
              <c:ext xmlns:c16="http://schemas.microsoft.com/office/drawing/2014/chart" uri="{C3380CC4-5D6E-409C-BE32-E72D297353CC}">
                <c16:uniqueId val="{00000004-1244-4639-BDA4-B7280619DE82}"/>
              </c:ext>
            </c:extLst>
          </c:dPt>
          <c:dPt>
            <c:idx val="3"/>
            <c:invertIfNegative val="0"/>
            <c:bubble3D val="0"/>
            <c:spPr>
              <a:solidFill>
                <a:srgbClr val="654E98"/>
              </a:solidFill>
            </c:spPr>
            <c:extLst>
              <c:ext xmlns:c16="http://schemas.microsoft.com/office/drawing/2014/chart" uri="{C3380CC4-5D6E-409C-BE32-E72D297353CC}">
                <c16:uniqueId val="{00000005-1244-4639-BDA4-B7280619DE82}"/>
              </c:ext>
            </c:extLst>
          </c:dPt>
          <c:dPt>
            <c:idx val="4"/>
            <c:invertIfNegative val="0"/>
            <c:bubble3D val="0"/>
            <c:spPr>
              <a:solidFill>
                <a:srgbClr val="654E98"/>
              </a:solidFill>
            </c:spPr>
            <c:extLst>
              <c:ext xmlns:c16="http://schemas.microsoft.com/office/drawing/2014/chart" uri="{C3380CC4-5D6E-409C-BE32-E72D297353CC}">
                <c16:uniqueId val="{00000006-1244-4639-BDA4-B7280619DE82}"/>
              </c:ext>
            </c:extLst>
          </c:dPt>
          <c:dPt>
            <c:idx val="5"/>
            <c:invertIfNegative val="0"/>
            <c:bubble3D val="0"/>
            <c:spPr>
              <a:solidFill>
                <a:srgbClr val="654E98"/>
              </a:solidFill>
            </c:spPr>
            <c:extLst>
              <c:ext xmlns:c16="http://schemas.microsoft.com/office/drawing/2014/chart" uri="{C3380CC4-5D6E-409C-BE32-E72D297353CC}">
                <c16:uniqueId val="{00000007-1244-4639-BDA4-B7280619DE82}"/>
              </c:ext>
            </c:extLst>
          </c:dPt>
          <c:dPt>
            <c:idx val="6"/>
            <c:invertIfNegative val="0"/>
            <c:bubble3D val="0"/>
            <c:spPr>
              <a:solidFill>
                <a:srgbClr val="654E98"/>
              </a:solidFill>
            </c:spPr>
            <c:extLst>
              <c:ext xmlns:c16="http://schemas.microsoft.com/office/drawing/2014/chart" uri="{C3380CC4-5D6E-409C-BE32-E72D297353CC}">
                <c16:uniqueId val="{00000008-1244-4639-BDA4-B7280619DE82}"/>
              </c:ext>
            </c:extLst>
          </c:dPt>
          <c:dPt>
            <c:idx val="7"/>
            <c:invertIfNegative val="0"/>
            <c:bubble3D val="0"/>
            <c:spPr>
              <a:solidFill>
                <a:srgbClr val="654E98"/>
              </a:solidFill>
            </c:spPr>
            <c:extLst>
              <c:ext xmlns:c16="http://schemas.microsoft.com/office/drawing/2014/chart" uri="{C3380CC4-5D6E-409C-BE32-E72D297353CC}">
                <c16:uniqueId val="{00000009-1244-4639-BDA4-B7280619DE82}"/>
              </c:ext>
            </c:extLst>
          </c:dPt>
          <c:dPt>
            <c:idx val="8"/>
            <c:invertIfNegative val="0"/>
            <c:bubble3D val="0"/>
            <c:spPr>
              <a:solidFill>
                <a:srgbClr val="654E98"/>
              </a:solidFill>
            </c:spPr>
            <c:extLst>
              <c:ext xmlns:c16="http://schemas.microsoft.com/office/drawing/2014/chart" uri="{C3380CC4-5D6E-409C-BE32-E72D297353CC}">
                <c16:uniqueId val="{0000000A-1244-4639-BDA4-B7280619DE82}"/>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244-4639-BDA4-B7280619DE82}"/>
              </c:ext>
            </c:extLst>
          </c:dPt>
          <c:dPt>
            <c:idx val="10"/>
            <c:invertIfNegative val="0"/>
            <c:bubble3D val="0"/>
            <c:spPr>
              <a:solidFill>
                <a:srgbClr val="654E98"/>
              </a:solidFill>
            </c:spPr>
            <c:extLst>
              <c:ext xmlns:c16="http://schemas.microsoft.com/office/drawing/2014/chart" uri="{C3380CC4-5D6E-409C-BE32-E72D297353CC}">
                <c16:uniqueId val="{0000000B-1244-4639-BDA4-B7280619DE82}"/>
              </c:ext>
            </c:extLst>
          </c:dPt>
          <c:dPt>
            <c:idx val="11"/>
            <c:invertIfNegative val="0"/>
            <c:bubble3D val="0"/>
            <c:spPr>
              <a:solidFill>
                <a:srgbClr val="C00000"/>
              </a:solidFill>
            </c:spPr>
            <c:extLst>
              <c:ext xmlns:c16="http://schemas.microsoft.com/office/drawing/2014/chart" uri="{C3380CC4-5D6E-409C-BE32-E72D297353CC}">
                <c16:uniqueId val="{0000000C-1244-4639-BDA4-B7280619DE82}"/>
              </c:ext>
            </c:extLst>
          </c:dPt>
          <c:dPt>
            <c:idx val="12"/>
            <c:invertIfNegative val="0"/>
            <c:bubble3D val="0"/>
            <c:spPr>
              <a:solidFill>
                <a:srgbClr val="654E98"/>
              </a:solidFill>
            </c:spPr>
            <c:extLst>
              <c:ext xmlns:c16="http://schemas.microsoft.com/office/drawing/2014/chart" uri="{C3380CC4-5D6E-409C-BE32-E72D297353CC}">
                <c16:uniqueId val="{0000000D-1244-4639-BDA4-B7280619DE82}"/>
              </c:ext>
            </c:extLst>
          </c:dPt>
          <c:dPt>
            <c:idx val="13"/>
            <c:invertIfNegative val="0"/>
            <c:bubble3D val="0"/>
            <c:spPr>
              <a:solidFill>
                <a:srgbClr val="654E98"/>
              </a:solidFill>
            </c:spPr>
            <c:extLst>
              <c:ext xmlns:c16="http://schemas.microsoft.com/office/drawing/2014/chart" uri="{C3380CC4-5D6E-409C-BE32-E72D297353CC}">
                <c16:uniqueId val="{0000000E-1244-4639-BDA4-B7280619DE82}"/>
              </c:ext>
            </c:extLst>
          </c:dPt>
          <c:dPt>
            <c:idx val="14"/>
            <c:invertIfNegative val="0"/>
            <c:bubble3D val="0"/>
            <c:spPr>
              <a:solidFill>
                <a:srgbClr val="654E98"/>
              </a:solidFill>
            </c:spPr>
            <c:extLst>
              <c:ext xmlns:c16="http://schemas.microsoft.com/office/drawing/2014/chart" uri="{C3380CC4-5D6E-409C-BE32-E72D297353CC}">
                <c16:uniqueId val="{0000000F-1244-4639-BDA4-B7280619DE82}"/>
              </c:ext>
            </c:extLst>
          </c:dPt>
          <c:dPt>
            <c:idx val="15"/>
            <c:invertIfNegative val="0"/>
            <c:bubble3D val="0"/>
            <c:spPr>
              <a:solidFill>
                <a:srgbClr val="654E98"/>
              </a:solidFill>
            </c:spPr>
            <c:extLst>
              <c:ext xmlns:c16="http://schemas.microsoft.com/office/drawing/2014/chart" uri="{C3380CC4-5D6E-409C-BE32-E72D297353CC}">
                <c16:uniqueId val="{00000010-1244-4639-BDA4-B7280619DE82}"/>
              </c:ext>
            </c:extLst>
          </c:dPt>
          <c:dPt>
            <c:idx val="16"/>
            <c:invertIfNegative val="0"/>
            <c:bubble3D val="0"/>
            <c:spPr>
              <a:solidFill>
                <a:srgbClr val="654E98"/>
              </a:solidFill>
            </c:spPr>
            <c:extLst>
              <c:ext xmlns:c16="http://schemas.microsoft.com/office/drawing/2014/chart" uri="{C3380CC4-5D6E-409C-BE32-E72D297353CC}">
                <c16:uniqueId val="{00000011-1244-4639-BDA4-B7280619DE82}"/>
              </c:ext>
            </c:extLst>
          </c:dPt>
          <c:dPt>
            <c:idx val="17"/>
            <c:invertIfNegative val="0"/>
            <c:bubble3D val="0"/>
            <c:spPr>
              <a:solidFill>
                <a:srgbClr val="654E98"/>
              </a:solidFill>
            </c:spPr>
            <c:extLst>
              <c:ext xmlns:c16="http://schemas.microsoft.com/office/drawing/2014/chart" uri="{C3380CC4-5D6E-409C-BE32-E72D297353CC}">
                <c16:uniqueId val="{00000012-1244-4639-BDA4-B7280619DE82}"/>
              </c:ext>
            </c:extLst>
          </c:dPt>
          <c:dPt>
            <c:idx val="18"/>
            <c:invertIfNegative val="0"/>
            <c:bubble3D val="0"/>
            <c:spPr>
              <a:solidFill>
                <a:srgbClr val="654E98"/>
              </a:solidFill>
            </c:spPr>
            <c:extLst>
              <c:ext xmlns:c16="http://schemas.microsoft.com/office/drawing/2014/chart" uri="{C3380CC4-5D6E-409C-BE32-E72D297353CC}">
                <c16:uniqueId val="{00000013-1244-4639-BDA4-B7280619DE82}"/>
              </c:ext>
            </c:extLst>
          </c:dPt>
          <c:dPt>
            <c:idx val="19"/>
            <c:invertIfNegative val="0"/>
            <c:bubble3D val="0"/>
            <c:spPr>
              <a:solidFill>
                <a:srgbClr val="654E98"/>
              </a:solidFill>
            </c:spPr>
            <c:extLst>
              <c:ext xmlns:c16="http://schemas.microsoft.com/office/drawing/2014/chart" uri="{C3380CC4-5D6E-409C-BE32-E72D297353CC}">
                <c16:uniqueId val="{00000014-1244-4639-BDA4-B7280619DE82}"/>
              </c:ext>
            </c:extLst>
          </c:dPt>
          <c:dPt>
            <c:idx val="20"/>
            <c:invertIfNegative val="0"/>
            <c:bubble3D val="0"/>
            <c:spPr>
              <a:solidFill>
                <a:srgbClr val="654E98"/>
              </a:solidFill>
            </c:spPr>
            <c:extLst>
              <c:ext xmlns:c16="http://schemas.microsoft.com/office/drawing/2014/chart" uri="{C3380CC4-5D6E-409C-BE32-E72D297353CC}">
                <c16:uniqueId val="{00000015-1244-4639-BDA4-B7280619DE82}"/>
              </c:ext>
            </c:extLst>
          </c:dPt>
          <c:dPt>
            <c:idx val="21"/>
            <c:invertIfNegative val="0"/>
            <c:bubble3D val="0"/>
            <c:spPr>
              <a:solidFill>
                <a:srgbClr val="654E98"/>
              </a:solidFill>
            </c:spPr>
            <c:extLst>
              <c:ext xmlns:c16="http://schemas.microsoft.com/office/drawing/2014/chart" uri="{C3380CC4-5D6E-409C-BE32-E72D297353CC}">
                <c16:uniqueId val="{00000016-1244-4639-BDA4-B7280619DE82}"/>
              </c:ext>
            </c:extLst>
          </c:dPt>
          <c:dPt>
            <c:idx val="22"/>
            <c:invertIfNegative val="0"/>
            <c:bubble3D val="0"/>
            <c:spPr>
              <a:solidFill>
                <a:srgbClr val="654E98"/>
              </a:solidFill>
            </c:spPr>
            <c:extLst>
              <c:ext xmlns:c16="http://schemas.microsoft.com/office/drawing/2014/chart" uri="{C3380CC4-5D6E-409C-BE32-E72D297353CC}">
                <c16:uniqueId val="{00000017-1244-4639-BDA4-B7280619DE82}"/>
              </c:ext>
            </c:extLst>
          </c:dPt>
          <c:dPt>
            <c:idx val="23"/>
            <c:invertIfNegative val="0"/>
            <c:bubble3D val="0"/>
            <c:spPr>
              <a:solidFill>
                <a:srgbClr val="654E98"/>
              </a:solidFill>
            </c:spPr>
            <c:extLst>
              <c:ext xmlns:c16="http://schemas.microsoft.com/office/drawing/2014/chart" uri="{C3380CC4-5D6E-409C-BE32-E72D297353CC}">
                <c16:uniqueId val="{00000018-1244-4639-BDA4-B7280619DE82}"/>
              </c:ext>
            </c:extLst>
          </c:dPt>
          <c:dPt>
            <c:idx val="24"/>
            <c:invertIfNegative val="0"/>
            <c:bubble3D val="0"/>
            <c:spPr>
              <a:solidFill>
                <a:srgbClr val="654E98"/>
              </a:solidFill>
            </c:spPr>
            <c:extLst>
              <c:ext xmlns:c16="http://schemas.microsoft.com/office/drawing/2014/chart" uri="{C3380CC4-5D6E-409C-BE32-E72D297353CC}">
                <c16:uniqueId val="{00000019-1244-4639-BDA4-B7280619DE82}"/>
              </c:ext>
            </c:extLst>
          </c:dPt>
          <c:dPt>
            <c:idx val="25"/>
            <c:invertIfNegative val="0"/>
            <c:bubble3D val="0"/>
            <c:spPr>
              <a:solidFill>
                <a:srgbClr val="654E98"/>
              </a:solidFill>
            </c:spPr>
            <c:extLst>
              <c:ext xmlns:c16="http://schemas.microsoft.com/office/drawing/2014/chart" uri="{C3380CC4-5D6E-409C-BE32-E72D297353CC}">
                <c16:uniqueId val="{0000001A-1244-4639-BDA4-B7280619DE82}"/>
              </c:ext>
            </c:extLst>
          </c:dPt>
          <c:dPt>
            <c:idx val="26"/>
            <c:invertIfNegative val="0"/>
            <c:bubble3D val="0"/>
            <c:spPr>
              <a:solidFill>
                <a:srgbClr val="654E98"/>
              </a:solidFill>
            </c:spPr>
            <c:extLst>
              <c:ext xmlns:c16="http://schemas.microsoft.com/office/drawing/2014/chart" uri="{C3380CC4-5D6E-409C-BE32-E72D297353CC}">
                <c16:uniqueId val="{0000001B-1244-4639-BDA4-B7280619DE82}"/>
              </c:ext>
            </c:extLst>
          </c:dPt>
          <c:dPt>
            <c:idx val="27"/>
            <c:invertIfNegative val="0"/>
            <c:bubble3D val="0"/>
            <c:spPr>
              <a:solidFill>
                <a:srgbClr val="654E98"/>
              </a:solidFill>
            </c:spPr>
            <c:extLst>
              <c:ext xmlns:c16="http://schemas.microsoft.com/office/drawing/2014/chart" uri="{C3380CC4-5D6E-409C-BE32-E72D297353CC}">
                <c16:uniqueId val="{0000001C-1244-4639-BDA4-B7280619DE82}"/>
              </c:ext>
            </c:extLst>
          </c:dPt>
          <c:dPt>
            <c:idx val="28"/>
            <c:invertIfNegative val="0"/>
            <c:bubble3D val="0"/>
            <c:spPr>
              <a:solidFill>
                <a:srgbClr val="654E98"/>
              </a:solidFill>
            </c:spPr>
            <c:extLst>
              <c:ext xmlns:c16="http://schemas.microsoft.com/office/drawing/2014/chart" uri="{C3380CC4-5D6E-409C-BE32-E72D297353CC}">
                <c16:uniqueId val="{0000001D-1244-4639-BDA4-B7280619DE82}"/>
              </c:ext>
            </c:extLst>
          </c:dPt>
          <c:dLbls>
            <c:dLbl>
              <c:idx val="0"/>
              <c:tx>
                <c:rich>
                  <a:bodyPr/>
                  <a:lstStyle/>
                  <a:p>
                    <a:fld id="{D75DF5E4-8CC4-4DB3-B1A3-5432A3E6335E}"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1244-4639-BDA4-B7280619DE82}"/>
                </c:ext>
              </c:extLst>
            </c:dLbl>
            <c:dLbl>
              <c:idx val="1"/>
              <c:tx>
                <c:rich>
                  <a:bodyPr/>
                  <a:lstStyle/>
                  <a:p>
                    <a:fld id="{464FDC9D-ED05-4961-9562-5FC5C3FEF9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1244-4639-BDA4-B7280619DE82}"/>
                </c:ext>
              </c:extLst>
            </c:dLbl>
            <c:dLbl>
              <c:idx val="2"/>
              <c:tx>
                <c:rich>
                  <a:bodyPr/>
                  <a:lstStyle/>
                  <a:p>
                    <a:r>
                      <a:rPr lang="en-GB"/>
                      <a:t>4.98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1244-4639-BDA4-B7280619DE82}"/>
                </c:ext>
              </c:extLst>
            </c:dLbl>
            <c:dLbl>
              <c:idx val="3"/>
              <c:tx>
                <c:rich>
                  <a:bodyPr/>
                  <a:lstStyle/>
                  <a:p>
                    <a:r>
                      <a:rPr lang="en-GB"/>
                      <a:t>4.83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244-4639-BDA4-B7280619DE82}"/>
                </c:ext>
              </c:extLst>
            </c:dLbl>
            <c:dLbl>
              <c:idx val="4"/>
              <c:tx>
                <c:rich>
                  <a:bodyPr/>
                  <a:lstStyle/>
                  <a:p>
                    <a:r>
                      <a:rPr lang="en-GB"/>
                      <a:t>4.70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244-4639-BDA4-B7280619DE82}"/>
                </c:ext>
              </c:extLst>
            </c:dLbl>
            <c:dLbl>
              <c:idx val="5"/>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244-4639-BDA4-B7280619DE82}"/>
                </c:ext>
              </c:extLst>
            </c:dLbl>
            <c:dLbl>
              <c:idx val="6"/>
              <c:tx>
                <c:rich>
                  <a:bodyPr/>
                  <a:lstStyle/>
                  <a:p>
                    <a:r>
                      <a:rPr lang="en-GB"/>
                      <a:t>4.59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244-4639-BDA4-B7280619DE82}"/>
                </c:ext>
              </c:extLst>
            </c:dLbl>
            <c:dLbl>
              <c:idx val="7"/>
              <c:tx>
                <c:rich>
                  <a:bodyPr/>
                  <a:lstStyle/>
                  <a:p>
                    <a:r>
                      <a:rPr lang="en-GB"/>
                      <a:t>4.37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244-4639-BDA4-B7280619DE82}"/>
                </c:ext>
              </c:extLst>
            </c:dLbl>
            <c:dLbl>
              <c:idx val="8"/>
              <c:tx>
                <c:rich>
                  <a:bodyPr/>
                  <a:lstStyle/>
                  <a:p>
                    <a:r>
                      <a:rPr lang="en-GB"/>
                      <a:t>4.36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244-4639-BDA4-B7280619DE82}"/>
                </c:ext>
              </c:extLst>
            </c:dLbl>
            <c:dLbl>
              <c:idx val="9"/>
              <c:tx>
                <c:rich>
                  <a:bodyPr/>
                  <a:lstStyle/>
                  <a:p>
                    <a:r>
                      <a:rPr lang="en-GB"/>
                      <a:t>4.26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244-4639-BDA4-B7280619DE82}"/>
                </c:ext>
              </c:extLst>
            </c:dLbl>
            <c:dLbl>
              <c:idx val="10"/>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244-4639-BDA4-B7280619DE82}"/>
                </c:ext>
              </c:extLst>
            </c:dLbl>
            <c:dLbl>
              <c:idx val="11"/>
              <c:tx>
                <c:rich>
                  <a:bodyPr/>
                  <a:lstStyle/>
                  <a:p>
                    <a:r>
                      <a:rPr lang="en-GB"/>
                      <a:t>4.22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244-4639-BDA4-B7280619DE82}"/>
                </c:ext>
              </c:extLst>
            </c:dLbl>
            <c:dLbl>
              <c:idx val="12"/>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244-4639-BDA4-B7280619DE82}"/>
                </c:ext>
              </c:extLst>
            </c:dLbl>
            <c:dLbl>
              <c:idx val="13"/>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244-4639-BDA4-B7280619DE82}"/>
                </c:ext>
              </c:extLst>
            </c:dLbl>
            <c:dLbl>
              <c:idx val="14"/>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244-4639-BDA4-B7280619DE82}"/>
                </c:ext>
              </c:extLst>
            </c:dLbl>
            <c:dLbl>
              <c:idx val="15"/>
              <c:tx>
                <c:rich>
                  <a:bodyPr/>
                  <a:lstStyle/>
                  <a:p>
                    <a:r>
                      <a:rPr lang="en-GB"/>
                      <a:t>4.15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244-4639-BDA4-B7280619DE82}"/>
                </c:ext>
              </c:extLst>
            </c:dLbl>
            <c:dLbl>
              <c:idx val="16"/>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244-4639-BDA4-B7280619DE82}"/>
                </c:ext>
              </c:extLst>
            </c:dLbl>
            <c:dLbl>
              <c:idx val="17"/>
              <c:tx>
                <c:rich>
                  <a:bodyPr/>
                  <a:lstStyle/>
                  <a:p>
                    <a:r>
                      <a:rPr lang="en-GB"/>
                      <a:t>4.12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244-4639-BDA4-B7280619DE82}"/>
                </c:ext>
              </c:extLst>
            </c:dLbl>
            <c:dLbl>
              <c:idx val="18"/>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244-4639-BDA4-B7280619DE82}"/>
                </c:ext>
              </c:extLst>
            </c:dLbl>
            <c:dLbl>
              <c:idx val="19"/>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244-4639-BDA4-B7280619DE82}"/>
                </c:ext>
              </c:extLst>
            </c:dLbl>
            <c:dLbl>
              <c:idx val="20"/>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244-4639-BDA4-B7280619DE82}"/>
                </c:ext>
              </c:extLst>
            </c:dLbl>
            <c:dLbl>
              <c:idx val="21"/>
              <c:tx>
                <c:rich>
                  <a:bodyPr/>
                  <a:lstStyle/>
                  <a:p>
                    <a:r>
                      <a:rPr lang="en-GB"/>
                      <a:t>4.04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244-4639-BDA4-B7280619DE82}"/>
                </c:ext>
              </c:extLst>
            </c:dLbl>
            <c:dLbl>
              <c:idx val="22"/>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244-4639-BDA4-B7280619DE82}"/>
                </c:ext>
              </c:extLst>
            </c:dLbl>
            <c:dLbl>
              <c:idx val="23"/>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244-4639-BDA4-B7280619DE82}"/>
                </c:ext>
              </c:extLst>
            </c:dLbl>
            <c:dLbl>
              <c:idx val="24"/>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244-4639-BDA4-B7280619DE82}"/>
                </c:ext>
              </c:extLst>
            </c:dLbl>
            <c:dLbl>
              <c:idx val="25"/>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244-4639-BDA4-B7280619DE82}"/>
                </c:ext>
              </c:extLst>
            </c:dLbl>
            <c:dLbl>
              <c:idx val="26"/>
              <c:tx>
                <c:rich>
                  <a:bodyPr/>
                  <a:lstStyle/>
                  <a:p>
                    <a:r>
                      <a:rPr lang="en-GB"/>
                      <a:t>3.83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244-4639-BDA4-B7280619DE82}"/>
                </c:ext>
              </c:extLst>
            </c:dLbl>
            <c:dLbl>
              <c:idx val="27"/>
              <c:tx>
                <c:rich>
                  <a:bodyPr/>
                  <a:lstStyle/>
                  <a:p>
                    <a:r>
                      <a:rPr lang="en-GB"/>
                      <a:t>3.76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244-4639-BDA4-B7280619DE82}"/>
                </c:ext>
              </c:extLst>
            </c:dLbl>
            <c:dLbl>
              <c:idx val="28"/>
              <c:tx>
                <c:rich>
                  <a:bodyPr/>
                  <a:lstStyle/>
                  <a:p>
                    <a:r>
                      <a:rPr lang="en-GB"/>
                      <a:t>3.63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244-4639-BDA4-B7280619DE82}"/>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244-4639-BDA4-B7280619DE8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GMP</c:v>
                </c:pt>
                <c:pt idx="3">
                  <c:v>NKG</c:v>
                </c:pt>
                <c:pt idx="4">
                  <c:v>BLR</c:v>
                </c:pt>
                <c:pt idx="5">
                  <c:v>JED</c:v>
                </c:pt>
                <c:pt idx="6">
                  <c:v>RUH</c:v>
                </c:pt>
                <c:pt idx="7">
                  <c:v>MSP</c:v>
                </c:pt>
                <c:pt idx="8">
                  <c:v>DME</c:v>
                </c:pt>
                <c:pt idx="9">
                  <c:v>OSL</c:v>
                </c:pt>
                <c:pt idx="10">
                  <c:v>DTW</c:v>
                </c:pt>
                <c:pt idx="11">
                  <c:v>BWI</c:v>
                </c:pt>
                <c:pt idx="12">
                  <c:v>CPH</c:v>
                </c:pt>
                <c:pt idx="13">
                  <c:v>LGA</c:v>
                </c:pt>
                <c:pt idx="14">
                  <c:v>YVR</c:v>
                </c:pt>
                <c:pt idx="15">
                  <c:v>ZRH</c:v>
                </c:pt>
                <c:pt idx="16">
                  <c:v>KIX</c:v>
                </c:pt>
                <c:pt idx="17">
                  <c:v>DMK</c:v>
                </c:pt>
                <c:pt idx="18">
                  <c:v>SLC</c:v>
                </c:pt>
                <c:pt idx="19">
                  <c:v>DUB</c:v>
                </c:pt>
                <c:pt idx="20">
                  <c:v>ARN</c:v>
                </c:pt>
                <c:pt idx="21">
                  <c:v>ATH</c:v>
                </c:pt>
                <c:pt idx="22">
                  <c:v>PMI</c:v>
                </c:pt>
                <c:pt idx="23">
                  <c:v>MXP</c:v>
                </c:pt>
                <c:pt idx="24">
                  <c:v>BRU</c:v>
                </c:pt>
                <c:pt idx="25">
                  <c:v>ORY</c:v>
                </c:pt>
                <c:pt idx="26">
                  <c:v>CUN</c:v>
                </c:pt>
                <c:pt idx="27">
                  <c:v>VIE</c:v>
                </c:pt>
                <c:pt idx="28">
                  <c:v>LIS</c:v>
                </c:pt>
              </c:strCache>
            </c:strRef>
          </c:cat>
          <c:val>
            <c:numRef>
              <c:f>Sheet1!$B$2:$B$31</c:f>
              <c:numCache>
                <c:formatCode>0.00000000</c:formatCode>
                <c:ptCount val="30"/>
                <c:pt idx="0">
                  <c:v>4.9951419899999996</c:v>
                </c:pt>
                <c:pt idx="1">
                  <c:v>4.9770929400000004</c:v>
                </c:pt>
                <c:pt idx="2">
                  <c:v>4.9751314200000003</c:v>
                </c:pt>
                <c:pt idx="3">
                  <c:v>4.83067417</c:v>
                </c:pt>
                <c:pt idx="4">
                  <c:v>4.7006666099999999</c:v>
                </c:pt>
                <c:pt idx="5">
                  <c:v>4.6018619200000002</c:v>
                </c:pt>
                <c:pt idx="6">
                  <c:v>4.5923640700000004</c:v>
                </c:pt>
                <c:pt idx="7">
                  <c:v>4.3657842599999999</c:v>
                </c:pt>
                <c:pt idx="8">
                  <c:v>4.3619259899999996</c:v>
                </c:pt>
                <c:pt idx="9">
                  <c:v>4.2623968699999999</c:v>
                </c:pt>
                <c:pt idx="10">
                  <c:v>4.2418710400000004</c:v>
                </c:pt>
                <c:pt idx="11">
                  <c:v>4.2231585699999998</c:v>
                </c:pt>
                <c:pt idx="12">
                  <c:v>4.1841749000000004</c:v>
                </c:pt>
                <c:pt idx="13">
                  <c:v>4.1592901600000003</c:v>
                </c:pt>
                <c:pt idx="14">
                  <c:v>4.1586865900000003</c:v>
                </c:pt>
                <c:pt idx="15">
                  <c:v>4.1457940600000001</c:v>
                </c:pt>
                <c:pt idx="16">
                  <c:v>4.1381633000000004</c:v>
                </c:pt>
                <c:pt idx="17">
                  <c:v>4.1239676100000002</c:v>
                </c:pt>
                <c:pt idx="18">
                  <c:v>4.1133133600000003</c:v>
                </c:pt>
                <c:pt idx="19">
                  <c:v>4.1022418800000002</c:v>
                </c:pt>
                <c:pt idx="20">
                  <c:v>4.0872963599999999</c:v>
                </c:pt>
                <c:pt idx="21">
                  <c:v>4.0392898099999996</c:v>
                </c:pt>
                <c:pt idx="22">
                  <c:v>4.0122325300000004</c:v>
                </c:pt>
                <c:pt idx="23">
                  <c:v>3.9825335399999999</c:v>
                </c:pt>
                <c:pt idx="24">
                  <c:v>3.94928363</c:v>
                </c:pt>
                <c:pt idx="25">
                  <c:v>3.86920617</c:v>
                </c:pt>
                <c:pt idx="26">
                  <c:v>3.8325868399999998</c:v>
                </c:pt>
                <c:pt idx="27">
                  <c:v>3.75573749</c:v>
                </c:pt>
                <c:pt idx="28">
                  <c:v>3.6300007500000002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4.98</c:v>
                  </c:pt>
                  <c:pt idx="2">
                    <c:v>4.98</c:v>
                  </c:pt>
                  <c:pt idx="3">
                    <c:v>4.83</c:v>
                  </c:pt>
                  <c:pt idx="4">
                    <c:v>4.70</c:v>
                  </c:pt>
                  <c:pt idx="5">
                    <c:v>4.60</c:v>
                  </c:pt>
                  <c:pt idx="6">
                    <c:v>4.59</c:v>
                  </c:pt>
                  <c:pt idx="7">
                    <c:v>4.37</c:v>
                  </c:pt>
                  <c:pt idx="8">
                    <c:v>4.36</c:v>
                  </c:pt>
                  <c:pt idx="9">
                    <c:v>4.26</c:v>
                  </c:pt>
                  <c:pt idx="10">
                    <c:v>4.24</c:v>
                  </c:pt>
                  <c:pt idx="11">
                    <c:v>4.22</c:v>
                  </c:pt>
                  <c:pt idx="12">
                    <c:v>4.18</c:v>
                  </c:pt>
                  <c:pt idx="13">
                    <c:v>4.16</c:v>
                  </c:pt>
                  <c:pt idx="14">
                    <c:v>4.16</c:v>
                  </c:pt>
                  <c:pt idx="15">
                    <c:v>4.15</c:v>
                  </c:pt>
                  <c:pt idx="16">
                    <c:v>4.14</c:v>
                  </c:pt>
                  <c:pt idx="17">
                    <c:v>4.12</c:v>
                  </c:pt>
                  <c:pt idx="18">
                    <c:v>4.11</c:v>
                  </c:pt>
                  <c:pt idx="19">
                    <c:v>4.10</c:v>
                  </c:pt>
                  <c:pt idx="20">
                    <c:v>4.09</c:v>
                  </c:pt>
                  <c:pt idx="21">
                    <c:v>4.04</c:v>
                  </c:pt>
                  <c:pt idx="22">
                    <c:v>4.01</c:v>
                  </c:pt>
                  <c:pt idx="23">
                    <c:v>3.98</c:v>
                  </c:pt>
                  <c:pt idx="24">
                    <c:v>3.95</c:v>
                  </c:pt>
                  <c:pt idx="25">
                    <c:v>3.87</c:v>
                  </c:pt>
                  <c:pt idx="26">
                    <c:v>3.83</c:v>
                  </c:pt>
                  <c:pt idx="27">
                    <c:v>3.76</c:v>
                  </c:pt>
                  <c:pt idx="28">
                    <c:v>3.63</c:v>
                  </c:pt>
                </c15:dlblRangeCache>
              </c15:datalabelsRange>
            </c:ext>
            <c:ext xmlns:c16="http://schemas.microsoft.com/office/drawing/2014/chart" uri="{C3380CC4-5D6E-409C-BE32-E72D297353CC}">
              <c16:uniqueId val="{0000001F-1244-4639-BDA4-B7280619DE8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4E5-C24F-AAFB-A581E973CD08}"/>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4E5-C24F-AAFB-A581E973CD0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4E5-C24F-AAFB-A581E973CD08}"/>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04E5-C24F-AAFB-A581E973CD08}"/>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04E5-C24F-AAFB-A581E973CD08}"/>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4E5-C24F-AAFB-A581E973CD08}"/>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04E5-C24F-AAFB-A581E973CD08}"/>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4E5-C24F-AAFB-A581E973CD08}"/>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04E5-C24F-AAFB-A581E973CD08}"/>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4E5-C24F-AAFB-A581E973CD08}"/>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4E5-C24F-AAFB-A581E973CD08}"/>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04E5-C24F-AAFB-A581E973CD08}"/>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4E5-C24F-AAFB-A581E973CD08}"/>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4E5-C24F-AAFB-A581E973CD08}"/>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04E5-C24F-AAFB-A581E973CD08}"/>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4E5-C24F-AAFB-A581E973CD08}"/>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04E5-C24F-AAFB-A581E973CD08}"/>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4E5-C24F-AAFB-A581E973CD08}"/>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04E5-C24F-AAFB-A581E973CD08}"/>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04E5-C24F-AAFB-A581E973CD08}"/>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04E5-C24F-AAFB-A581E973CD08}"/>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4E5-C24F-AAFB-A581E973CD08}"/>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04E5-C24F-AAFB-A581E973CD08}"/>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4E5-C24F-AAFB-A581E973CD08}"/>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04E5-C24F-AAFB-A581E973CD08}"/>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4E5-C24F-AAFB-A581E973CD08}"/>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04E5-C24F-AAFB-A581E973CD08}"/>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4E5-C24F-AAFB-A581E973CD08}"/>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04E5-C24F-AAFB-A581E973CD08}"/>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4E5-C24F-AAFB-A581E973CD08}"/>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04E5-C24F-AAFB-A581E973CD08}"/>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4E5-C24F-AAFB-A581E973CD08}"/>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04E5-C24F-AAFB-A581E973CD08}"/>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04E5-C24F-AAFB-A581E973CD08}"/>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064-104C-8083-D073541489F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064-104C-8083-D073541489FE}"/>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5064-104C-8083-D073541489FE}"/>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5064-104C-8083-D073541489FE}"/>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064-104C-8083-D073541489FE}"/>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5064-104C-8083-D073541489FE}"/>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064-104C-8083-D073541489FE}"/>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5064-104C-8083-D073541489FE}"/>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064-104C-8083-D073541489FE}"/>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5064-104C-8083-D073541489FE}"/>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064-104C-8083-D073541489FE}"/>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064-104C-8083-D073541489FE}"/>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5064-104C-8083-D073541489FE}"/>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064-104C-8083-D073541489FE}"/>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5064-104C-8083-D073541489FE}"/>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064-104C-8083-D073541489FE}"/>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5064-104C-8083-D073541489FE}"/>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064-104C-8083-D073541489FE}"/>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5064-104C-8083-D073541489FE}"/>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5064-104C-8083-D073541489FE}"/>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5064-104C-8083-D073541489FE}"/>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064-104C-8083-D073541489FE}"/>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5064-104C-8083-D073541489FE}"/>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064-104C-8083-D073541489FE}"/>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5064-104C-8083-D073541489FE}"/>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064-104C-8083-D073541489FE}"/>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5064-104C-8083-D073541489FE}"/>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064-104C-8083-D073541489FE}"/>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5064-104C-8083-D073541489FE}"/>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064-104C-8083-D073541489FE}"/>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5064-104C-8083-D073541489FE}"/>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064-104C-8083-D073541489F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5064-104C-8083-D073541489F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9B1-2042-9BF8-6CFF7729D6E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9B1-2042-9BF8-6CFF7729D6EB}"/>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9B1-2042-9BF8-6CFF7729D6EB}"/>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E9B1-2042-9BF8-6CFF7729D6EB}"/>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9B1-2042-9BF8-6CFF7729D6EB}"/>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9B1-2042-9BF8-6CFF7729D6EB}"/>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9B1-2042-9BF8-6CFF7729D6EB}"/>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9B1-2042-9BF8-6CFF7729D6EB}"/>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9B1-2042-9BF8-6CFF7729D6EB}"/>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9B1-2042-9BF8-6CFF7729D6EB}"/>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9B1-2042-9BF8-6CFF7729D6EB}"/>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9B1-2042-9BF8-6CFF7729D6EB}"/>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9B1-2042-9BF8-6CFF7729D6EB}"/>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9B1-2042-9BF8-6CFF7729D6EB}"/>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9B1-2042-9BF8-6CFF7729D6EB}"/>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9B1-2042-9BF8-6CFF7729D6EB}"/>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9B1-2042-9BF8-6CFF7729D6EB}"/>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9B1-2042-9BF8-6CFF7729D6EB}"/>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9B1-2042-9BF8-6CFF7729D6EB}"/>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9B1-2042-9BF8-6CFF7729D6EB}"/>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9B1-2042-9BF8-6CFF7729D6EB}"/>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9B1-2042-9BF8-6CFF7729D6EB}"/>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9B1-2042-9BF8-6CFF7729D6EB}"/>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9B1-2042-9BF8-6CFF7729D6EB}"/>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9B1-2042-9BF8-6CFF7729D6EB}"/>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9B1-2042-9BF8-6CFF7729D6EB}"/>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9B1-2042-9BF8-6CFF7729D6EB}"/>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9B1-2042-9BF8-6CFF7729D6EB}"/>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9B1-2042-9BF8-6CFF7729D6EB}"/>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9B1-2042-9BF8-6CFF7729D6EB}"/>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9B1-2042-9BF8-6CFF7729D6EB}"/>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9B1-2042-9BF8-6CFF7729D6E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E9B1-2042-9BF8-6CFF7729D6E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E9B1-2042-9BF8-6CFF7729D6E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F236-4C2E-B750-8EB3468E130E}"/>
              </c:ext>
            </c:extLst>
          </c:dPt>
          <c:dPt>
            <c:idx val="1"/>
            <c:invertIfNegative val="0"/>
            <c:bubble3D val="0"/>
            <c:spPr>
              <a:solidFill>
                <a:srgbClr val="654E98"/>
              </a:solidFill>
            </c:spPr>
            <c:extLst>
              <c:ext xmlns:c16="http://schemas.microsoft.com/office/drawing/2014/chart" uri="{C3380CC4-5D6E-409C-BE32-E72D297353CC}">
                <c16:uniqueId val="{00000003-F236-4C2E-B750-8EB3468E130E}"/>
              </c:ext>
            </c:extLst>
          </c:dPt>
          <c:dPt>
            <c:idx val="2"/>
            <c:invertIfNegative val="0"/>
            <c:bubble3D val="0"/>
            <c:spPr>
              <a:solidFill>
                <a:srgbClr val="654E98"/>
              </a:solidFill>
            </c:spPr>
            <c:extLst>
              <c:ext xmlns:c16="http://schemas.microsoft.com/office/drawing/2014/chart" uri="{C3380CC4-5D6E-409C-BE32-E72D297353CC}">
                <c16:uniqueId val="{00000004-F236-4C2E-B750-8EB3468E130E}"/>
              </c:ext>
            </c:extLst>
          </c:dPt>
          <c:dPt>
            <c:idx val="3"/>
            <c:invertIfNegative val="0"/>
            <c:bubble3D val="0"/>
            <c:spPr>
              <a:solidFill>
                <a:srgbClr val="654E98"/>
              </a:solidFill>
            </c:spPr>
            <c:extLst>
              <c:ext xmlns:c16="http://schemas.microsoft.com/office/drawing/2014/chart" uri="{C3380CC4-5D6E-409C-BE32-E72D297353CC}">
                <c16:uniqueId val="{00000005-F236-4C2E-B750-8EB3468E130E}"/>
              </c:ext>
            </c:extLst>
          </c:dPt>
          <c:dPt>
            <c:idx val="4"/>
            <c:invertIfNegative val="0"/>
            <c:bubble3D val="0"/>
            <c:spPr>
              <a:solidFill>
                <a:srgbClr val="654E98"/>
              </a:solidFill>
            </c:spPr>
            <c:extLst>
              <c:ext xmlns:c16="http://schemas.microsoft.com/office/drawing/2014/chart" uri="{C3380CC4-5D6E-409C-BE32-E72D297353CC}">
                <c16:uniqueId val="{00000006-F236-4C2E-B750-8EB3468E130E}"/>
              </c:ext>
            </c:extLst>
          </c:dPt>
          <c:dPt>
            <c:idx val="5"/>
            <c:invertIfNegative val="0"/>
            <c:bubble3D val="0"/>
            <c:spPr>
              <a:solidFill>
                <a:srgbClr val="654E98"/>
              </a:solidFill>
            </c:spPr>
            <c:extLst>
              <c:ext xmlns:c16="http://schemas.microsoft.com/office/drawing/2014/chart" uri="{C3380CC4-5D6E-409C-BE32-E72D297353CC}">
                <c16:uniqueId val="{00000007-F236-4C2E-B750-8EB3468E130E}"/>
              </c:ext>
            </c:extLst>
          </c:dPt>
          <c:dPt>
            <c:idx val="6"/>
            <c:invertIfNegative val="0"/>
            <c:bubble3D val="0"/>
            <c:spPr>
              <a:solidFill>
                <a:srgbClr val="654E98"/>
              </a:solidFill>
            </c:spPr>
            <c:extLst>
              <c:ext xmlns:c16="http://schemas.microsoft.com/office/drawing/2014/chart" uri="{C3380CC4-5D6E-409C-BE32-E72D297353CC}">
                <c16:uniqueId val="{00000008-F236-4C2E-B750-8EB3468E130E}"/>
              </c:ext>
            </c:extLst>
          </c:dPt>
          <c:dPt>
            <c:idx val="7"/>
            <c:invertIfNegative val="0"/>
            <c:bubble3D val="0"/>
            <c:spPr>
              <a:solidFill>
                <a:srgbClr val="C00000"/>
              </a:solidFill>
            </c:spPr>
            <c:extLst>
              <c:ext xmlns:c16="http://schemas.microsoft.com/office/drawing/2014/chart" uri="{C3380CC4-5D6E-409C-BE32-E72D297353CC}">
                <c16:uniqueId val="{00000009-F236-4C2E-B750-8EB3468E130E}"/>
              </c:ext>
            </c:extLst>
          </c:dPt>
          <c:dPt>
            <c:idx val="8"/>
            <c:invertIfNegative val="0"/>
            <c:bubble3D val="0"/>
            <c:spPr>
              <a:solidFill>
                <a:srgbClr val="654E98"/>
              </a:solidFill>
            </c:spPr>
            <c:extLst>
              <c:ext xmlns:c16="http://schemas.microsoft.com/office/drawing/2014/chart" uri="{C3380CC4-5D6E-409C-BE32-E72D297353CC}">
                <c16:uniqueId val="{0000000A-F236-4C2E-B750-8EB3468E130E}"/>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236-4C2E-B750-8EB3468E130E}"/>
              </c:ext>
            </c:extLst>
          </c:dPt>
          <c:dPt>
            <c:idx val="10"/>
            <c:invertIfNegative val="0"/>
            <c:bubble3D val="0"/>
            <c:spPr>
              <a:solidFill>
                <a:srgbClr val="654E98"/>
              </a:solidFill>
            </c:spPr>
            <c:extLst>
              <c:ext xmlns:c16="http://schemas.microsoft.com/office/drawing/2014/chart" uri="{C3380CC4-5D6E-409C-BE32-E72D297353CC}">
                <c16:uniqueId val="{0000000B-F236-4C2E-B750-8EB3468E130E}"/>
              </c:ext>
            </c:extLst>
          </c:dPt>
          <c:dPt>
            <c:idx val="11"/>
            <c:invertIfNegative val="0"/>
            <c:bubble3D val="0"/>
            <c:spPr>
              <a:solidFill>
                <a:srgbClr val="654E98"/>
              </a:solidFill>
            </c:spPr>
            <c:extLst>
              <c:ext xmlns:c16="http://schemas.microsoft.com/office/drawing/2014/chart" uri="{C3380CC4-5D6E-409C-BE32-E72D297353CC}">
                <c16:uniqueId val="{0000000C-F236-4C2E-B750-8EB3468E130E}"/>
              </c:ext>
            </c:extLst>
          </c:dPt>
          <c:dPt>
            <c:idx val="12"/>
            <c:invertIfNegative val="0"/>
            <c:bubble3D val="0"/>
            <c:spPr>
              <a:solidFill>
                <a:srgbClr val="654E98"/>
              </a:solidFill>
            </c:spPr>
            <c:extLst>
              <c:ext xmlns:c16="http://schemas.microsoft.com/office/drawing/2014/chart" uri="{C3380CC4-5D6E-409C-BE32-E72D297353CC}">
                <c16:uniqueId val="{0000000D-F236-4C2E-B750-8EB3468E130E}"/>
              </c:ext>
            </c:extLst>
          </c:dPt>
          <c:dPt>
            <c:idx val="13"/>
            <c:invertIfNegative val="0"/>
            <c:bubble3D val="0"/>
            <c:spPr>
              <a:solidFill>
                <a:srgbClr val="654E98"/>
              </a:solidFill>
            </c:spPr>
            <c:extLst>
              <c:ext xmlns:c16="http://schemas.microsoft.com/office/drawing/2014/chart" uri="{C3380CC4-5D6E-409C-BE32-E72D297353CC}">
                <c16:uniqueId val="{0000000E-F236-4C2E-B750-8EB3468E130E}"/>
              </c:ext>
            </c:extLst>
          </c:dPt>
          <c:dPt>
            <c:idx val="14"/>
            <c:invertIfNegative val="0"/>
            <c:bubble3D val="0"/>
            <c:spPr>
              <a:solidFill>
                <a:srgbClr val="654E98"/>
              </a:solidFill>
            </c:spPr>
            <c:extLst>
              <c:ext xmlns:c16="http://schemas.microsoft.com/office/drawing/2014/chart" uri="{C3380CC4-5D6E-409C-BE32-E72D297353CC}">
                <c16:uniqueId val="{0000000F-F236-4C2E-B750-8EB3468E130E}"/>
              </c:ext>
            </c:extLst>
          </c:dPt>
          <c:dPt>
            <c:idx val="15"/>
            <c:invertIfNegative val="0"/>
            <c:bubble3D val="0"/>
            <c:spPr>
              <a:solidFill>
                <a:srgbClr val="654E98"/>
              </a:solidFill>
            </c:spPr>
            <c:extLst>
              <c:ext xmlns:c16="http://schemas.microsoft.com/office/drawing/2014/chart" uri="{C3380CC4-5D6E-409C-BE32-E72D297353CC}">
                <c16:uniqueId val="{00000010-F236-4C2E-B750-8EB3468E130E}"/>
              </c:ext>
            </c:extLst>
          </c:dPt>
          <c:dPt>
            <c:idx val="16"/>
            <c:invertIfNegative val="0"/>
            <c:bubble3D val="0"/>
            <c:spPr>
              <a:solidFill>
                <a:srgbClr val="654E98"/>
              </a:solidFill>
            </c:spPr>
            <c:extLst>
              <c:ext xmlns:c16="http://schemas.microsoft.com/office/drawing/2014/chart" uri="{C3380CC4-5D6E-409C-BE32-E72D297353CC}">
                <c16:uniqueId val="{00000011-F236-4C2E-B750-8EB3468E130E}"/>
              </c:ext>
            </c:extLst>
          </c:dPt>
          <c:dPt>
            <c:idx val="17"/>
            <c:invertIfNegative val="0"/>
            <c:bubble3D val="0"/>
            <c:spPr>
              <a:solidFill>
                <a:srgbClr val="654E98"/>
              </a:solidFill>
            </c:spPr>
            <c:extLst>
              <c:ext xmlns:c16="http://schemas.microsoft.com/office/drawing/2014/chart" uri="{C3380CC4-5D6E-409C-BE32-E72D297353CC}">
                <c16:uniqueId val="{00000012-F236-4C2E-B750-8EB3468E130E}"/>
              </c:ext>
            </c:extLst>
          </c:dPt>
          <c:dPt>
            <c:idx val="18"/>
            <c:invertIfNegative val="0"/>
            <c:bubble3D val="0"/>
            <c:spPr>
              <a:solidFill>
                <a:srgbClr val="654E98"/>
              </a:solidFill>
            </c:spPr>
            <c:extLst>
              <c:ext xmlns:c16="http://schemas.microsoft.com/office/drawing/2014/chart" uri="{C3380CC4-5D6E-409C-BE32-E72D297353CC}">
                <c16:uniqueId val="{00000013-F236-4C2E-B750-8EB3468E130E}"/>
              </c:ext>
            </c:extLst>
          </c:dPt>
          <c:dPt>
            <c:idx val="19"/>
            <c:invertIfNegative val="0"/>
            <c:bubble3D val="0"/>
            <c:spPr>
              <a:solidFill>
                <a:srgbClr val="654E98"/>
              </a:solidFill>
            </c:spPr>
            <c:extLst>
              <c:ext xmlns:c16="http://schemas.microsoft.com/office/drawing/2014/chart" uri="{C3380CC4-5D6E-409C-BE32-E72D297353CC}">
                <c16:uniqueId val="{00000014-F236-4C2E-B750-8EB3468E130E}"/>
              </c:ext>
            </c:extLst>
          </c:dPt>
          <c:dPt>
            <c:idx val="20"/>
            <c:invertIfNegative val="0"/>
            <c:bubble3D val="0"/>
            <c:spPr>
              <a:solidFill>
                <a:srgbClr val="654E98"/>
              </a:solidFill>
            </c:spPr>
            <c:extLst>
              <c:ext xmlns:c16="http://schemas.microsoft.com/office/drawing/2014/chart" uri="{C3380CC4-5D6E-409C-BE32-E72D297353CC}">
                <c16:uniqueId val="{00000015-F236-4C2E-B750-8EB3468E130E}"/>
              </c:ext>
            </c:extLst>
          </c:dPt>
          <c:dPt>
            <c:idx val="21"/>
            <c:invertIfNegative val="0"/>
            <c:bubble3D val="0"/>
            <c:spPr>
              <a:solidFill>
                <a:srgbClr val="654E98"/>
              </a:solidFill>
            </c:spPr>
            <c:extLst>
              <c:ext xmlns:c16="http://schemas.microsoft.com/office/drawing/2014/chart" uri="{C3380CC4-5D6E-409C-BE32-E72D297353CC}">
                <c16:uniqueId val="{00000016-F236-4C2E-B750-8EB3468E130E}"/>
              </c:ext>
            </c:extLst>
          </c:dPt>
          <c:dPt>
            <c:idx val="22"/>
            <c:invertIfNegative val="0"/>
            <c:bubble3D val="0"/>
            <c:spPr>
              <a:solidFill>
                <a:srgbClr val="654E98"/>
              </a:solidFill>
            </c:spPr>
            <c:extLst>
              <c:ext xmlns:c16="http://schemas.microsoft.com/office/drawing/2014/chart" uri="{C3380CC4-5D6E-409C-BE32-E72D297353CC}">
                <c16:uniqueId val="{00000017-F236-4C2E-B750-8EB3468E130E}"/>
              </c:ext>
            </c:extLst>
          </c:dPt>
          <c:dPt>
            <c:idx val="23"/>
            <c:invertIfNegative val="0"/>
            <c:bubble3D val="0"/>
            <c:spPr>
              <a:solidFill>
                <a:srgbClr val="654E98"/>
              </a:solidFill>
            </c:spPr>
            <c:extLst>
              <c:ext xmlns:c16="http://schemas.microsoft.com/office/drawing/2014/chart" uri="{C3380CC4-5D6E-409C-BE32-E72D297353CC}">
                <c16:uniqueId val="{00000018-F236-4C2E-B750-8EB3468E130E}"/>
              </c:ext>
            </c:extLst>
          </c:dPt>
          <c:dPt>
            <c:idx val="24"/>
            <c:invertIfNegative val="0"/>
            <c:bubble3D val="0"/>
            <c:spPr>
              <a:solidFill>
                <a:srgbClr val="654E98"/>
              </a:solidFill>
            </c:spPr>
            <c:extLst>
              <c:ext xmlns:c16="http://schemas.microsoft.com/office/drawing/2014/chart" uri="{C3380CC4-5D6E-409C-BE32-E72D297353CC}">
                <c16:uniqueId val="{00000019-F236-4C2E-B750-8EB3468E130E}"/>
              </c:ext>
            </c:extLst>
          </c:dPt>
          <c:dPt>
            <c:idx val="25"/>
            <c:invertIfNegative val="0"/>
            <c:bubble3D val="0"/>
            <c:spPr>
              <a:solidFill>
                <a:srgbClr val="654E98"/>
              </a:solidFill>
            </c:spPr>
            <c:extLst>
              <c:ext xmlns:c16="http://schemas.microsoft.com/office/drawing/2014/chart" uri="{C3380CC4-5D6E-409C-BE32-E72D297353CC}">
                <c16:uniqueId val="{0000001A-F236-4C2E-B750-8EB3468E130E}"/>
              </c:ext>
            </c:extLst>
          </c:dPt>
          <c:dPt>
            <c:idx val="26"/>
            <c:invertIfNegative val="0"/>
            <c:bubble3D val="0"/>
            <c:spPr>
              <a:solidFill>
                <a:srgbClr val="654E98"/>
              </a:solidFill>
            </c:spPr>
            <c:extLst>
              <c:ext xmlns:c16="http://schemas.microsoft.com/office/drawing/2014/chart" uri="{C3380CC4-5D6E-409C-BE32-E72D297353CC}">
                <c16:uniqueId val="{0000001B-F236-4C2E-B750-8EB3468E130E}"/>
              </c:ext>
            </c:extLst>
          </c:dPt>
          <c:dPt>
            <c:idx val="27"/>
            <c:invertIfNegative val="0"/>
            <c:bubble3D val="0"/>
            <c:spPr>
              <a:solidFill>
                <a:srgbClr val="654E98"/>
              </a:solidFill>
            </c:spPr>
            <c:extLst>
              <c:ext xmlns:c16="http://schemas.microsoft.com/office/drawing/2014/chart" uri="{C3380CC4-5D6E-409C-BE32-E72D297353CC}">
                <c16:uniqueId val="{0000001C-F236-4C2E-B750-8EB3468E130E}"/>
              </c:ext>
            </c:extLst>
          </c:dPt>
          <c:dPt>
            <c:idx val="28"/>
            <c:invertIfNegative val="0"/>
            <c:bubble3D val="0"/>
            <c:spPr>
              <a:solidFill>
                <a:srgbClr val="654E98"/>
              </a:solidFill>
            </c:spPr>
            <c:extLst>
              <c:ext xmlns:c16="http://schemas.microsoft.com/office/drawing/2014/chart" uri="{C3380CC4-5D6E-409C-BE32-E72D297353CC}">
                <c16:uniqueId val="{0000001D-F236-4C2E-B750-8EB3468E130E}"/>
              </c:ext>
            </c:extLst>
          </c:dPt>
          <c:dLbls>
            <c:dLbl>
              <c:idx val="0"/>
              <c:tx>
                <c:rich>
                  <a:bodyPr/>
                  <a:lstStyle/>
                  <a:p>
                    <a:fld id="{0163B401-5791-4A95-95AF-1CFBA877212E}"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F236-4C2E-B750-8EB3468E130E}"/>
                </c:ext>
              </c:extLst>
            </c:dLbl>
            <c:dLbl>
              <c:idx val="1"/>
              <c:tx>
                <c:rich>
                  <a:bodyPr/>
                  <a:lstStyle/>
                  <a:p>
                    <a:fld id="{D48B126E-1953-4FF3-B2E7-F5AD646063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F236-4C2E-B750-8EB3468E130E}"/>
                </c:ext>
              </c:extLst>
            </c:dLbl>
            <c:dLbl>
              <c:idx val="2"/>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F236-4C2E-B750-8EB3468E130E}"/>
                </c:ext>
              </c:extLst>
            </c:dLbl>
            <c:dLbl>
              <c:idx val="3"/>
              <c:tx>
                <c:rich>
                  <a:bodyPr/>
                  <a:lstStyle/>
                  <a:p>
                    <a:r>
                      <a:rPr lang="en-GB"/>
                      <a:t>4.75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236-4C2E-B750-8EB3468E130E}"/>
                </c:ext>
              </c:extLst>
            </c:dLbl>
            <c:dLbl>
              <c:idx val="4"/>
              <c:tx>
                <c:rich>
                  <a:bodyPr/>
                  <a:lstStyle/>
                  <a:p>
                    <a:r>
                      <a:rPr lang="en-GB"/>
                      <a:t>4.55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F236-4C2E-B750-8EB3468E130E}"/>
                </c:ext>
              </c:extLst>
            </c:dLbl>
            <c:dLbl>
              <c:idx val="5"/>
              <c:tx>
                <c:rich>
                  <a:bodyPr/>
                  <a:lstStyle/>
                  <a:p>
                    <a:r>
                      <a:rPr lang="en-GB"/>
                      <a:t>4.46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236-4C2E-B750-8EB3468E130E}"/>
                </c:ext>
              </c:extLst>
            </c:dLbl>
            <c:dLbl>
              <c:idx val="6"/>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F236-4C2E-B750-8EB3468E130E}"/>
                </c:ext>
              </c:extLst>
            </c:dLbl>
            <c:dLbl>
              <c:idx val="7"/>
              <c:tx>
                <c:rich>
                  <a:bodyPr/>
                  <a:lstStyle/>
                  <a:p>
                    <a:r>
                      <a:rPr lang="en-GB"/>
                      <a:t>4.03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236-4C2E-B750-8EB3468E130E}"/>
                </c:ext>
              </c:extLst>
            </c:dLbl>
            <c:dLbl>
              <c:idx val="8"/>
              <c:tx>
                <c:rich>
                  <a:bodyPr/>
                  <a:lstStyle/>
                  <a:p>
                    <a:r>
                      <a:rPr lang="en-GB"/>
                      <a:t>3.96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F236-4C2E-B750-8EB3468E130E}"/>
                </c:ext>
              </c:extLst>
            </c:dLbl>
            <c:dLbl>
              <c:idx val="9"/>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F236-4C2E-B750-8EB3468E130E}"/>
                </c:ext>
              </c:extLst>
            </c:dLbl>
            <c:dLbl>
              <c:idx val="10"/>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236-4C2E-B750-8EB3468E130E}"/>
                </c:ext>
              </c:extLst>
            </c:dLbl>
            <c:dLbl>
              <c:idx val="11"/>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F236-4C2E-B750-8EB3468E130E}"/>
                </c:ext>
              </c:extLst>
            </c:dLbl>
            <c:dLbl>
              <c:idx val="12"/>
              <c:tx>
                <c:rich>
                  <a:bodyPr/>
                  <a:lstStyle/>
                  <a:p>
                    <a:r>
                      <a:rPr lang="en-GB"/>
                      <a:t>3.90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236-4C2E-B750-8EB3468E130E}"/>
                </c:ext>
              </c:extLst>
            </c:dLbl>
            <c:dLbl>
              <c:idx val="13"/>
              <c:tx>
                <c:rich>
                  <a:bodyPr/>
                  <a:lstStyle/>
                  <a:p>
                    <a:r>
                      <a:rPr lang="en-GB"/>
                      <a:t>3.90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F236-4C2E-B750-8EB3468E130E}"/>
                </c:ext>
              </c:extLst>
            </c:dLbl>
            <c:dLbl>
              <c:idx val="14"/>
              <c:tx>
                <c:rich>
                  <a:bodyPr/>
                  <a:lstStyle/>
                  <a:p>
                    <a:r>
                      <a:rPr lang="en-GB"/>
                      <a:t>3.90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236-4C2E-B750-8EB3468E130E}"/>
                </c:ext>
              </c:extLst>
            </c:dLbl>
            <c:dLbl>
              <c:idx val="15"/>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F236-4C2E-B750-8EB3468E130E}"/>
                </c:ext>
              </c:extLst>
            </c:dLbl>
            <c:dLbl>
              <c:idx val="16"/>
              <c:tx>
                <c:rich>
                  <a:bodyPr/>
                  <a:lstStyle/>
                  <a:p>
                    <a:r>
                      <a:rPr lang="en-GB"/>
                      <a:t>3.80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236-4C2E-B750-8EB3468E130E}"/>
                </c:ext>
              </c:extLst>
            </c:dLbl>
            <c:dLbl>
              <c:idx val="17"/>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F236-4C2E-B750-8EB3468E130E}"/>
                </c:ext>
              </c:extLst>
            </c:dLbl>
            <c:dLbl>
              <c:idx val="18"/>
              <c:tx>
                <c:rich>
                  <a:bodyPr/>
                  <a:lstStyle/>
                  <a:p>
                    <a:r>
                      <a:rPr lang="en-GB"/>
                      <a:t>3.71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F236-4C2E-B750-8EB3468E130E}"/>
                </c:ext>
              </c:extLst>
            </c:dLbl>
            <c:dLbl>
              <c:idx val="19"/>
              <c:tx>
                <c:rich>
                  <a:bodyPr/>
                  <a:lstStyle/>
                  <a:p>
                    <a:r>
                      <a:rPr lang="en-GB"/>
                      <a:t>3.70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F236-4C2E-B750-8EB3468E130E}"/>
                </c:ext>
              </c:extLst>
            </c:dLbl>
            <c:dLbl>
              <c:idx val="20"/>
              <c:tx>
                <c:rich>
                  <a:bodyPr/>
                  <a:lstStyle/>
                  <a:p>
                    <a:r>
                      <a:rPr lang="en-GB"/>
                      <a:t>3.62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236-4C2E-B750-8EB3468E130E}"/>
                </c:ext>
              </c:extLst>
            </c:dLbl>
            <c:dLbl>
              <c:idx val="21"/>
              <c:tx>
                <c:rich>
                  <a:bodyPr/>
                  <a:lstStyle/>
                  <a:p>
                    <a:r>
                      <a:rPr lang="en-GB"/>
                      <a:t>3.58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F236-4C2E-B750-8EB3468E130E}"/>
                </c:ext>
              </c:extLst>
            </c:dLbl>
            <c:dLbl>
              <c:idx val="22"/>
              <c:tx>
                <c:rich>
                  <a:bodyPr/>
                  <a:lstStyle/>
                  <a:p>
                    <a:r>
                      <a:rPr lang="en-GB"/>
                      <a:t>3.52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236-4C2E-B750-8EB3468E130E}"/>
                </c:ext>
              </c:extLst>
            </c:dLbl>
            <c:dLbl>
              <c:idx val="23"/>
              <c:tx>
                <c:rich>
                  <a:bodyPr/>
                  <a:lstStyle/>
                  <a:p>
                    <a:r>
                      <a:rPr lang="en-GB"/>
                      <a:t>3.52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F236-4C2E-B750-8EB3468E130E}"/>
                </c:ext>
              </c:extLst>
            </c:dLbl>
            <c:dLbl>
              <c:idx val="24"/>
              <c:tx>
                <c:rich>
                  <a:bodyPr/>
                  <a:lstStyle/>
                  <a:p>
                    <a:r>
                      <a:rPr lang="en-GB"/>
                      <a:t>3.51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236-4C2E-B750-8EB3468E130E}"/>
                </c:ext>
              </c:extLst>
            </c:dLbl>
            <c:dLbl>
              <c:idx val="25"/>
              <c:tx>
                <c:rich>
                  <a:bodyPr/>
                  <a:lstStyle/>
                  <a:p>
                    <a:r>
                      <a:rPr lang="en-GB"/>
                      <a:t>3.51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F236-4C2E-B750-8EB3468E130E}"/>
                </c:ext>
              </c:extLst>
            </c:dLbl>
            <c:dLbl>
              <c:idx val="26"/>
              <c:tx>
                <c:rich>
                  <a:bodyPr/>
                  <a:lstStyle/>
                  <a:p>
                    <a:r>
                      <a:rPr lang="en-GB"/>
                      <a:t>3.49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F236-4C2E-B750-8EB3468E130E}"/>
                </c:ext>
              </c:extLst>
            </c:dLbl>
            <c:dLbl>
              <c:idx val="27"/>
              <c:tx>
                <c:rich>
                  <a:bodyPr/>
                  <a:lstStyle/>
                  <a:p>
                    <a:r>
                      <a:rPr lang="en-GB"/>
                      <a:t>3.41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F236-4C2E-B750-8EB3468E130E}"/>
                </c:ext>
              </c:extLst>
            </c:dLbl>
            <c:dLbl>
              <c:idx val="28"/>
              <c:tx>
                <c:rich>
                  <a:bodyPr/>
                  <a:lstStyle/>
                  <a:p>
                    <a:r>
                      <a:rPr lang="en-GB"/>
                      <a:t>3.17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236-4C2E-B750-8EB3468E130E}"/>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F236-4C2E-B750-8EB3468E130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GMP</c:v>
                </c:pt>
                <c:pt idx="1">
                  <c:v>PKX</c:v>
                </c:pt>
                <c:pt idx="2">
                  <c:v>NKG</c:v>
                </c:pt>
                <c:pt idx="3">
                  <c:v>TAO</c:v>
                </c:pt>
                <c:pt idx="4">
                  <c:v>BLR</c:v>
                </c:pt>
                <c:pt idx="5">
                  <c:v>DME</c:v>
                </c:pt>
                <c:pt idx="6">
                  <c:v>RUH</c:v>
                </c:pt>
                <c:pt idx="7">
                  <c:v>BWI</c:v>
                </c:pt>
                <c:pt idx="8">
                  <c:v>JED</c:v>
                </c:pt>
                <c:pt idx="9">
                  <c:v>KIX</c:v>
                </c:pt>
                <c:pt idx="10">
                  <c:v>CUN</c:v>
                </c:pt>
                <c:pt idx="11">
                  <c:v>OSL</c:v>
                </c:pt>
                <c:pt idx="12">
                  <c:v>DMK</c:v>
                </c:pt>
                <c:pt idx="13">
                  <c:v>CPH</c:v>
                </c:pt>
                <c:pt idx="14">
                  <c:v>ATH</c:v>
                </c:pt>
                <c:pt idx="15">
                  <c:v>MSP</c:v>
                </c:pt>
                <c:pt idx="16">
                  <c:v>ZRH</c:v>
                </c:pt>
                <c:pt idx="17">
                  <c:v>DTW</c:v>
                </c:pt>
                <c:pt idx="18">
                  <c:v>MXP</c:v>
                </c:pt>
                <c:pt idx="19">
                  <c:v>YVR</c:v>
                </c:pt>
                <c:pt idx="20">
                  <c:v>BRU</c:v>
                </c:pt>
                <c:pt idx="21">
                  <c:v>ARN</c:v>
                </c:pt>
                <c:pt idx="22">
                  <c:v>LGA</c:v>
                </c:pt>
                <c:pt idx="23">
                  <c:v>ORY</c:v>
                </c:pt>
                <c:pt idx="24">
                  <c:v>LIS</c:v>
                </c:pt>
                <c:pt idx="25">
                  <c:v>VIE</c:v>
                </c:pt>
                <c:pt idx="26">
                  <c:v>DUB</c:v>
                </c:pt>
                <c:pt idx="27">
                  <c:v>PMI</c:v>
                </c:pt>
                <c:pt idx="28">
                  <c:v>SLC</c:v>
                </c:pt>
              </c:strCache>
            </c:strRef>
          </c:cat>
          <c:val>
            <c:numRef>
              <c:f>Sheet1!$B$2:$B$31</c:f>
              <c:numCache>
                <c:formatCode>0.00000000</c:formatCode>
                <c:ptCount val="30"/>
                <c:pt idx="0">
                  <c:v>4.9818844200000001</c:v>
                </c:pt>
                <c:pt idx="1">
                  <c:v>4.9778703699999998</c:v>
                </c:pt>
                <c:pt idx="2">
                  <c:v>4.8359254600000003</c:v>
                </c:pt>
                <c:pt idx="3">
                  <c:v>4.7490973600000004</c:v>
                </c:pt>
                <c:pt idx="4">
                  <c:v>4.5484411500000004</c:v>
                </c:pt>
                <c:pt idx="5">
                  <c:v>4.4609126000000003</c:v>
                </c:pt>
                <c:pt idx="6">
                  <c:v>4.3160873500000001</c:v>
                </c:pt>
                <c:pt idx="7">
                  <c:v>4.0270888500000002</c:v>
                </c:pt>
                <c:pt idx="8">
                  <c:v>3.9619221100000002</c:v>
                </c:pt>
                <c:pt idx="9">
                  <c:v>3.9369962599999999</c:v>
                </c:pt>
                <c:pt idx="10">
                  <c:v>3.9365661799999998</c:v>
                </c:pt>
                <c:pt idx="11">
                  <c:v>3.9122586899999998</c:v>
                </c:pt>
                <c:pt idx="12">
                  <c:v>3.9010406299999998</c:v>
                </c:pt>
                <c:pt idx="13">
                  <c:v>3.9003286699999999</c:v>
                </c:pt>
                <c:pt idx="14">
                  <c:v>3.8996725799999998</c:v>
                </c:pt>
                <c:pt idx="15">
                  <c:v>3.8745522399999999</c:v>
                </c:pt>
                <c:pt idx="16">
                  <c:v>3.7970591800000002</c:v>
                </c:pt>
                <c:pt idx="17">
                  <c:v>3.7940241299999999</c:v>
                </c:pt>
                <c:pt idx="18">
                  <c:v>3.7125595499999999</c:v>
                </c:pt>
                <c:pt idx="19">
                  <c:v>3.7029136199999999</c:v>
                </c:pt>
                <c:pt idx="20">
                  <c:v>3.6209122200000001</c:v>
                </c:pt>
                <c:pt idx="21">
                  <c:v>3.5837117900000002</c:v>
                </c:pt>
                <c:pt idx="22">
                  <c:v>3.5221593599999999</c:v>
                </c:pt>
                <c:pt idx="23">
                  <c:v>3.5185436000000001</c:v>
                </c:pt>
                <c:pt idx="24">
                  <c:v>3.5104107</c:v>
                </c:pt>
                <c:pt idx="25">
                  <c:v>3.5074172300000002</c:v>
                </c:pt>
                <c:pt idx="26">
                  <c:v>3.4944336800000002</c:v>
                </c:pt>
                <c:pt idx="27">
                  <c:v>3.4142755199999999</c:v>
                </c:pt>
                <c:pt idx="28">
                  <c:v>3.1696940100000002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4.98</c:v>
                  </c:pt>
                  <c:pt idx="1">
                    <c:v>4.98</c:v>
                  </c:pt>
                  <c:pt idx="2">
                    <c:v>4.84</c:v>
                  </c:pt>
                  <c:pt idx="3">
                    <c:v>4.75</c:v>
                  </c:pt>
                  <c:pt idx="4">
                    <c:v>4.55</c:v>
                  </c:pt>
                  <c:pt idx="5">
                    <c:v>4.46</c:v>
                  </c:pt>
                  <c:pt idx="6">
                    <c:v>4.32</c:v>
                  </c:pt>
                  <c:pt idx="7">
                    <c:v>4.03</c:v>
                  </c:pt>
                  <c:pt idx="8">
                    <c:v>3.96</c:v>
                  </c:pt>
                  <c:pt idx="9">
                    <c:v>3.94</c:v>
                  </c:pt>
                  <c:pt idx="10">
                    <c:v>3.94</c:v>
                  </c:pt>
                  <c:pt idx="11">
                    <c:v>3.91</c:v>
                  </c:pt>
                  <c:pt idx="12">
                    <c:v>3.90</c:v>
                  </c:pt>
                  <c:pt idx="13">
                    <c:v>3.90</c:v>
                  </c:pt>
                  <c:pt idx="14">
                    <c:v>3.90</c:v>
                  </c:pt>
                  <c:pt idx="15">
                    <c:v>3.87</c:v>
                  </c:pt>
                  <c:pt idx="16">
                    <c:v>3.80</c:v>
                  </c:pt>
                  <c:pt idx="17">
                    <c:v>3.79</c:v>
                  </c:pt>
                  <c:pt idx="18">
                    <c:v>3.71</c:v>
                  </c:pt>
                  <c:pt idx="19">
                    <c:v>3.70</c:v>
                  </c:pt>
                  <c:pt idx="20">
                    <c:v>3.62</c:v>
                  </c:pt>
                  <c:pt idx="21">
                    <c:v>3.58</c:v>
                  </c:pt>
                  <c:pt idx="22">
                    <c:v>3.52</c:v>
                  </c:pt>
                  <c:pt idx="23">
                    <c:v>3.52</c:v>
                  </c:pt>
                  <c:pt idx="24">
                    <c:v>3.51</c:v>
                  </c:pt>
                  <c:pt idx="25">
                    <c:v>3.51</c:v>
                  </c:pt>
                  <c:pt idx="26">
                    <c:v>3.49</c:v>
                  </c:pt>
                  <c:pt idx="27">
                    <c:v>3.41</c:v>
                  </c:pt>
                  <c:pt idx="28">
                    <c:v>3.17</c:v>
                  </c:pt>
                </c15:dlblRangeCache>
              </c15:datalabelsRange>
            </c:ext>
            <c:ext xmlns:c16="http://schemas.microsoft.com/office/drawing/2014/chart" uri="{C3380CC4-5D6E-409C-BE32-E72D297353CC}">
              <c16:uniqueId val="{0000001F-F236-4C2E-B750-8EB3468E130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BFF-1548-9E40-A4D61016A09A}"/>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BFF-1548-9E40-A4D61016A09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BFF-1548-9E40-A4D61016A09A}"/>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3BFF-1548-9E40-A4D61016A09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3BFF-1548-9E40-A4D61016A09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BFF-1548-9E40-A4D61016A09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BFF-1548-9E40-A4D61016A09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BFF-1548-9E40-A4D61016A09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3BFF-1548-9E40-A4D61016A09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BFF-1548-9E40-A4D61016A09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BFF-1548-9E40-A4D61016A09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3BFF-1548-9E40-A4D61016A09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BFF-1548-9E40-A4D61016A09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BFF-1548-9E40-A4D61016A09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3BFF-1548-9E40-A4D61016A09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BFF-1548-9E40-A4D61016A09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3BFF-1548-9E40-A4D61016A09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BFF-1548-9E40-A4D61016A09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3BFF-1548-9E40-A4D61016A09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3BFF-1548-9E40-A4D61016A09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3BFF-1548-9E40-A4D61016A09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BFF-1548-9E40-A4D61016A09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3BFF-1548-9E40-A4D61016A09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BFF-1548-9E40-A4D61016A09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3BFF-1548-9E40-A4D61016A09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BFF-1548-9E40-A4D61016A09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3BFF-1548-9E40-A4D61016A09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BFF-1548-9E40-A4D61016A09A}"/>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3BFF-1548-9E40-A4D61016A09A}"/>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BFF-1548-9E40-A4D61016A09A}"/>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3BFF-1548-9E40-A4D61016A09A}"/>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BFF-1548-9E40-A4D61016A09A}"/>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3BFF-1548-9E40-A4D61016A09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3BFF-1548-9E40-A4D61016A09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162-A34B-AE9E-7079B8D98C6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162-A34B-AE9E-7079B8D98C66}"/>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C162-A34B-AE9E-7079B8D98C66}"/>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C162-A34B-AE9E-7079B8D98C66}"/>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162-A34B-AE9E-7079B8D98C66}"/>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C162-A34B-AE9E-7079B8D98C66}"/>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162-A34B-AE9E-7079B8D98C66}"/>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C162-A34B-AE9E-7079B8D98C66}"/>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162-A34B-AE9E-7079B8D98C66}"/>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C162-A34B-AE9E-7079B8D98C66}"/>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162-A34B-AE9E-7079B8D98C66}"/>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162-A34B-AE9E-7079B8D98C66}"/>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C162-A34B-AE9E-7079B8D98C66}"/>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162-A34B-AE9E-7079B8D98C66}"/>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C162-A34B-AE9E-7079B8D98C66}"/>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162-A34B-AE9E-7079B8D98C66}"/>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C162-A34B-AE9E-7079B8D98C66}"/>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162-A34B-AE9E-7079B8D98C66}"/>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C162-A34B-AE9E-7079B8D98C66}"/>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C162-A34B-AE9E-7079B8D98C66}"/>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C162-A34B-AE9E-7079B8D98C66}"/>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162-A34B-AE9E-7079B8D98C66}"/>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C162-A34B-AE9E-7079B8D98C66}"/>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162-A34B-AE9E-7079B8D98C66}"/>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C162-A34B-AE9E-7079B8D98C66}"/>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162-A34B-AE9E-7079B8D98C66}"/>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C162-A34B-AE9E-7079B8D98C66}"/>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162-A34B-AE9E-7079B8D98C66}"/>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C162-A34B-AE9E-7079B8D98C66}"/>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162-A34B-AE9E-7079B8D98C66}"/>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C162-A34B-AE9E-7079B8D98C66}"/>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162-A34B-AE9E-7079B8D98C6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C162-A34B-AE9E-7079B8D98C6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3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B2E-7043-9763-C1C5D9CB91F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B2E-7043-9763-C1C5D9CB91F2}"/>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B2E-7043-9763-C1C5D9CB91F2}"/>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4B2E-7043-9763-C1C5D9CB91F2}"/>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4B2E-7043-9763-C1C5D9CB91F2}"/>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B2E-7043-9763-C1C5D9CB91F2}"/>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4B2E-7043-9763-C1C5D9CB91F2}"/>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B2E-7043-9763-C1C5D9CB91F2}"/>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4B2E-7043-9763-C1C5D9CB91F2}"/>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B2E-7043-9763-C1C5D9CB91F2}"/>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4B2E-7043-9763-C1C5D9CB91F2}"/>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B2E-7043-9763-C1C5D9CB91F2}"/>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B2E-7043-9763-C1C5D9CB91F2}"/>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4B2E-7043-9763-C1C5D9CB91F2}"/>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B2E-7043-9763-C1C5D9CB91F2}"/>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4B2E-7043-9763-C1C5D9CB91F2}"/>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B2E-7043-9763-C1C5D9CB91F2}"/>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B2E-7043-9763-C1C5D9CB91F2}"/>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4B2E-7043-9763-C1C5D9CB91F2}"/>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4B2E-7043-9763-C1C5D9CB91F2}"/>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4B2E-7043-9763-C1C5D9CB91F2}"/>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B2E-7043-9763-C1C5D9CB91F2}"/>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4B2E-7043-9763-C1C5D9CB91F2}"/>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B2E-7043-9763-C1C5D9CB91F2}"/>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4B2E-7043-9763-C1C5D9CB91F2}"/>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B2E-7043-9763-C1C5D9CB91F2}"/>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4B2E-7043-9763-C1C5D9CB91F2}"/>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B2E-7043-9763-C1C5D9CB91F2}"/>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4B2E-7043-9763-C1C5D9CB91F2}"/>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B2E-7043-9763-C1C5D9CB91F2}"/>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4B2E-7043-9763-C1C5D9CB91F2}"/>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B2E-7043-9763-C1C5D9CB91F2}"/>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4B2E-7043-9763-C1C5D9CB91F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4B2E-7043-9763-C1C5D9CB91F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B27-4D61-BCB6-6F425A5EA920}"/>
              </c:ext>
            </c:extLst>
          </c:dPt>
          <c:dPt>
            <c:idx val="1"/>
            <c:invertIfNegative val="0"/>
            <c:bubble3D val="0"/>
            <c:spPr>
              <a:solidFill>
                <a:srgbClr val="003A8C"/>
              </a:solidFill>
            </c:spPr>
            <c:extLst>
              <c:ext xmlns:c16="http://schemas.microsoft.com/office/drawing/2014/chart" uri="{C3380CC4-5D6E-409C-BE32-E72D297353CC}">
                <c16:uniqueId val="{00000003-E410-4900-8A60-CDA089271495}"/>
              </c:ext>
            </c:extLst>
          </c:dPt>
          <c:dPt>
            <c:idx val="2"/>
            <c:invertIfNegative val="0"/>
            <c:bubble3D val="0"/>
            <c:spPr>
              <a:solidFill>
                <a:srgbClr val="003A8C"/>
              </a:solidFill>
            </c:spPr>
            <c:extLst>
              <c:ext xmlns:c16="http://schemas.microsoft.com/office/drawing/2014/chart" uri="{C3380CC4-5D6E-409C-BE32-E72D297353CC}">
                <c16:uniqueId val="{00000005-E410-4900-8A60-CDA089271495}"/>
              </c:ext>
            </c:extLst>
          </c:dPt>
          <c:dPt>
            <c:idx val="3"/>
            <c:invertIfNegative val="0"/>
            <c:bubble3D val="0"/>
            <c:spPr>
              <a:solidFill>
                <a:srgbClr val="003A8C"/>
              </a:solidFill>
            </c:spPr>
            <c:extLst>
              <c:ext xmlns:c16="http://schemas.microsoft.com/office/drawing/2014/chart" uri="{C3380CC4-5D6E-409C-BE32-E72D297353CC}">
                <c16:uniqueId val="{00000007-E410-4900-8A60-CDA089271495}"/>
              </c:ext>
            </c:extLst>
          </c:dPt>
          <c:dPt>
            <c:idx val="4"/>
            <c:invertIfNegative val="0"/>
            <c:bubble3D val="0"/>
            <c:spPr>
              <a:solidFill>
                <a:srgbClr val="003A8C"/>
              </a:solidFill>
            </c:spPr>
            <c:extLst>
              <c:ext xmlns:c16="http://schemas.microsoft.com/office/drawing/2014/chart" uri="{C3380CC4-5D6E-409C-BE32-E72D297353CC}">
                <c16:uniqueId val="{00000009-E410-4900-8A60-CDA089271495}"/>
              </c:ext>
            </c:extLst>
          </c:dPt>
          <c:dPt>
            <c:idx val="5"/>
            <c:invertIfNegative val="0"/>
            <c:bubble3D val="0"/>
            <c:spPr>
              <a:solidFill>
                <a:srgbClr val="003A8C"/>
              </a:solidFill>
            </c:spPr>
            <c:extLst>
              <c:ext xmlns:c16="http://schemas.microsoft.com/office/drawing/2014/chart" uri="{C3380CC4-5D6E-409C-BE32-E72D297353CC}">
                <c16:uniqueId val="{0000000B-E410-4900-8A60-CDA089271495}"/>
              </c:ext>
            </c:extLst>
          </c:dPt>
          <c:dPt>
            <c:idx val="6"/>
            <c:invertIfNegative val="0"/>
            <c:bubble3D val="0"/>
            <c:spPr>
              <a:solidFill>
                <a:srgbClr val="003A8C"/>
              </a:solidFill>
            </c:spPr>
            <c:extLst>
              <c:ext xmlns:c16="http://schemas.microsoft.com/office/drawing/2014/chart" uri="{C3380CC4-5D6E-409C-BE32-E72D297353CC}">
                <c16:uniqueId val="{0000000D-E410-4900-8A60-CDA089271495}"/>
              </c:ext>
            </c:extLst>
          </c:dPt>
          <c:dPt>
            <c:idx val="7"/>
            <c:invertIfNegative val="0"/>
            <c:bubble3D val="0"/>
            <c:spPr>
              <a:solidFill>
                <a:srgbClr val="003A8C"/>
              </a:solidFill>
            </c:spPr>
            <c:extLst>
              <c:ext xmlns:c16="http://schemas.microsoft.com/office/drawing/2014/chart" uri="{C3380CC4-5D6E-409C-BE32-E72D297353CC}">
                <c16:uniqueId val="{0000000F-E410-4900-8A60-CDA089271495}"/>
              </c:ext>
            </c:extLst>
          </c:dPt>
          <c:dPt>
            <c:idx val="8"/>
            <c:invertIfNegative val="0"/>
            <c:bubble3D val="0"/>
            <c:spPr>
              <a:solidFill>
                <a:srgbClr val="003A8C"/>
              </a:solidFill>
            </c:spPr>
            <c:extLst>
              <c:ext xmlns:c16="http://schemas.microsoft.com/office/drawing/2014/chart" uri="{C3380CC4-5D6E-409C-BE32-E72D297353CC}">
                <c16:uniqueId val="{00000011-E410-4900-8A60-CDA089271495}"/>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B27-4D61-BCB6-6F425A5EA920}"/>
              </c:ext>
            </c:extLst>
          </c:dPt>
          <c:dPt>
            <c:idx val="10"/>
            <c:invertIfNegative val="0"/>
            <c:bubble3D val="0"/>
            <c:spPr>
              <a:solidFill>
                <a:srgbClr val="003A8C"/>
              </a:solidFill>
            </c:spPr>
            <c:extLst>
              <c:ext xmlns:c16="http://schemas.microsoft.com/office/drawing/2014/chart" uri="{C3380CC4-5D6E-409C-BE32-E72D297353CC}">
                <c16:uniqueId val="{00000015-E410-4900-8A60-CDA089271495}"/>
              </c:ext>
            </c:extLst>
          </c:dPt>
          <c:dPt>
            <c:idx val="11"/>
            <c:invertIfNegative val="0"/>
            <c:bubble3D val="0"/>
            <c:spPr>
              <a:solidFill>
                <a:srgbClr val="003A8C"/>
              </a:solidFill>
            </c:spPr>
            <c:extLst>
              <c:ext xmlns:c16="http://schemas.microsoft.com/office/drawing/2014/chart" uri="{C3380CC4-5D6E-409C-BE32-E72D297353CC}">
                <c16:uniqueId val="{00000017-E410-4900-8A60-CDA089271495}"/>
              </c:ext>
            </c:extLst>
          </c:dPt>
          <c:dPt>
            <c:idx val="12"/>
            <c:invertIfNegative val="0"/>
            <c:bubble3D val="0"/>
            <c:spPr>
              <a:solidFill>
                <a:srgbClr val="003A8C"/>
              </a:solidFill>
            </c:spPr>
            <c:extLst>
              <c:ext xmlns:c16="http://schemas.microsoft.com/office/drawing/2014/chart" uri="{C3380CC4-5D6E-409C-BE32-E72D297353CC}">
                <c16:uniqueId val="{00000019-E410-4900-8A60-CDA089271495}"/>
              </c:ext>
            </c:extLst>
          </c:dPt>
          <c:dPt>
            <c:idx val="13"/>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B27-4D61-BCB6-6F425A5EA920}"/>
              </c:ext>
            </c:extLst>
          </c:dPt>
          <c:dPt>
            <c:idx val="14"/>
            <c:invertIfNegative val="0"/>
            <c:bubble3D val="0"/>
            <c:spPr>
              <a:solidFill>
                <a:srgbClr val="003A8C"/>
              </a:solidFill>
            </c:spPr>
            <c:extLst>
              <c:ext xmlns:c16="http://schemas.microsoft.com/office/drawing/2014/chart" uri="{C3380CC4-5D6E-409C-BE32-E72D297353CC}">
                <c16:uniqueId val="{0000001D-E410-4900-8A60-CDA089271495}"/>
              </c:ext>
            </c:extLst>
          </c:dPt>
          <c:dPt>
            <c:idx val="15"/>
            <c:invertIfNegative val="0"/>
            <c:bubble3D val="0"/>
            <c:spPr>
              <a:solidFill>
                <a:srgbClr val="003A8C"/>
              </a:solidFill>
            </c:spPr>
            <c:extLst>
              <c:ext xmlns:c16="http://schemas.microsoft.com/office/drawing/2014/chart" uri="{C3380CC4-5D6E-409C-BE32-E72D297353CC}">
                <c16:uniqueId val="{0000001F-E410-4900-8A60-CDA089271495}"/>
              </c:ext>
            </c:extLst>
          </c:dPt>
          <c:dPt>
            <c:idx val="16"/>
            <c:invertIfNegative val="0"/>
            <c:bubble3D val="0"/>
            <c:spPr>
              <a:solidFill>
                <a:srgbClr val="003A8C"/>
              </a:solidFill>
            </c:spPr>
            <c:extLst>
              <c:ext xmlns:c16="http://schemas.microsoft.com/office/drawing/2014/chart" uri="{C3380CC4-5D6E-409C-BE32-E72D297353CC}">
                <c16:uniqueId val="{00000021-E410-4900-8A60-CDA089271495}"/>
              </c:ext>
            </c:extLst>
          </c:dPt>
          <c:dPt>
            <c:idx val="1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3B27-4D61-BCB6-6F425A5EA920}"/>
              </c:ext>
            </c:extLst>
          </c:dPt>
          <c:dPt>
            <c:idx val="18"/>
            <c:invertIfNegative val="0"/>
            <c:bubble3D val="0"/>
            <c:spPr>
              <a:solidFill>
                <a:srgbClr val="003A8C"/>
              </a:solidFill>
            </c:spPr>
            <c:extLst>
              <c:ext xmlns:c16="http://schemas.microsoft.com/office/drawing/2014/chart" uri="{C3380CC4-5D6E-409C-BE32-E72D297353CC}">
                <c16:uniqueId val="{00000025-E410-4900-8A60-CDA089271495}"/>
              </c:ext>
            </c:extLst>
          </c:dPt>
          <c:dPt>
            <c:idx val="19"/>
            <c:invertIfNegative val="0"/>
            <c:bubble3D val="0"/>
            <c:spPr>
              <a:solidFill>
                <a:srgbClr val="003A8C"/>
              </a:solidFill>
            </c:spPr>
            <c:extLst>
              <c:ext xmlns:c16="http://schemas.microsoft.com/office/drawing/2014/chart" uri="{C3380CC4-5D6E-409C-BE32-E72D297353CC}">
                <c16:uniqueId val="{00000027-E410-4900-8A60-CDA089271495}"/>
              </c:ext>
            </c:extLst>
          </c:dPt>
          <c:dPt>
            <c:idx val="20"/>
            <c:invertIfNegative val="0"/>
            <c:bubble3D val="0"/>
            <c:spPr>
              <a:solidFill>
                <a:srgbClr val="003A8C"/>
              </a:solidFill>
            </c:spPr>
            <c:extLst>
              <c:ext xmlns:c16="http://schemas.microsoft.com/office/drawing/2014/chart" uri="{C3380CC4-5D6E-409C-BE32-E72D297353CC}">
                <c16:uniqueId val="{00000029-E410-4900-8A60-CDA089271495}"/>
              </c:ext>
            </c:extLst>
          </c:dPt>
          <c:dPt>
            <c:idx val="21"/>
            <c:invertIfNegative val="0"/>
            <c:bubble3D val="0"/>
            <c:spPr>
              <a:solidFill>
                <a:srgbClr val="003A8C"/>
              </a:solidFill>
            </c:spPr>
            <c:extLst>
              <c:ext xmlns:c16="http://schemas.microsoft.com/office/drawing/2014/chart" uri="{C3380CC4-5D6E-409C-BE32-E72D297353CC}">
                <c16:uniqueId val="{0000002B-E410-4900-8A60-CDA089271495}"/>
              </c:ext>
            </c:extLst>
          </c:dPt>
          <c:dPt>
            <c:idx val="22"/>
            <c:invertIfNegative val="0"/>
            <c:bubble3D val="0"/>
            <c:spPr>
              <a:solidFill>
                <a:srgbClr val="003A8C"/>
              </a:solidFill>
            </c:spPr>
            <c:extLst>
              <c:ext xmlns:c16="http://schemas.microsoft.com/office/drawing/2014/chart" uri="{C3380CC4-5D6E-409C-BE32-E72D297353CC}">
                <c16:uniqueId val="{0000002D-E410-4900-8A60-CDA089271495}"/>
              </c:ext>
            </c:extLst>
          </c:dPt>
          <c:dPt>
            <c:idx val="23"/>
            <c:invertIfNegative val="0"/>
            <c:bubble3D val="0"/>
            <c:spPr>
              <a:solidFill>
                <a:srgbClr val="003A8C"/>
              </a:solidFill>
            </c:spPr>
            <c:extLst>
              <c:ext xmlns:c16="http://schemas.microsoft.com/office/drawing/2014/chart" uri="{C3380CC4-5D6E-409C-BE32-E72D297353CC}">
                <c16:uniqueId val="{0000002F-E410-4900-8A60-CDA089271495}"/>
              </c:ext>
            </c:extLst>
          </c:dPt>
          <c:dPt>
            <c:idx val="24"/>
            <c:invertIfNegative val="0"/>
            <c:bubble3D val="0"/>
            <c:spPr>
              <a:solidFill>
                <a:srgbClr val="003A8C"/>
              </a:solidFill>
            </c:spPr>
            <c:extLst>
              <c:ext xmlns:c16="http://schemas.microsoft.com/office/drawing/2014/chart" uri="{C3380CC4-5D6E-409C-BE32-E72D297353CC}">
                <c16:uniqueId val="{00000031-E410-4900-8A60-CDA089271495}"/>
              </c:ext>
            </c:extLst>
          </c:dPt>
          <c:dLbls>
            <c:dLbl>
              <c:idx val="0"/>
              <c:tx>
                <c:rich>
                  <a:bodyPr/>
                  <a:lstStyle/>
                  <a:p>
                    <a:r>
                      <a:t>4.98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B27-4D61-BCB6-6F425A5EA920}"/>
                </c:ext>
              </c:extLst>
            </c:dLbl>
            <c:dLbl>
              <c:idx val="1"/>
              <c:tx>
                <c:rich>
                  <a:bodyPr/>
                  <a:lstStyle/>
                  <a:p>
                    <a:r>
                      <a:t>4.97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410-4900-8A60-CDA089271495}"/>
                </c:ext>
              </c:extLst>
            </c:dLbl>
            <c:dLbl>
              <c:idx val="2"/>
              <c:tx>
                <c:rich>
                  <a:bodyPr/>
                  <a:lstStyle/>
                  <a:p>
                    <a:r>
                      <a:t>4.96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410-4900-8A60-CDA089271495}"/>
                </c:ext>
              </c:extLst>
            </c:dLbl>
            <c:dLbl>
              <c:idx val="3"/>
              <c:tx>
                <c:rich>
                  <a:bodyPr/>
                  <a:lstStyle/>
                  <a:p>
                    <a:r>
                      <a:t>4.95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410-4900-8A60-CDA089271495}"/>
                </c:ext>
              </c:extLst>
            </c:dLbl>
            <c:dLbl>
              <c:idx val="4"/>
              <c:tx>
                <c:rich>
                  <a:bodyPr/>
                  <a:lstStyle/>
                  <a:p>
                    <a:r>
                      <a:t>4.95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410-4900-8A60-CDA089271495}"/>
                </c:ext>
              </c:extLst>
            </c:dLbl>
            <c:dLbl>
              <c:idx val="5"/>
              <c:tx>
                <c:rich>
                  <a:bodyPr/>
                  <a:lstStyle/>
                  <a:p>
                    <a:r>
                      <a:t>4.95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410-4900-8A60-CDA089271495}"/>
                </c:ext>
              </c:extLst>
            </c:dLbl>
            <c:dLbl>
              <c:idx val="6"/>
              <c:tx>
                <c:rich>
                  <a:bodyPr/>
                  <a:lstStyle/>
                  <a:p>
                    <a:r>
                      <a:t>4.94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410-4900-8A60-CDA089271495}"/>
                </c:ext>
              </c:extLst>
            </c:dLbl>
            <c:dLbl>
              <c:idx val="7"/>
              <c:tx>
                <c:rich>
                  <a:bodyPr/>
                  <a:lstStyle/>
                  <a:p>
                    <a:r>
                      <a:t>4.94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410-4900-8A60-CDA089271495}"/>
                </c:ext>
              </c:extLst>
            </c:dLbl>
            <c:dLbl>
              <c:idx val="8"/>
              <c:tx>
                <c:rich>
                  <a:bodyPr/>
                  <a:lstStyle/>
                  <a:p>
                    <a:r>
                      <a:t>4.94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410-4900-8A60-CDA089271495}"/>
                </c:ext>
              </c:extLst>
            </c:dLbl>
            <c:dLbl>
              <c:idx val="9"/>
              <c:tx>
                <c:rich>
                  <a:bodyPr/>
                  <a:lstStyle/>
                  <a:p>
                    <a:r>
                      <a:t>4.94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B27-4D61-BCB6-6F425A5EA920}"/>
                </c:ext>
              </c:extLst>
            </c:dLbl>
            <c:dLbl>
              <c:idx val="10"/>
              <c:tx>
                <c:rich>
                  <a:bodyPr/>
                  <a:lstStyle/>
                  <a:p>
                    <a:r>
                      <a:t>4.93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410-4900-8A60-CDA089271495}"/>
                </c:ext>
              </c:extLst>
            </c:dLbl>
            <c:dLbl>
              <c:idx val="11"/>
              <c:tx>
                <c:rich>
                  <a:bodyPr/>
                  <a:lstStyle/>
                  <a:p>
                    <a:r>
                      <a:t>4.92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410-4900-8A60-CDA089271495}"/>
                </c:ext>
              </c:extLst>
            </c:dLbl>
            <c:dLbl>
              <c:idx val="12"/>
              <c:tx>
                <c:rich>
                  <a:bodyPr/>
                  <a:lstStyle/>
                  <a:p>
                    <a:r>
                      <a:t>4.91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410-4900-8A60-CDA089271495}"/>
                </c:ext>
              </c:extLst>
            </c:dLbl>
            <c:dLbl>
              <c:idx val="13"/>
              <c:tx>
                <c:rich>
                  <a:bodyPr/>
                  <a:lstStyle/>
                  <a:p>
                    <a:r>
                      <a:t>4.90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B27-4D61-BCB6-6F425A5EA920}"/>
                </c:ext>
              </c:extLst>
            </c:dLbl>
            <c:dLbl>
              <c:idx val="14"/>
              <c:tx>
                <c:rich>
                  <a:bodyPr/>
                  <a:lstStyle/>
                  <a:p>
                    <a:r>
                      <a:t>4.90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410-4900-8A60-CDA089271495}"/>
                </c:ext>
              </c:extLst>
            </c:dLbl>
            <c:dLbl>
              <c:idx val="15"/>
              <c:tx>
                <c:rich>
                  <a:bodyPr/>
                  <a:lstStyle/>
                  <a:p>
                    <a:r>
                      <a:t>4.90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410-4900-8A60-CDA089271495}"/>
                </c:ext>
              </c:extLst>
            </c:dLbl>
            <c:dLbl>
              <c:idx val="16"/>
              <c:tx>
                <c:rich>
                  <a:bodyPr/>
                  <a:lstStyle/>
                  <a:p>
                    <a:r>
                      <a:t>4.89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E410-4900-8A60-CDA089271495}"/>
                </c:ext>
              </c:extLst>
            </c:dLbl>
            <c:dLbl>
              <c:idx val="17"/>
              <c:tx>
                <c:rich>
                  <a:bodyPr/>
                  <a:lstStyle/>
                  <a:p>
                    <a:r>
                      <a:t>4.88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B27-4D61-BCB6-6F425A5EA920}"/>
                </c:ext>
              </c:extLst>
            </c:dLbl>
            <c:dLbl>
              <c:idx val="18"/>
              <c:tx>
                <c:rich>
                  <a:bodyPr/>
                  <a:lstStyle/>
                  <a:p>
                    <a:r>
                      <a:t>4.86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E410-4900-8A60-CDA089271495}"/>
                </c:ext>
              </c:extLst>
            </c:dLbl>
            <c:dLbl>
              <c:idx val="19"/>
              <c:tx>
                <c:rich>
                  <a:bodyPr/>
                  <a:lstStyle/>
                  <a:p>
                    <a:r>
                      <a:t>4.84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E410-4900-8A60-CDA089271495}"/>
                </c:ext>
              </c:extLst>
            </c:dLbl>
            <c:dLbl>
              <c:idx val="20"/>
              <c:tx>
                <c:rich>
                  <a:bodyPr/>
                  <a:lstStyle/>
                  <a:p>
                    <a:r>
                      <a:t>4.83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E410-4900-8A60-CDA089271495}"/>
                </c:ext>
              </c:extLst>
            </c:dLbl>
            <c:dLbl>
              <c:idx val="21"/>
              <c:tx>
                <c:rich>
                  <a:bodyPr/>
                  <a:lstStyle/>
                  <a:p>
                    <a:r>
                      <a:t>4.81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E410-4900-8A60-CDA089271495}"/>
                </c:ext>
              </c:extLst>
            </c:dLbl>
            <c:dLbl>
              <c:idx val="22"/>
              <c:tx>
                <c:rich>
                  <a:bodyPr/>
                  <a:lstStyle/>
                  <a:p>
                    <a:r>
                      <a:t>4.81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E410-4900-8A60-CDA089271495}"/>
                </c:ext>
              </c:extLst>
            </c:dLbl>
            <c:dLbl>
              <c:idx val="23"/>
              <c:tx>
                <c:rich>
                  <a:bodyPr/>
                  <a:lstStyle/>
                  <a:p>
                    <a:r>
                      <a:t>4.80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E410-4900-8A60-CDA089271495}"/>
                </c:ext>
              </c:extLst>
            </c:dLbl>
            <c:dLbl>
              <c:idx val="24"/>
              <c:tx>
                <c:rich>
                  <a:bodyPr/>
                  <a:lstStyle/>
                  <a:p>
                    <a:r>
                      <a:t>4.78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E410-4900-8A60-CDA08927149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PGK</c:v>
                </c:pt>
                <c:pt idx="1">
                  <c:v>HYD</c:v>
                </c:pt>
                <c:pt idx="2">
                  <c:v>JAI</c:v>
                </c:pt>
                <c:pt idx="3">
                  <c:v>COK</c:v>
                </c:pt>
                <c:pt idx="4">
                  <c:v>KHN</c:v>
                </c:pt>
                <c:pt idx="5">
                  <c:v>PEK</c:v>
                </c:pt>
                <c:pt idx="6">
                  <c:v>NKG</c:v>
                </c:pt>
                <c:pt idx="7">
                  <c:v>SUB</c:v>
                </c:pt>
                <c:pt idx="8">
                  <c:v>GAU</c:v>
                </c:pt>
                <c:pt idx="9">
                  <c:v>TRZ</c:v>
                </c:pt>
                <c:pt idx="10">
                  <c:v>SYX</c:v>
                </c:pt>
                <c:pt idx="11">
                  <c:v>GMP</c:v>
                </c:pt>
                <c:pt idx="12">
                  <c:v>BLR</c:v>
                </c:pt>
                <c:pt idx="13">
                  <c:v>TAO</c:v>
                </c:pt>
                <c:pt idx="14">
                  <c:v>ZQZ</c:v>
                </c:pt>
                <c:pt idx="15">
                  <c:v>SLL</c:v>
                </c:pt>
                <c:pt idx="16">
                  <c:v>MAA</c:v>
                </c:pt>
                <c:pt idx="17">
                  <c:v>VNS</c:v>
                </c:pt>
                <c:pt idx="18">
                  <c:v>DJB</c:v>
                </c:pt>
                <c:pt idx="19">
                  <c:v>LKO</c:v>
                </c:pt>
                <c:pt idx="20">
                  <c:v>TSN</c:v>
                </c:pt>
                <c:pt idx="21">
                  <c:v>YIH</c:v>
                </c:pt>
                <c:pt idx="22">
                  <c:v>CDE</c:v>
                </c:pt>
                <c:pt idx="23">
                  <c:v>HGH</c:v>
                </c:pt>
                <c:pt idx="24">
                  <c:v>ATQ</c:v>
                </c:pt>
              </c:strCache>
            </c:strRef>
          </c:cat>
          <c:val>
            <c:numRef>
              <c:f>Sheet1!$B$2:$B$26</c:f>
              <c:numCache>
                <c:formatCode>0.00000000</c:formatCode>
                <c:ptCount val="25"/>
                <c:pt idx="0">
                  <c:v>4.9766467609999996</c:v>
                </c:pt>
                <c:pt idx="1">
                  <c:v>4.9745122442999996</c:v>
                </c:pt>
                <c:pt idx="2">
                  <c:v>4.9612005520000002</c:v>
                </c:pt>
                <c:pt idx="3">
                  <c:v>4.9540144783000004</c:v>
                </c:pt>
                <c:pt idx="4">
                  <c:v>4.9528781896999998</c:v>
                </c:pt>
                <c:pt idx="5">
                  <c:v>4.9503193406000001</c:v>
                </c:pt>
                <c:pt idx="6">
                  <c:v>4.9438062133000003</c:v>
                </c:pt>
                <c:pt idx="7">
                  <c:v>4.9420239589000001</c:v>
                </c:pt>
                <c:pt idx="8">
                  <c:v>4.9408422310000004</c:v>
                </c:pt>
                <c:pt idx="9">
                  <c:v>4.9394926226000004</c:v>
                </c:pt>
                <c:pt idx="10">
                  <c:v>4.9322906725999998</c:v>
                </c:pt>
                <c:pt idx="11">
                  <c:v>4.9220307646999997</c:v>
                </c:pt>
                <c:pt idx="12">
                  <c:v>4.9092655078999998</c:v>
                </c:pt>
                <c:pt idx="13">
                  <c:v>4.9046020823000003</c:v>
                </c:pt>
                <c:pt idx="14">
                  <c:v>4.8979933173000001</c:v>
                </c:pt>
                <c:pt idx="15">
                  <c:v>4.8976034453999997</c:v>
                </c:pt>
                <c:pt idx="16">
                  <c:v>4.8920121660999998</c:v>
                </c:pt>
                <c:pt idx="17">
                  <c:v>4.8755306163999999</c:v>
                </c:pt>
                <c:pt idx="18">
                  <c:v>4.8602800078000001</c:v>
                </c:pt>
                <c:pt idx="19">
                  <c:v>4.8431756862000004</c:v>
                </c:pt>
                <c:pt idx="20">
                  <c:v>4.8274504737999999</c:v>
                </c:pt>
                <c:pt idx="21">
                  <c:v>4.8089168137999998</c:v>
                </c:pt>
                <c:pt idx="22">
                  <c:v>4.8076923077</c:v>
                </c:pt>
                <c:pt idx="23">
                  <c:v>4.8030534266</c:v>
                </c:pt>
                <c:pt idx="24">
                  <c:v>4.7848164206000003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B27-4D61-BCB6-6F425A5EA92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E7C-4B5D-85A6-045AD3CCD78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E7C-4B5D-85A6-045AD3CCD78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E7C-4B5D-85A6-045AD3CCD78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E7C-4B5D-85A6-045AD3CCD78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396B-4F71-99CA-76907262F76A}"/>
              </c:ext>
            </c:extLst>
          </c:dPt>
          <c:dPt>
            <c:idx val="1"/>
            <c:invertIfNegative val="0"/>
            <c:bubble3D val="0"/>
            <c:spPr>
              <a:solidFill>
                <a:srgbClr val="654E98"/>
              </a:solidFill>
            </c:spPr>
            <c:extLst>
              <c:ext xmlns:c16="http://schemas.microsoft.com/office/drawing/2014/chart" uri="{C3380CC4-5D6E-409C-BE32-E72D297353CC}">
                <c16:uniqueId val="{00000003-396B-4F71-99CA-76907262F76A}"/>
              </c:ext>
            </c:extLst>
          </c:dPt>
          <c:dPt>
            <c:idx val="2"/>
            <c:invertIfNegative val="0"/>
            <c:bubble3D val="0"/>
            <c:spPr>
              <a:solidFill>
                <a:srgbClr val="654E98"/>
              </a:solidFill>
            </c:spPr>
            <c:extLst>
              <c:ext xmlns:c16="http://schemas.microsoft.com/office/drawing/2014/chart" uri="{C3380CC4-5D6E-409C-BE32-E72D297353CC}">
                <c16:uniqueId val="{00000004-396B-4F71-99CA-76907262F76A}"/>
              </c:ext>
            </c:extLst>
          </c:dPt>
          <c:dPt>
            <c:idx val="3"/>
            <c:invertIfNegative val="0"/>
            <c:bubble3D val="0"/>
            <c:spPr>
              <a:solidFill>
                <a:srgbClr val="654E98"/>
              </a:solidFill>
            </c:spPr>
            <c:extLst>
              <c:ext xmlns:c16="http://schemas.microsoft.com/office/drawing/2014/chart" uri="{C3380CC4-5D6E-409C-BE32-E72D297353CC}">
                <c16:uniqueId val="{00000005-396B-4F71-99CA-76907262F76A}"/>
              </c:ext>
            </c:extLst>
          </c:dPt>
          <c:dPt>
            <c:idx val="4"/>
            <c:invertIfNegative val="0"/>
            <c:bubble3D val="0"/>
            <c:spPr>
              <a:solidFill>
                <a:srgbClr val="654E98"/>
              </a:solidFill>
            </c:spPr>
            <c:extLst>
              <c:ext xmlns:c16="http://schemas.microsoft.com/office/drawing/2014/chart" uri="{C3380CC4-5D6E-409C-BE32-E72D297353CC}">
                <c16:uniqueId val="{00000006-396B-4F71-99CA-76907262F76A}"/>
              </c:ext>
            </c:extLst>
          </c:dPt>
          <c:dPt>
            <c:idx val="5"/>
            <c:invertIfNegative val="0"/>
            <c:bubble3D val="0"/>
            <c:spPr>
              <a:solidFill>
                <a:srgbClr val="654E98"/>
              </a:solidFill>
            </c:spPr>
            <c:extLst>
              <c:ext xmlns:c16="http://schemas.microsoft.com/office/drawing/2014/chart" uri="{C3380CC4-5D6E-409C-BE32-E72D297353CC}">
                <c16:uniqueId val="{00000007-396B-4F71-99CA-76907262F76A}"/>
              </c:ext>
            </c:extLst>
          </c:dPt>
          <c:dPt>
            <c:idx val="6"/>
            <c:invertIfNegative val="0"/>
            <c:bubble3D val="0"/>
            <c:spPr>
              <a:solidFill>
                <a:srgbClr val="C00000"/>
              </a:solidFill>
            </c:spPr>
            <c:extLst>
              <c:ext xmlns:c16="http://schemas.microsoft.com/office/drawing/2014/chart" uri="{C3380CC4-5D6E-409C-BE32-E72D297353CC}">
                <c16:uniqueId val="{00000008-396B-4F71-99CA-76907262F76A}"/>
              </c:ext>
            </c:extLst>
          </c:dPt>
          <c:dPt>
            <c:idx val="7"/>
            <c:invertIfNegative val="0"/>
            <c:bubble3D val="0"/>
            <c:spPr>
              <a:solidFill>
                <a:srgbClr val="654E98"/>
              </a:solidFill>
            </c:spPr>
            <c:extLst>
              <c:ext xmlns:c16="http://schemas.microsoft.com/office/drawing/2014/chart" uri="{C3380CC4-5D6E-409C-BE32-E72D297353CC}">
                <c16:uniqueId val="{00000009-396B-4F71-99CA-76907262F76A}"/>
              </c:ext>
            </c:extLst>
          </c:dPt>
          <c:dPt>
            <c:idx val="8"/>
            <c:invertIfNegative val="0"/>
            <c:bubble3D val="0"/>
            <c:spPr>
              <a:solidFill>
                <a:srgbClr val="654E98"/>
              </a:solidFill>
            </c:spPr>
            <c:extLst>
              <c:ext xmlns:c16="http://schemas.microsoft.com/office/drawing/2014/chart" uri="{C3380CC4-5D6E-409C-BE32-E72D297353CC}">
                <c16:uniqueId val="{0000000A-396B-4F71-99CA-76907262F76A}"/>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96B-4F71-99CA-76907262F76A}"/>
              </c:ext>
            </c:extLst>
          </c:dPt>
          <c:dPt>
            <c:idx val="10"/>
            <c:invertIfNegative val="0"/>
            <c:bubble3D val="0"/>
            <c:spPr>
              <a:solidFill>
                <a:srgbClr val="654E98"/>
              </a:solidFill>
            </c:spPr>
            <c:extLst>
              <c:ext xmlns:c16="http://schemas.microsoft.com/office/drawing/2014/chart" uri="{C3380CC4-5D6E-409C-BE32-E72D297353CC}">
                <c16:uniqueId val="{0000000B-396B-4F71-99CA-76907262F76A}"/>
              </c:ext>
            </c:extLst>
          </c:dPt>
          <c:dPt>
            <c:idx val="11"/>
            <c:invertIfNegative val="0"/>
            <c:bubble3D val="0"/>
            <c:spPr>
              <a:solidFill>
                <a:srgbClr val="654E98"/>
              </a:solidFill>
            </c:spPr>
            <c:extLst>
              <c:ext xmlns:c16="http://schemas.microsoft.com/office/drawing/2014/chart" uri="{C3380CC4-5D6E-409C-BE32-E72D297353CC}">
                <c16:uniqueId val="{0000000C-396B-4F71-99CA-76907262F76A}"/>
              </c:ext>
            </c:extLst>
          </c:dPt>
          <c:dPt>
            <c:idx val="12"/>
            <c:invertIfNegative val="0"/>
            <c:bubble3D val="0"/>
            <c:spPr>
              <a:solidFill>
                <a:srgbClr val="654E98"/>
              </a:solidFill>
            </c:spPr>
            <c:extLst>
              <c:ext xmlns:c16="http://schemas.microsoft.com/office/drawing/2014/chart" uri="{C3380CC4-5D6E-409C-BE32-E72D297353CC}">
                <c16:uniqueId val="{0000000D-396B-4F71-99CA-76907262F76A}"/>
              </c:ext>
            </c:extLst>
          </c:dPt>
          <c:dPt>
            <c:idx val="13"/>
            <c:invertIfNegative val="0"/>
            <c:bubble3D val="0"/>
            <c:spPr>
              <a:solidFill>
                <a:srgbClr val="654E98"/>
              </a:solidFill>
            </c:spPr>
            <c:extLst>
              <c:ext xmlns:c16="http://schemas.microsoft.com/office/drawing/2014/chart" uri="{C3380CC4-5D6E-409C-BE32-E72D297353CC}">
                <c16:uniqueId val="{0000000E-396B-4F71-99CA-76907262F76A}"/>
              </c:ext>
            </c:extLst>
          </c:dPt>
          <c:dPt>
            <c:idx val="14"/>
            <c:invertIfNegative val="0"/>
            <c:bubble3D val="0"/>
            <c:spPr>
              <a:solidFill>
                <a:srgbClr val="654E98"/>
              </a:solidFill>
            </c:spPr>
            <c:extLst>
              <c:ext xmlns:c16="http://schemas.microsoft.com/office/drawing/2014/chart" uri="{C3380CC4-5D6E-409C-BE32-E72D297353CC}">
                <c16:uniqueId val="{0000000F-396B-4F71-99CA-76907262F76A}"/>
              </c:ext>
            </c:extLst>
          </c:dPt>
          <c:dPt>
            <c:idx val="15"/>
            <c:invertIfNegative val="0"/>
            <c:bubble3D val="0"/>
            <c:spPr>
              <a:solidFill>
                <a:srgbClr val="654E98"/>
              </a:solidFill>
            </c:spPr>
            <c:extLst>
              <c:ext xmlns:c16="http://schemas.microsoft.com/office/drawing/2014/chart" uri="{C3380CC4-5D6E-409C-BE32-E72D297353CC}">
                <c16:uniqueId val="{00000010-396B-4F71-99CA-76907262F76A}"/>
              </c:ext>
            </c:extLst>
          </c:dPt>
          <c:dPt>
            <c:idx val="16"/>
            <c:invertIfNegative val="0"/>
            <c:bubble3D val="0"/>
            <c:spPr>
              <a:solidFill>
                <a:srgbClr val="654E98"/>
              </a:solidFill>
            </c:spPr>
            <c:extLst>
              <c:ext xmlns:c16="http://schemas.microsoft.com/office/drawing/2014/chart" uri="{C3380CC4-5D6E-409C-BE32-E72D297353CC}">
                <c16:uniqueId val="{00000011-396B-4F71-99CA-76907262F76A}"/>
              </c:ext>
            </c:extLst>
          </c:dPt>
          <c:dPt>
            <c:idx val="17"/>
            <c:invertIfNegative val="0"/>
            <c:bubble3D val="0"/>
            <c:spPr>
              <a:solidFill>
                <a:srgbClr val="654E98"/>
              </a:solidFill>
            </c:spPr>
            <c:extLst>
              <c:ext xmlns:c16="http://schemas.microsoft.com/office/drawing/2014/chart" uri="{C3380CC4-5D6E-409C-BE32-E72D297353CC}">
                <c16:uniqueId val="{00000012-396B-4F71-99CA-76907262F76A}"/>
              </c:ext>
            </c:extLst>
          </c:dPt>
          <c:dPt>
            <c:idx val="18"/>
            <c:invertIfNegative val="0"/>
            <c:bubble3D val="0"/>
            <c:spPr>
              <a:solidFill>
                <a:srgbClr val="654E98"/>
              </a:solidFill>
            </c:spPr>
            <c:extLst>
              <c:ext xmlns:c16="http://schemas.microsoft.com/office/drawing/2014/chart" uri="{C3380CC4-5D6E-409C-BE32-E72D297353CC}">
                <c16:uniqueId val="{00000013-396B-4F71-99CA-76907262F76A}"/>
              </c:ext>
            </c:extLst>
          </c:dPt>
          <c:dPt>
            <c:idx val="19"/>
            <c:invertIfNegative val="0"/>
            <c:bubble3D val="0"/>
            <c:spPr>
              <a:solidFill>
                <a:srgbClr val="654E98"/>
              </a:solidFill>
            </c:spPr>
            <c:extLst>
              <c:ext xmlns:c16="http://schemas.microsoft.com/office/drawing/2014/chart" uri="{C3380CC4-5D6E-409C-BE32-E72D297353CC}">
                <c16:uniqueId val="{00000014-396B-4F71-99CA-76907262F76A}"/>
              </c:ext>
            </c:extLst>
          </c:dPt>
          <c:dPt>
            <c:idx val="20"/>
            <c:invertIfNegative val="0"/>
            <c:bubble3D val="0"/>
            <c:spPr>
              <a:solidFill>
                <a:srgbClr val="654E98"/>
              </a:solidFill>
            </c:spPr>
            <c:extLst>
              <c:ext xmlns:c16="http://schemas.microsoft.com/office/drawing/2014/chart" uri="{C3380CC4-5D6E-409C-BE32-E72D297353CC}">
                <c16:uniqueId val="{00000015-396B-4F71-99CA-76907262F76A}"/>
              </c:ext>
            </c:extLst>
          </c:dPt>
          <c:dPt>
            <c:idx val="21"/>
            <c:invertIfNegative val="0"/>
            <c:bubble3D val="0"/>
            <c:spPr>
              <a:solidFill>
                <a:srgbClr val="654E98"/>
              </a:solidFill>
            </c:spPr>
            <c:extLst>
              <c:ext xmlns:c16="http://schemas.microsoft.com/office/drawing/2014/chart" uri="{C3380CC4-5D6E-409C-BE32-E72D297353CC}">
                <c16:uniqueId val="{00000016-396B-4F71-99CA-76907262F76A}"/>
              </c:ext>
            </c:extLst>
          </c:dPt>
          <c:dPt>
            <c:idx val="22"/>
            <c:invertIfNegative val="0"/>
            <c:bubble3D val="0"/>
            <c:spPr>
              <a:solidFill>
                <a:srgbClr val="654E98"/>
              </a:solidFill>
            </c:spPr>
            <c:extLst>
              <c:ext xmlns:c16="http://schemas.microsoft.com/office/drawing/2014/chart" uri="{C3380CC4-5D6E-409C-BE32-E72D297353CC}">
                <c16:uniqueId val="{00000017-396B-4F71-99CA-76907262F76A}"/>
              </c:ext>
            </c:extLst>
          </c:dPt>
          <c:dPt>
            <c:idx val="23"/>
            <c:invertIfNegative val="0"/>
            <c:bubble3D val="0"/>
            <c:spPr>
              <a:solidFill>
                <a:srgbClr val="654E98"/>
              </a:solidFill>
            </c:spPr>
            <c:extLst>
              <c:ext xmlns:c16="http://schemas.microsoft.com/office/drawing/2014/chart" uri="{C3380CC4-5D6E-409C-BE32-E72D297353CC}">
                <c16:uniqueId val="{00000018-396B-4F71-99CA-76907262F76A}"/>
              </c:ext>
            </c:extLst>
          </c:dPt>
          <c:dPt>
            <c:idx val="24"/>
            <c:invertIfNegative val="0"/>
            <c:bubble3D val="0"/>
            <c:spPr>
              <a:solidFill>
                <a:srgbClr val="654E98"/>
              </a:solidFill>
            </c:spPr>
            <c:extLst>
              <c:ext xmlns:c16="http://schemas.microsoft.com/office/drawing/2014/chart" uri="{C3380CC4-5D6E-409C-BE32-E72D297353CC}">
                <c16:uniqueId val="{00000019-396B-4F71-99CA-76907262F76A}"/>
              </c:ext>
            </c:extLst>
          </c:dPt>
          <c:dPt>
            <c:idx val="25"/>
            <c:invertIfNegative val="0"/>
            <c:bubble3D val="0"/>
            <c:spPr>
              <a:solidFill>
                <a:srgbClr val="654E98"/>
              </a:solidFill>
            </c:spPr>
            <c:extLst>
              <c:ext xmlns:c16="http://schemas.microsoft.com/office/drawing/2014/chart" uri="{C3380CC4-5D6E-409C-BE32-E72D297353CC}">
                <c16:uniqueId val="{0000001A-396B-4F71-99CA-76907262F76A}"/>
              </c:ext>
            </c:extLst>
          </c:dPt>
          <c:dPt>
            <c:idx val="26"/>
            <c:invertIfNegative val="0"/>
            <c:bubble3D val="0"/>
            <c:spPr>
              <a:solidFill>
                <a:srgbClr val="654E98"/>
              </a:solidFill>
            </c:spPr>
            <c:extLst>
              <c:ext xmlns:c16="http://schemas.microsoft.com/office/drawing/2014/chart" uri="{C3380CC4-5D6E-409C-BE32-E72D297353CC}">
                <c16:uniqueId val="{0000001B-396B-4F71-99CA-76907262F76A}"/>
              </c:ext>
            </c:extLst>
          </c:dPt>
          <c:dPt>
            <c:idx val="27"/>
            <c:invertIfNegative val="0"/>
            <c:bubble3D val="0"/>
            <c:spPr>
              <a:solidFill>
                <a:srgbClr val="654E98"/>
              </a:solidFill>
            </c:spPr>
            <c:extLst>
              <c:ext xmlns:c16="http://schemas.microsoft.com/office/drawing/2014/chart" uri="{C3380CC4-5D6E-409C-BE32-E72D297353CC}">
                <c16:uniqueId val="{0000001C-396B-4F71-99CA-76907262F76A}"/>
              </c:ext>
            </c:extLst>
          </c:dPt>
          <c:dPt>
            <c:idx val="28"/>
            <c:invertIfNegative val="0"/>
            <c:bubble3D val="0"/>
            <c:spPr>
              <a:solidFill>
                <a:srgbClr val="654E98"/>
              </a:solidFill>
            </c:spPr>
            <c:extLst>
              <c:ext xmlns:c16="http://schemas.microsoft.com/office/drawing/2014/chart" uri="{C3380CC4-5D6E-409C-BE32-E72D297353CC}">
                <c16:uniqueId val="{0000001D-396B-4F71-99CA-76907262F76A}"/>
              </c:ext>
            </c:extLst>
          </c:dPt>
          <c:dLbls>
            <c:dLbl>
              <c:idx val="0"/>
              <c:tx>
                <c:rich>
                  <a:bodyPr/>
                  <a:lstStyle/>
                  <a:p>
                    <a:fld id="{5D397CFE-36DF-4416-86E7-A5A2B40CE8D6}"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396B-4F71-99CA-76907262F76A}"/>
                </c:ext>
              </c:extLst>
            </c:dLbl>
            <c:dLbl>
              <c:idx val="1"/>
              <c:tx>
                <c:rich>
                  <a:bodyPr/>
                  <a:lstStyle/>
                  <a:p>
                    <a:fld id="{388C4439-0419-479C-BAE4-7F447046E6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396B-4F71-99CA-76907262F76A}"/>
                </c:ext>
              </c:extLst>
            </c:dLbl>
            <c:dLbl>
              <c:idx val="2"/>
              <c:tx>
                <c:rich>
                  <a:bodyPr/>
                  <a:lstStyle/>
                  <a:p>
                    <a:r>
                      <a:rPr lang="en-GB"/>
                      <a:t>4.50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396B-4F71-99CA-76907262F76A}"/>
                </c:ext>
              </c:extLst>
            </c:dLbl>
            <c:dLbl>
              <c:idx val="3"/>
              <c:tx>
                <c:rich>
                  <a:bodyPr/>
                  <a:lstStyle/>
                  <a:p>
                    <a:r>
                      <a:rPr lang="en-GB"/>
                      <a:t>4.45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96B-4F71-99CA-76907262F76A}"/>
                </c:ext>
              </c:extLst>
            </c:dLbl>
            <c:dLbl>
              <c:idx val="4"/>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396B-4F71-99CA-76907262F76A}"/>
                </c:ext>
              </c:extLst>
            </c:dLbl>
            <c:dLbl>
              <c:idx val="5"/>
              <c:tx>
                <c:rich>
                  <a:bodyPr/>
                  <a:lstStyle/>
                  <a:p>
                    <a:r>
                      <a:rPr lang="en-GB"/>
                      <a:t>4.20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96B-4F71-99CA-76907262F76A}"/>
                </c:ext>
              </c:extLst>
            </c:dLbl>
            <c:dLbl>
              <c:idx val="6"/>
              <c:tx>
                <c:rich>
                  <a:bodyPr/>
                  <a:lstStyle/>
                  <a:p>
                    <a:r>
                      <a:rPr lang="en-GB"/>
                      <a:t>4.20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96B-4F71-99CA-76907262F76A}"/>
                </c:ext>
              </c:extLst>
            </c:dLbl>
            <c:dLbl>
              <c:idx val="7"/>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96B-4F71-99CA-76907262F76A}"/>
                </c:ext>
              </c:extLst>
            </c:dLbl>
            <c:dLbl>
              <c:idx val="8"/>
              <c:tx>
                <c:rich>
                  <a:bodyPr/>
                  <a:lstStyle/>
                  <a:p>
                    <a:r>
                      <a:rPr lang="en-GB"/>
                      <a:t>4.03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396B-4F71-99CA-76907262F76A}"/>
                </c:ext>
              </c:extLst>
            </c:dLbl>
            <c:dLbl>
              <c:idx val="9"/>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96B-4F71-99CA-76907262F76A}"/>
                </c:ext>
              </c:extLst>
            </c:dLbl>
            <c:dLbl>
              <c:idx val="10"/>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96B-4F71-99CA-76907262F76A}"/>
                </c:ext>
              </c:extLst>
            </c:dLbl>
            <c:dLbl>
              <c:idx val="11"/>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396B-4F71-99CA-76907262F76A}"/>
                </c:ext>
              </c:extLst>
            </c:dLbl>
            <c:dLbl>
              <c:idx val="12"/>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96B-4F71-99CA-76907262F76A}"/>
                </c:ext>
              </c:extLst>
            </c:dLbl>
            <c:dLbl>
              <c:idx val="13"/>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396B-4F71-99CA-76907262F76A}"/>
                </c:ext>
              </c:extLst>
            </c:dLbl>
            <c:dLbl>
              <c:idx val="14"/>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96B-4F71-99CA-76907262F76A}"/>
                </c:ext>
              </c:extLst>
            </c:dLbl>
            <c:dLbl>
              <c:idx val="15"/>
              <c:tx>
                <c:rich>
                  <a:bodyPr/>
                  <a:lstStyle/>
                  <a:p>
                    <a:r>
                      <a:rPr lang="en-GB"/>
                      <a:t>3.89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396B-4F71-99CA-76907262F76A}"/>
                </c:ext>
              </c:extLst>
            </c:dLbl>
            <c:dLbl>
              <c:idx val="16"/>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96B-4F71-99CA-76907262F76A}"/>
                </c:ext>
              </c:extLst>
            </c:dLbl>
            <c:dLbl>
              <c:idx val="17"/>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396B-4F71-99CA-76907262F76A}"/>
                </c:ext>
              </c:extLst>
            </c:dLbl>
            <c:dLbl>
              <c:idx val="18"/>
              <c:tx>
                <c:rich>
                  <a:bodyPr/>
                  <a:lstStyle/>
                  <a:p>
                    <a:r>
                      <a:rPr lang="en-GB"/>
                      <a:t>3.85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396B-4F71-99CA-76907262F76A}"/>
                </c:ext>
              </c:extLst>
            </c:dLbl>
            <c:dLbl>
              <c:idx val="19"/>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396B-4F71-99CA-76907262F76A}"/>
                </c:ext>
              </c:extLst>
            </c:dLbl>
            <c:dLbl>
              <c:idx val="20"/>
              <c:tx>
                <c:rich>
                  <a:bodyPr/>
                  <a:lstStyle/>
                  <a:p>
                    <a:r>
                      <a:rPr lang="en-GB"/>
                      <a:t>3.81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96B-4F71-99CA-76907262F76A}"/>
                </c:ext>
              </c:extLst>
            </c:dLbl>
            <c:dLbl>
              <c:idx val="21"/>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396B-4F71-99CA-76907262F76A}"/>
                </c:ext>
              </c:extLst>
            </c:dLbl>
            <c:dLbl>
              <c:idx val="22"/>
              <c:tx>
                <c:rich>
                  <a:bodyPr/>
                  <a:lstStyle/>
                  <a:p>
                    <a:r>
                      <a:rPr lang="en-GB"/>
                      <a:t>3.77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96B-4F71-99CA-76907262F76A}"/>
                </c:ext>
              </c:extLst>
            </c:dLbl>
            <c:dLbl>
              <c:idx val="23"/>
              <c:tx>
                <c:rich>
                  <a:bodyPr/>
                  <a:lstStyle/>
                  <a:p>
                    <a:r>
                      <a:rPr lang="en-GB"/>
                      <a:t>3.76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396B-4F71-99CA-76907262F76A}"/>
                </c:ext>
              </c:extLst>
            </c:dLbl>
            <c:dLbl>
              <c:idx val="24"/>
              <c:tx>
                <c:rich>
                  <a:bodyPr/>
                  <a:lstStyle/>
                  <a:p>
                    <a:r>
                      <a:rPr lang="en-GB"/>
                      <a:t>3.69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96B-4F71-99CA-76907262F76A}"/>
                </c:ext>
              </c:extLst>
            </c:dLbl>
            <c:dLbl>
              <c:idx val="25"/>
              <c:tx>
                <c:rich>
                  <a:bodyPr/>
                  <a:lstStyle/>
                  <a:p>
                    <a:r>
                      <a:rPr lang="en-GB"/>
                      <a:t>3.60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396B-4F71-99CA-76907262F76A}"/>
                </c:ext>
              </c:extLst>
            </c:dLbl>
            <c:dLbl>
              <c:idx val="26"/>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96B-4F71-99CA-76907262F76A}"/>
                </c:ext>
              </c:extLst>
            </c:dLbl>
            <c:dLbl>
              <c:idx val="27"/>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396B-4F71-99CA-76907262F76A}"/>
                </c:ext>
              </c:extLst>
            </c:dLbl>
            <c:dLbl>
              <c:idx val="28"/>
              <c:tx>
                <c:rich>
                  <a:bodyPr/>
                  <a:lstStyle/>
                  <a:p>
                    <a:r>
                      <a:rPr lang="en-GB"/>
                      <a:t>^</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96B-4F71-99CA-76907262F76A}"/>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396B-4F71-99CA-76907262F76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BLR</c:v>
                </c:pt>
                <c:pt idx="2">
                  <c:v>DME</c:v>
                </c:pt>
                <c:pt idx="3">
                  <c:v>JED</c:v>
                </c:pt>
                <c:pt idx="4">
                  <c:v>CPH</c:v>
                </c:pt>
                <c:pt idx="5">
                  <c:v>RUH</c:v>
                </c:pt>
                <c:pt idx="6">
                  <c:v>BWI</c:v>
                </c:pt>
                <c:pt idx="7">
                  <c:v>KIX</c:v>
                </c:pt>
                <c:pt idx="8">
                  <c:v>PMI</c:v>
                </c:pt>
                <c:pt idx="9">
                  <c:v>ZRH</c:v>
                </c:pt>
                <c:pt idx="10">
                  <c:v>DMK</c:v>
                </c:pt>
                <c:pt idx="11">
                  <c:v>ATH</c:v>
                </c:pt>
                <c:pt idx="12">
                  <c:v>SLC</c:v>
                </c:pt>
                <c:pt idx="13">
                  <c:v>MSP</c:v>
                </c:pt>
                <c:pt idx="14">
                  <c:v>YVR</c:v>
                </c:pt>
                <c:pt idx="15">
                  <c:v>OSL</c:v>
                </c:pt>
                <c:pt idx="16">
                  <c:v>LGA</c:v>
                </c:pt>
                <c:pt idx="17">
                  <c:v>VIE</c:v>
                </c:pt>
                <c:pt idx="18">
                  <c:v>CUN</c:v>
                </c:pt>
                <c:pt idx="19">
                  <c:v>DTW</c:v>
                </c:pt>
                <c:pt idx="20">
                  <c:v>DUB</c:v>
                </c:pt>
                <c:pt idx="21">
                  <c:v>BRU</c:v>
                </c:pt>
                <c:pt idx="22">
                  <c:v>MXP</c:v>
                </c:pt>
                <c:pt idx="23">
                  <c:v>ARN</c:v>
                </c:pt>
                <c:pt idx="24">
                  <c:v>LIS</c:v>
                </c:pt>
                <c:pt idx="25">
                  <c:v>ORY</c:v>
                </c:pt>
                <c:pt idx="26">
                  <c:v>GMP</c:v>
                </c:pt>
                <c:pt idx="27">
                  <c:v>NKG</c:v>
                </c:pt>
                <c:pt idx="28">
                  <c:v>TAO</c:v>
                </c:pt>
              </c:strCache>
            </c:strRef>
          </c:cat>
          <c:val>
            <c:numRef>
              <c:f>Sheet1!$B$2:$B$31</c:f>
              <c:numCache>
                <c:formatCode>0.00000000</c:formatCode>
                <c:ptCount val="30"/>
                <c:pt idx="0">
                  <c:v>5</c:v>
                </c:pt>
                <c:pt idx="1">
                  <c:v>4.6679389000000002</c:v>
                </c:pt>
                <c:pt idx="2">
                  <c:v>4.50147225</c:v>
                </c:pt>
                <c:pt idx="3">
                  <c:v>4.4455501699999997</c:v>
                </c:pt>
                <c:pt idx="4">
                  <c:v>4.2485862900000004</c:v>
                </c:pt>
                <c:pt idx="5">
                  <c:v>4.2037081199999999</c:v>
                </c:pt>
                <c:pt idx="6">
                  <c:v>4.2026902000000002</c:v>
                </c:pt>
                <c:pt idx="7">
                  <c:v>4.0878311500000004</c:v>
                </c:pt>
                <c:pt idx="8">
                  <c:v>4.0250662799999999</c:v>
                </c:pt>
                <c:pt idx="9">
                  <c:v>3.9957197899999999</c:v>
                </c:pt>
                <c:pt idx="10">
                  <c:v>3.9839696299999998</c:v>
                </c:pt>
                <c:pt idx="11">
                  <c:v>3.9783151999999999</c:v>
                </c:pt>
                <c:pt idx="12">
                  <c:v>3.9506890700000001</c:v>
                </c:pt>
                <c:pt idx="13">
                  <c:v>3.9379722400000001</c:v>
                </c:pt>
                <c:pt idx="14">
                  <c:v>3.9359802300000002</c:v>
                </c:pt>
                <c:pt idx="15">
                  <c:v>3.8865748999999998</c:v>
                </c:pt>
                <c:pt idx="16">
                  <c:v>3.87491691</c:v>
                </c:pt>
                <c:pt idx="17">
                  <c:v>3.8708768600000001</c:v>
                </c:pt>
                <c:pt idx="18">
                  <c:v>3.8515280299999999</c:v>
                </c:pt>
                <c:pt idx="19">
                  <c:v>3.8376715799999999</c:v>
                </c:pt>
                <c:pt idx="20">
                  <c:v>3.8062889499999999</c:v>
                </c:pt>
                <c:pt idx="21">
                  <c:v>3.7900347299999999</c:v>
                </c:pt>
                <c:pt idx="22">
                  <c:v>3.7734339600000002</c:v>
                </c:pt>
                <c:pt idx="23">
                  <c:v>3.7561043399999998</c:v>
                </c:pt>
                <c:pt idx="24">
                  <c:v>3.6882763500000002</c:v>
                </c:pt>
                <c:pt idx="25">
                  <c:v>3.6015534599999999</c:v>
                </c:pt>
                <c:pt idx="26">
                  <c:v>0</c:v>
                </c:pt>
                <c:pt idx="27">
                  <c:v>0</c:v>
                </c:pt>
                <c:pt idx="28">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4.67</c:v>
                  </c:pt>
                  <c:pt idx="2">
                    <c:v>4.50</c:v>
                  </c:pt>
                  <c:pt idx="3">
                    <c:v>4.45</c:v>
                  </c:pt>
                  <c:pt idx="4">
                    <c:v>4.25</c:v>
                  </c:pt>
                  <c:pt idx="5">
                    <c:v>4.20</c:v>
                  </c:pt>
                  <c:pt idx="6">
                    <c:v>4.20</c:v>
                  </c:pt>
                  <c:pt idx="7">
                    <c:v>4.09</c:v>
                  </c:pt>
                  <c:pt idx="8">
                    <c:v>4.03</c:v>
                  </c:pt>
                  <c:pt idx="9">
                    <c:v>4.00</c:v>
                  </c:pt>
                  <c:pt idx="10">
                    <c:v>3.98</c:v>
                  </c:pt>
                  <c:pt idx="11">
                    <c:v>3.98</c:v>
                  </c:pt>
                  <c:pt idx="12">
                    <c:v>3.95</c:v>
                  </c:pt>
                  <c:pt idx="13">
                    <c:v>3.94</c:v>
                  </c:pt>
                  <c:pt idx="14">
                    <c:v>3.94</c:v>
                  </c:pt>
                  <c:pt idx="15">
                    <c:v>3.89</c:v>
                  </c:pt>
                  <c:pt idx="16">
                    <c:v>3.87</c:v>
                  </c:pt>
                  <c:pt idx="17">
                    <c:v>3.87</c:v>
                  </c:pt>
                  <c:pt idx="18">
                    <c:v>3.85</c:v>
                  </c:pt>
                  <c:pt idx="19">
                    <c:v>3.84</c:v>
                  </c:pt>
                  <c:pt idx="20">
                    <c:v>3.81</c:v>
                  </c:pt>
                  <c:pt idx="21">
                    <c:v>3.79</c:v>
                  </c:pt>
                  <c:pt idx="22">
                    <c:v>3.77</c:v>
                  </c:pt>
                  <c:pt idx="23">
                    <c:v>3.76</c:v>
                  </c:pt>
                  <c:pt idx="24">
                    <c:v>3.69</c:v>
                  </c:pt>
                  <c:pt idx="25">
                    <c:v>3.60</c:v>
                  </c:pt>
                  <c:pt idx="26">
                    <c:v>^</c:v>
                  </c:pt>
                  <c:pt idx="27">
                    <c:v>^</c:v>
                  </c:pt>
                  <c:pt idx="28">
                    <c:v>^</c:v>
                  </c:pt>
                </c15:dlblRangeCache>
              </c15:datalabelsRange>
            </c:ext>
            <c:ext xmlns:c16="http://schemas.microsoft.com/office/drawing/2014/chart" uri="{C3380CC4-5D6E-409C-BE32-E72D297353CC}">
              <c16:uniqueId val="{0000001F-396B-4F71-99CA-76907262F76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B16-5D49-B0EE-F1AD549AF46B}"/>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B16-5D49-B0EE-F1AD549AF46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B16-5D49-B0EE-F1AD549AF46B}"/>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8B16-5D49-B0EE-F1AD549AF46B}"/>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8B16-5D49-B0EE-F1AD549AF46B}"/>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B16-5D49-B0EE-F1AD549AF46B}"/>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8B16-5D49-B0EE-F1AD549AF46B}"/>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B16-5D49-B0EE-F1AD549AF46B}"/>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8B16-5D49-B0EE-F1AD549AF46B}"/>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B16-5D49-B0EE-F1AD549AF46B}"/>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B16-5D49-B0EE-F1AD549AF46B}"/>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8B16-5D49-B0EE-F1AD549AF46B}"/>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B16-5D49-B0EE-F1AD549AF46B}"/>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B16-5D49-B0EE-F1AD549AF46B}"/>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8B16-5D49-B0EE-F1AD549AF46B}"/>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B16-5D49-B0EE-F1AD549AF46B}"/>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8B16-5D49-B0EE-F1AD549AF46B}"/>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B16-5D49-B0EE-F1AD549AF46B}"/>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8B16-5D49-B0EE-F1AD549AF46B}"/>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8B16-5D49-B0EE-F1AD549AF46B}"/>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8B16-5D49-B0EE-F1AD549AF46B}"/>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B16-5D49-B0EE-F1AD549AF46B}"/>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8B16-5D49-B0EE-F1AD549AF46B}"/>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B16-5D49-B0EE-F1AD549AF46B}"/>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8B16-5D49-B0EE-F1AD549AF46B}"/>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B16-5D49-B0EE-F1AD549AF46B}"/>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8B16-5D49-B0EE-F1AD549AF46B}"/>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8B16-5D49-B0EE-F1AD549AF46B}"/>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8B16-5D49-B0EE-F1AD549AF46B}"/>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B16-5D49-B0EE-F1AD549AF46B}"/>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8B16-5D49-B0EE-F1AD549AF46B}"/>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8B16-5D49-B0EE-F1AD549AF46B}"/>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8B16-5D49-B0EE-F1AD549AF46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8B16-5D49-B0EE-F1AD549AF46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6E9-0A41-9F44-79A8C7B9F6C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6E9-0A41-9F44-79A8C7B9F6CE}"/>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C6E9-0A41-9F44-79A8C7B9F6CE}"/>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C6E9-0A41-9F44-79A8C7B9F6CE}"/>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6E9-0A41-9F44-79A8C7B9F6CE}"/>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C6E9-0A41-9F44-79A8C7B9F6CE}"/>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6E9-0A41-9F44-79A8C7B9F6CE}"/>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C6E9-0A41-9F44-79A8C7B9F6CE}"/>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6E9-0A41-9F44-79A8C7B9F6CE}"/>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C6E9-0A41-9F44-79A8C7B9F6CE}"/>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6E9-0A41-9F44-79A8C7B9F6CE}"/>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6E9-0A41-9F44-79A8C7B9F6CE}"/>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C6E9-0A41-9F44-79A8C7B9F6CE}"/>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6E9-0A41-9F44-79A8C7B9F6CE}"/>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C6E9-0A41-9F44-79A8C7B9F6CE}"/>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6E9-0A41-9F44-79A8C7B9F6CE}"/>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C6E9-0A41-9F44-79A8C7B9F6CE}"/>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6E9-0A41-9F44-79A8C7B9F6CE}"/>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C6E9-0A41-9F44-79A8C7B9F6CE}"/>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C6E9-0A41-9F44-79A8C7B9F6CE}"/>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C6E9-0A41-9F44-79A8C7B9F6CE}"/>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6E9-0A41-9F44-79A8C7B9F6CE}"/>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C6E9-0A41-9F44-79A8C7B9F6CE}"/>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6E9-0A41-9F44-79A8C7B9F6CE}"/>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C6E9-0A41-9F44-79A8C7B9F6CE}"/>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6E9-0A41-9F44-79A8C7B9F6CE}"/>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C6E9-0A41-9F44-79A8C7B9F6CE}"/>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6E9-0A41-9F44-79A8C7B9F6CE}"/>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C6E9-0A41-9F44-79A8C7B9F6CE}"/>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6E9-0A41-9F44-79A8C7B9F6CE}"/>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C6E9-0A41-9F44-79A8C7B9F6CE}"/>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6E9-0A41-9F44-79A8C7B9F6C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C6E9-0A41-9F44-79A8C7B9F6C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F17-E54A-A47F-D557B0E8D40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F17-E54A-A47F-D557B0E8D40F}"/>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F17-E54A-A47F-D557B0E8D40F}"/>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DF17-E54A-A47F-D557B0E8D40F}"/>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F17-E54A-A47F-D557B0E8D40F}"/>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F17-E54A-A47F-D557B0E8D40F}"/>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F17-E54A-A47F-D557B0E8D40F}"/>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F17-E54A-A47F-D557B0E8D40F}"/>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F17-E54A-A47F-D557B0E8D40F}"/>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F17-E54A-A47F-D557B0E8D40F}"/>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F17-E54A-A47F-D557B0E8D40F}"/>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F17-E54A-A47F-D557B0E8D40F}"/>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F17-E54A-A47F-D557B0E8D40F}"/>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F17-E54A-A47F-D557B0E8D40F}"/>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F17-E54A-A47F-D557B0E8D40F}"/>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F17-E54A-A47F-D557B0E8D40F}"/>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F17-E54A-A47F-D557B0E8D40F}"/>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F17-E54A-A47F-D557B0E8D40F}"/>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F17-E54A-A47F-D557B0E8D40F}"/>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F17-E54A-A47F-D557B0E8D40F}"/>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F17-E54A-A47F-D557B0E8D40F}"/>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F17-E54A-A47F-D557B0E8D40F}"/>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F17-E54A-A47F-D557B0E8D40F}"/>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F17-E54A-A47F-D557B0E8D40F}"/>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F17-E54A-A47F-D557B0E8D40F}"/>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F17-E54A-A47F-D557B0E8D40F}"/>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F17-E54A-A47F-D557B0E8D40F}"/>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F17-E54A-A47F-D557B0E8D40F}"/>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F17-E54A-A47F-D557B0E8D40F}"/>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F17-E54A-A47F-D557B0E8D40F}"/>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F17-E54A-A47F-D557B0E8D40F}"/>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F17-E54A-A47F-D557B0E8D40F}"/>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DF17-E54A-A47F-D557B0E8D40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DF17-E54A-A47F-D557B0E8D40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F822-44BA-BDB5-9873B6CFA40A}"/>
              </c:ext>
            </c:extLst>
          </c:dPt>
          <c:dPt>
            <c:idx val="1"/>
            <c:invertIfNegative val="0"/>
            <c:bubble3D val="0"/>
            <c:spPr>
              <a:solidFill>
                <a:srgbClr val="654E98"/>
              </a:solidFill>
            </c:spPr>
            <c:extLst>
              <c:ext xmlns:c16="http://schemas.microsoft.com/office/drawing/2014/chart" uri="{C3380CC4-5D6E-409C-BE32-E72D297353CC}">
                <c16:uniqueId val="{00000003-F822-44BA-BDB5-9873B6CFA40A}"/>
              </c:ext>
            </c:extLst>
          </c:dPt>
          <c:dPt>
            <c:idx val="2"/>
            <c:invertIfNegative val="0"/>
            <c:bubble3D val="0"/>
            <c:spPr>
              <a:solidFill>
                <a:srgbClr val="654E98"/>
              </a:solidFill>
            </c:spPr>
            <c:extLst>
              <c:ext xmlns:c16="http://schemas.microsoft.com/office/drawing/2014/chart" uri="{C3380CC4-5D6E-409C-BE32-E72D297353CC}">
                <c16:uniqueId val="{00000004-F822-44BA-BDB5-9873B6CFA40A}"/>
              </c:ext>
            </c:extLst>
          </c:dPt>
          <c:dPt>
            <c:idx val="3"/>
            <c:invertIfNegative val="0"/>
            <c:bubble3D val="0"/>
            <c:spPr>
              <a:solidFill>
                <a:srgbClr val="654E98"/>
              </a:solidFill>
            </c:spPr>
            <c:extLst>
              <c:ext xmlns:c16="http://schemas.microsoft.com/office/drawing/2014/chart" uri="{C3380CC4-5D6E-409C-BE32-E72D297353CC}">
                <c16:uniqueId val="{00000005-F822-44BA-BDB5-9873B6CFA40A}"/>
              </c:ext>
            </c:extLst>
          </c:dPt>
          <c:dPt>
            <c:idx val="4"/>
            <c:invertIfNegative val="0"/>
            <c:bubble3D val="0"/>
            <c:spPr>
              <a:solidFill>
                <a:srgbClr val="654E98"/>
              </a:solidFill>
            </c:spPr>
            <c:extLst>
              <c:ext xmlns:c16="http://schemas.microsoft.com/office/drawing/2014/chart" uri="{C3380CC4-5D6E-409C-BE32-E72D297353CC}">
                <c16:uniqueId val="{00000006-F822-44BA-BDB5-9873B6CFA40A}"/>
              </c:ext>
            </c:extLst>
          </c:dPt>
          <c:dPt>
            <c:idx val="5"/>
            <c:invertIfNegative val="0"/>
            <c:bubble3D val="0"/>
            <c:spPr>
              <a:solidFill>
                <a:srgbClr val="654E98"/>
              </a:solidFill>
            </c:spPr>
            <c:extLst>
              <c:ext xmlns:c16="http://schemas.microsoft.com/office/drawing/2014/chart" uri="{C3380CC4-5D6E-409C-BE32-E72D297353CC}">
                <c16:uniqueId val="{00000007-F822-44BA-BDB5-9873B6CFA40A}"/>
              </c:ext>
            </c:extLst>
          </c:dPt>
          <c:dPt>
            <c:idx val="6"/>
            <c:invertIfNegative val="0"/>
            <c:bubble3D val="0"/>
            <c:spPr>
              <a:solidFill>
                <a:srgbClr val="654E98"/>
              </a:solidFill>
            </c:spPr>
            <c:extLst>
              <c:ext xmlns:c16="http://schemas.microsoft.com/office/drawing/2014/chart" uri="{C3380CC4-5D6E-409C-BE32-E72D297353CC}">
                <c16:uniqueId val="{00000008-F822-44BA-BDB5-9873B6CFA40A}"/>
              </c:ext>
            </c:extLst>
          </c:dPt>
          <c:dPt>
            <c:idx val="7"/>
            <c:invertIfNegative val="0"/>
            <c:bubble3D val="0"/>
            <c:spPr>
              <a:solidFill>
                <a:srgbClr val="654E98"/>
              </a:solidFill>
            </c:spPr>
            <c:extLst>
              <c:ext xmlns:c16="http://schemas.microsoft.com/office/drawing/2014/chart" uri="{C3380CC4-5D6E-409C-BE32-E72D297353CC}">
                <c16:uniqueId val="{00000009-F822-44BA-BDB5-9873B6CFA40A}"/>
              </c:ext>
            </c:extLst>
          </c:dPt>
          <c:dPt>
            <c:idx val="8"/>
            <c:invertIfNegative val="0"/>
            <c:bubble3D val="0"/>
            <c:spPr>
              <a:solidFill>
                <a:srgbClr val="654E98"/>
              </a:solidFill>
            </c:spPr>
            <c:extLst>
              <c:ext xmlns:c16="http://schemas.microsoft.com/office/drawing/2014/chart" uri="{C3380CC4-5D6E-409C-BE32-E72D297353CC}">
                <c16:uniqueId val="{0000000A-F822-44BA-BDB5-9873B6CFA40A}"/>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822-44BA-BDB5-9873B6CFA40A}"/>
              </c:ext>
            </c:extLst>
          </c:dPt>
          <c:dPt>
            <c:idx val="10"/>
            <c:invertIfNegative val="0"/>
            <c:bubble3D val="0"/>
            <c:spPr>
              <a:solidFill>
                <a:srgbClr val="C00000"/>
              </a:solidFill>
            </c:spPr>
            <c:extLst>
              <c:ext xmlns:c16="http://schemas.microsoft.com/office/drawing/2014/chart" uri="{C3380CC4-5D6E-409C-BE32-E72D297353CC}">
                <c16:uniqueId val="{0000000B-F822-44BA-BDB5-9873B6CFA40A}"/>
              </c:ext>
            </c:extLst>
          </c:dPt>
          <c:dPt>
            <c:idx val="11"/>
            <c:invertIfNegative val="0"/>
            <c:bubble3D val="0"/>
            <c:spPr>
              <a:solidFill>
                <a:srgbClr val="654E98"/>
              </a:solidFill>
            </c:spPr>
            <c:extLst>
              <c:ext xmlns:c16="http://schemas.microsoft.com/office/drawing/2014/chart" uri="{C3380CC4-5D6E-409C-BE32-E72D297353CC}">
                <c16:uniqueId val="{0000000C-F822-44BA-BDB5-9873B6CFA40A}"/>
              </c:ext>
            </c:extLst>
          </c:dPt>
          <c:dPt>
            <c:idx val="12"/>
            <c:invertIfNegative val="0"/>
            <c:bubble3D val="0"/>
            <c:spPr>
              <a:solidFill>
                <a:srgbClr val="654E98"/>
              </a:solidFill>
            </c:spPr>
            <c:extLst>
              <c:ext xmlns:c16="http://schemas.microsoft.com/office/drawing/2014/chart" uri="{C3380CC4-5D6E-409C-BE32-E72D297353CC}">
                <c16:uniqueId val="{0000000D-F822-44BA-BDB5-9873B6CFA40A}"/>
              </c:ext>
            </c:extLst>
          </c:dPt>
          <c:dPt>
            <c:idx val="13"/>
            <c:invertIfNegative val="0"/>
            <c:bubble3D val="0"/>
            <c:spPr>
              <a:solidFill>
                <a:srgbClr val="654E98"/>
              </a:solidFill>
            </c:spPr>
            <c:extLst>
              <c:ext xmlns:c16="http://schemas.microsoft.com/office/drawing/2014/chart" uri="{C3380CC4-5D6E-409C-BE32-E72D297353CC}">
                <c16:uniqueId val="{0000000E-F822-44BA-BDB5-9873B6CFA40A}"/>
              </c:ext>
            </c:extLst>
          </c:dPt>
          <c:dPt>
            <c:idx val="14"/>
            <c:invertIfNegative val="0"/>
            <c:bubble3D val="0"/>
            <c:spPr>
              <a:solidFill>
                <a:srgbClr val="654E98"/>
              </a:solidFill>
            </c:spPr>
            <c:extLst>
              <c:ext xmlns:c16="http://schemas.microsoft.com/office/drawing/2014/chart" uri="{C3380CC4-5D6E-409C-BE32-E72D297353CC}">
                <c16:uniqueId val="{0000000F-F822-44BA-BDB5-9873B6CFA40A}"/>
              </c:ext>
            </c:extLst>
          </c:dPt>
          <c:dPt>
            <c:idx val="15"/>
            <c:invertIfNegative val="0"/>
            <c:bubble3D val="0"/>
            <c:spPr>
              <a:solidFill>
                <a:srgbClr val="654E98"/>
              </a:solidFill>
            </c:spPr>
            <c:extLst>
              <c:ext xmlns:c16="http://schemas.microsoft.com/office/drawing/2014/chart" uri="{C3380CC4-5D6E-409C-BE32-E72D297353CC}">
                <c16:uniqueId val="{00000010-F822-44BA-BDB5-9873B6CFA40A}"/>
              </c:ext>
            </c:extLst>
          </c:dPt>
          <c:dPt>
            <c:idx val="16"/>
            <c:invertIfNegative val="0"/>
            <c:bubble3D val="0"/>
            <c:spPr>
              <a:solidFill>
                <a:srgbClr val="654E98"/>
              </a:solidFill>
            </c:spPr>
            <c:extLst>
              <c:ext xmlns:c16="http://schemas.microsoft.com/office/drawing/2014/chart" uri="{C3380CC4-5D6E-409C-BE32-E72D297353CC}">
                <c16:uniqueId val="{00000011-F822-44BA-BDB5-9873B6CFA40A}"/>
              </c:ext>
            </c:extLst>
          </c:dPt>
          <c:dPt>
            <c:idx val="17"/>
            <c:invertIfNegative val="0"/>
            <c:bubble3D val="0"/>
            <c:spPr>
              <a:solidFill>
                <a:srgbClr val="654E98"/>
              </a:solidFill>
            </c:spPr>
            <c:extLst>
              <c:ext xmlns:c16="http://schemas.microsoft.com/office/drawing/2014/chart" uri="{C3380CC4-5D6E-409C-BE32-E72D297353CC}">
                <c16:uniqueId val="{00000012-F822-44BA-BDB5-9873B6CFA40A}"/>
              </c:ext>
            </c:extLst>
          </c:dPt>
          <c:dPt>
            <c:idx val="18"/>
            <c:invertIfNegative val="0"/>
            <c:bubble3D val="0"/>
            <c:spPr>
              <a:solidFill>
                <a:srgbClr val="654E98"/>
              </a:solidFill>
            </c:spPr>
            <c:extLst>
              <c:ext xmlns:c16="http://schemas.microsoft.com/office/drawing/2014/chart" uri="{C3380CC4-5D6E-409C-BE32-E72D297353CC}">
                <c16:uniqueId val="{00000013-F822-44BA-BDB5-9873B6CFA40A}"/>
              </c:ext>
            </c:extLst>
          </c:dPt>
          <c:dPt>
            <c:idx val="19"/>
            <c:invertIfNegative val="0"/>
            <c:bubble3D val="0"/>
            <c:spPr>
              <a:solidFill>
                <a:srgbClr val="654E98"/>
              </a:solidFill>
            </c:spPr>
            <c:extLst>
              <c:ext xmlns:c16="http://schemas.microsoft.com/office/drawing/2014/chart" uri="{C3380CC4-5D6E-409C-BE32-E72D297353CC}">
                <c16:uniqueId val="{00000014-F822-44BA-BDB5-9873B6CFA40A}"/>
              </c:ext>
            </c:extLst>
          </c:dPt>
          <c:dPt>
            <c:idx val="20"/>
            <c:invertIfNegative val="0"/>
            <c:bubble3D val="0"/>
            <c:spPr>
              <a:solidFill>
                <a:srgbClr val="654E98"/>
              </a:solidFill>
            </c:spPr>
            <c:extLst>
              <c:ext xmlns:c16="http://schemas.microsoft.com/office/drawing/2014/chart" uri="{C3380CC4-5D6E-409C-BE32-E72D297353CC}">
                <c16:uniqueId val="{00000015-F822-44BA-BDB5-9873B6CFA40A}"/>
              </c:ext>
            </c:extLst>
          </c:dPt>
          <c:dPt>
            <c:idx val="21"/>
            <c:invertIfNegative val="0"/>
            <c:bubble3D val="0"/>
            <c:spPr>
              <a:solidFill>
                <a:srgbClr val="654E98"/>
              </a:solidFill>
            </c:spPr>
            <c:extLst>
              <c:ext xmlns:c16="http://schemas.microsoft.com/office/drawing/2014/chart" uri="{C3380CC4-5D6E-409C-BE32-E72D297353CC}">
                <c16:uniqueId val="{00000016-F822-44BA-BDB5-9873B6CFA40A}"/>
              </c:ext>
            </c:extLst>
          </c:dPt>
          <c:dPt>
            <c:idx val="22"/>
            <c:invertIfNegative val="0"/>
            <c:bubble3D val="0"/>
            <c:spPr>
              <a:solidFill>
                <a:srgbClr val="654E98"/>
              </a:solidFill>
            </c:spPr>
            <c:extLst>
              <c:ext xmlns:c16="http://schemas.microsoft.com/office/drawing/2014/chart" uri="{C3380CC4-5D6E-409C-BE32-E72D297353CC}">
                <c16:uniqueId val="{00000017-F822-44BA-BDB5-9873B6CFA40A}"/>
              </c:ext>
            </c:extLst>
          </c:dPt>
          <c:dPt>
            <c:idx val="23"/>
            <c:invertIfNegative val="0"/>
            <c:bubble3D val="0"/>
            <c:spPr>
              <a:solidFill>
                <a:srgbClr val="654E98"/>
              </a:solidFill>
            </c:spPr>
            <c:extLst>
              <c:ext xmlns:c16="http://schemas.microsoft.com/office/drawing/2014/chart" uri="{C3380CC4-5D6E-409C-BE32-E72D297353CC}">
                <c16:uniqueId val="{00000018-F822-44BA-BDB5-9873B6CFA40A}"/>
              </c:ext>
            </c:extLst>
          </c:dPt>
          <c:dPt>
            <c:idx val="24"/>
            <c:invertIfNegative val="0"/>
            <c:bubble3D val="0"/>
            <c:spPr>
              <a:solidFill>
                <a:srgbClr val="654E98"/>
              </a:solidFill>
            </c:spPr>
            <c:extLst>
              <c:ext xmlns:c16="http://schemas.microsoft.com/office/drawing/2014/chart" uri="{C3380CC4-5D6E-409C-BE32-E72D297353CC}">
                <c16:uniqueId val="{00000019-F822-44BA-BDB5-9873B6CFA40A}"/>
              </c:ext>
            </c:extLst>
          </c:dPt>
          <c:dPt>
            <c:idx val="25"/>
            <c:invertIfNegative val="0"/>
            <c:bubble3D val="0"/>
            <c:spPr>
              <a:solidFill>
                <a:srgbClr val="654E98"/>
              </a:solidFill>
            </c:spPr>
            <c:extLst>
              <c:ext xmlns:c16="http://schemas.microsoft.com/office/drawing/2014/chart" uri="{C3380CC4-5D6E-409C-BE32-E72D297353CC}">
                <c16:uniqueId val="{0000001A-F822-44BA-BDB5-9873B6CFA40A}"/>
              </c:ext>
            </c:extLst>
          </c:dPt>
          <c:dPt>
            <c:idx val="26"/>
            <c:invertIfNegative val="0"/>
            <c:bubble3D val="0"/>
            <c:spPr>
              <a:solidFill>
                <a:srgbClr val="654E98"/>
              </a:solidFill>
            </c:spPr>
            <c:extLst>
              <c:ext xmlns:c16="http://schemas.microsoft.com/office/drawing/2014/chart" uri="{C3380CC4-5D6E-409C-BE32-E72D297353CC}">
                <c16:uniqueId val="{0000001B-F822-44BA-BDB5-9873B6CFA40A}"/>
              </c:ext>
            </c:extLst>
          </c:dPt>
          <c:dPt>
            <c:idx val="27"/>
            <c:invertIfNegative val="0"/>
            <c:bubble3D val="0"/>
            <c:spPr>
              <a:solidFill>
                <a:srgbClr val="654E98"/>
              </a:solidFill>
            </c:spPr>
            <c:extLst>
              <c:ext xmlns:c16="http://schemas.microsoft.com/office/drawing/2014/chart" uri="{C3380CC4-5D6E-409C-BE32-E72D297353CC}">
                <c16:uniqueId val="{0000001C-F822-44BA-BDB5-9873B6CFA40A}"/>
              </c:ext>
            </c:extLst>
          </c:dPt>
          <c:dPt>
            <c:idx val="28"/>
            <c:invertIfNegative val="0"/>
            <c:bubble3D val="0"/>
            <c:spPr>
              <a:solidFill>
                <a:srgbClr val="654E98"/>
              </a:solidFill>
            </c:spPr>
            <c:extLst>
              <c:ext xmlns:c16="http://schemas.microsoft.com/office/drawing/2014/chart" uri="{C3380CC4-5D6E-409C-BE32-E72D297353CC}">
                <c16:uniqueId val="{0000001D-F822-44BA-BDB5-9873B6CFA40A}"/>
              </c:ext>
            </c:extLst>
          </c:dPt>
          <c:dLbls>
            <c:dLbl>
              <c:idx val="0"/>
              <c:tx>
                <c:rich>
                  <a:bodyPr/>
                  <a:lstStyle/>
                  <a:p>
                    <a:fld id="{3DA36F5F-6A7A-4B29-9396-779A961A46CC}"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F822-44BA-BDB5-9873B6CFA40A}"/>
                </c:ext>
              </c:extLst>
            </c:dLbl>
            <c:dLbl>
              <c:idx val="1"/>
              <c:tx>
                <c:rich>
                  <a:bodyPr/>
                  <a:lstStyle/>
                  <a:p>
                    <a:fld id="{57D03335-881B-465D-9E06-C30559DD16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F822-44BA-BDB5-9873B6CFA40A}"/>
                </c:ext>
              </c:extLst>
            </c:dLbl>
            <c:dLbl>
              <c:idx val="2"/>
              <c:tx>
                <c:rich>
                  <a:bodyPr/>
                  <a:lstStyle/>
                  <a:p>
                    <a:r>
                      <a:rPr lang="en-GB"/>
                      <a:t>4.96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F822-44BA-BDB5-9873B6CFA40A}"/>
                </c:ext>
              </c:extLst>
            </c:dLbl>
            <c:dLbl>
              <c:idx val="3"/>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822-44BA-BDB5-9873B6CFA40A}"/>
                </c:ext>
              </c:extLst>
            </c:dLbl>
            <c:dLbl>
              <c:idx val="4"/>
              <c:tx>
                <c:rich>
                  <a:bodyPr/>
                  <a:lstStyle/>
                  <a:p>
                    <a:r>
                      <a:rPr lang="en-GB"/>
                      <a:t>4.78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F822-44BA-BDB5-9873B6CFA40A}"/>
                </c:ext>
              </c:extLst>
            </c:dLbl>
            <c:dLbl>
              <c:idx val="5"/>
              <c:tx>
                <c:rich>
                  <a:bodyPr/>
                  <a:lstStyle/>
                  <a:p>
                    <a:r>
                      <a:rPr lang="en-GB"/>
                      <a:t>4.75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822-44BA-BDB5-9873B6CFA40A}"/>
                </c:ext>
              </c:extLst>
            </c:dLbl>
            <c:dLbl>
              <c:idx val="6"/>
              <c:tx>
                <c:rich>
                  <a:bodyPr/>
                  <a:lstStyle/>
                  <a:p>
                    <a:r>
                      <a:rPr lang="en-GB"/>
                      <a:t>4.66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F822-44BA-BDB5-9873B6CFA40A}"/>
                </c:ext>
              </c:extLst>
            </c:dLbl>
            <c:dLbl>
              <c:idx val="7"/>
              <c:tx>
                <c:rich>
                  <a:bodyPr/>
                  <a:lstStyle/>
                  <a:p>
                    <a:r>
                      <a:rPr lang="en-GB"/>
                      <a:t>4.65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822-44BA-BDB5-9873B6CFA40A}"/>
                </c:ext>
              </c:extLst>
            </c:dLbl>
            <c:dLbl>
              <c:idx val="8"/>
              <c:tx>
                <c:rich>
                  <a:bodyPr/>
                  <a:lstStyle/>
                  <a:p>
                    <a:r>
                      <a:rPr lang="en-GB"/>
                      <a:t>4.35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F822-44BA-BDB5-9873B6CFA40A}"/>
                </c:ext>
              </c:extLst>
            </c:dLbl>
            <c:dLbl>
              <c:idx val="9"/>
              <c:tx>
                <c:rich>
                  <a:bodyPr/>
                  <a:lstStyle/>
                  <a:p>
                    <a:r>
                      <a:rPr lang="en-GB"/>
                      <a:t>4.28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F822-44BA-BDB5-9873B6CFA40A}"/>
                </c:ext>
              </c:extLst>
            </c:dLbl>
            <c:dLbl>
              <c:idx val="10"/>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822-44BA-BDB5-9873B6CFA40A}"/>
                </c:ext>
              </c:extLst>
            </c:dLbl>
            <c:dLbl>
              <c:idx val="11"/>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F822-44BA-BDB5-9873B6CFA40A}"/>
                </c:ext>
              </c:extLst>
            </c:dLbl>
            <c:dLbl>
              <c:idx val="12"/>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822-44BA-BDB5-9873B6CFA40A}"/>
                </c:ext>
              </c:extLst>
            </c:dLbl>
            <c:dLbl>
              <c:idx val="13"/>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F822-44BA-BDB5-9873B6CFA40A}"/>
                </c:ext>
              </c:extLst>
            </c:dLbl>
            <c:dLbl>
              <c:idx val="14"/>
              <c:tx>
                <c:rich>
                  <a:bodyPr/>
                  <a:lstStyle/>
                  <a:p>
                    <a:r>
                      <a:rPr lang="en-GB"/>
                      <a:t>4.19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822-44BA-BDB5-9873B6CFA40A}"/>
                </c:ext>
              </c:extLst>
            </c:dLbl>
            <c:dLbl>
              <c:idx val="15"/>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F822-44BA-BDB5-9873B6CFA40A}"/>
                </c:ext>
              </c:extLst>
            </c:dLbl>
            <c:dLbl>
              <c:idx val="16"/>
              <c:tx>
                <c:rich>
                  <a:bodyPr/>
                  <a:lstStyle/>
                  <a:p>
                    <a:r>
                      <a:rPr lang="en-GB"/>
                      <a:t>4.15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822-44BA-BDB5-9873B6CFA40A}"/>
                </c:ext>
              </c:extLst>
            </c:dLbl>
            <c:dLbl>
              <c:idx val="17"/>
              <c:tx>
                <c:rich>
                  <a:bodyPr/>
                  <a:lstStyle/>
                  <a:p>
                    <a:r>
                      <a:rPr lang="en-GB"/>
                      <a:t>4.15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F822-44BA-BDB5-9873B6CFA40A}"/>
                </c:ext>
              </c:extLst>
            </c:dLbl>
            <c:dLbl>
              <c:idx val="18"/>
              <c:tx>
                <c:rich>
                  <a:bodyPr/>
                  <a:lstStyle/>
                  <a:p>
                    <a:r>
                      <a:rPr lang="en-GB"/>
                      <a:t>4.09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F822-44BA-BDB5-9873B6CFA40A}"/>
                </c:ext>
              </c:extLst>
            </c:dLbl>
            <c:dLbl>
              <c:idx val="19"/>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F822-44BA-BDB5-9873B6CFA40A}"/>
                </c:ext>
              </c:extLst>
            </c:dLbl>
            <c:dLbl>
              <c:idx val="20"/>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822-44BA-BDB5-9873B6CFA40A}"/>
                </c:ext>
              </c:extLst>
            </c:dLbl>
            <c:dLbl>
              <c:idx val="21"/>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F822-44BA-BDB5-9873B6CFA40A}"/>
                </c:ext>
              </c:extLst>
            </c:dLbl>
            <c:dLbl>
              <c:idx val="22"/>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822-44BA-BDB5-9873B6CFA40A}"/>
                </c:ext>
              </c:extLst>
            </c:dLbl>
            <c:dLbl>
              <c:idx val="23"/>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F822-44BA-BDB5-9873B6CFA40A}"/>
                </c:ext>
              </c:extLst>
            </c:dLbl>
            <c:dLbl>
              <c:idx val="24"/>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822-44BA-BDB5-9873B6CFA40A}"/>
                </c:ext>
              </c:extLst>
            </c:dLbl>
            <c:dLbl>
              <c:idx val="25"/>
              <c:tx>
                <c:rich>
                  <a:bodyPr/>
                  <a:lstStyle/>
                  <a:p>
                    <a:r>
                      <a:rPr lang="en-GB"/>
                      <a:t>3.97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F822-44BA-BDB5-9873B6CFA40A}"/>
                </c:ext>
              </c:extLst>
            </c:dLbl>
            <c:dLbl>
              <c:idx val="26"/>
              <c:tx>
                <c:rich>
                  <a:bodyPr/>
                  <a:lstStyle/>
                  <a:p>
                    <a:r>
                      <a:rPr lang="en-GB"/>
                      <a:t>3.96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F822-44BA-BDB5-9873B6CFA40A}"/>
                </c:ext>
              </c:extLst>
            </c:dLbl>
            <c:dLbl>
              <c:idx val="27"/>
              <c:tx>
                <c:rich>
                  <a:bodyPr/>
                  <a:lstStyle/>
                  <a:p>
                    <a:r>
                      <a:rPr lang="en-GB"/>
                      <a:t>3.93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F822-44BA-BDB5-9873B6CFA40A}"/>
                </c:ext>
              </c:extLst>
            </c:dLbl>
            <c:dLbl>
              <c:idx val="28"/>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822-44BA-BDB5-9873B6CFA40A}"/>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F822-44BA-BDB5-9873B6CFA40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GMP</c:v>
                </c:pt>
                <c:pt idx="3">
                  <c:v>NKG</c:v>
                </c:pt>
                <c:pt idx="4">
                  <c:v>BLR</c:v>
                </c:pt>
                <c:pt idx="5">
                  <c:v>DME</c:v>
                </c:pt>
                <c:pt idx="6">
                  <c:v>JED</c:v>
                </c:pt>
                <c:pt idx="7">
                  <c:v>RUH</c:v>
                </c:pt>
                <c:pt idx="8">
                  <c:v>MSP</c:v>
                </c:pt>
                <c:pt idx="9">
                  <c:v>KIX</c:v>
                </c:pt>
                <c:pt idx="10">
                  <c:v>BWI</c:v>
                </c:pt>
                <c:pt idx="11">
                  <c:v>DTW</c:v>
                </c:pt>
                <c:pt idx="12">
                  <c:v>YVR</c:v>
                </c:pt>
                <c:pt idx="13">
                  <c:v>CPH</c:v>
                </c:pt>
                <c:pt idx="14">
                  <c:v>LGA</c:v>
                </c:pt>
                <c:pt idx="15">
                  <c:v>ZRH</c:v>
                </c:pt>
                <c:pt idx="16">
                  <c:v>DMK</c:v>
                </c:pt>
                <c:pt idx="17">
                  <c:v>SLC</c:v>
                </c:pt>
                <c:pt idx="18">
                  <c:v>DUB</c:v>
                </c:pt>
                <c:pt idx="19">
                  <c:v>OSL</c:v>
                </c:pt>
                <c:pt idx="20">
                  <c:v>PMI</c:v>
                </c:pt>
                <c:pt idx="21">
                  <c:v>CUN</c:v>
                </c:pt>
                <c:pt idx="22">
                  <c:v>ARN</c:v>
                </c:pt>
                <c:pt idx="23">
                  <c:v>ATH</c:v>
                </c:pt>
                <c:pt idx="24">
                  <c:v>BRU</c:v>
                </c:pt>
                <c:pt idx="25">
                  <c:v>MXP</c:v>
                </c:pt>
                <c:pt idx="26">
                  <c:v>VIE</c:v>
                </c:pt>
                <c:pt idx="27">
                  <c:v>ORY</c:v>
                </c:pt>
                <c:pt idx="28">
                  <c:v>LIS</c:v>
                </c:pt>
              </c:strCache>
            </c:strRef>
          </c:cat>
          <c:val>
            <c:numRef>
              <c:f>Sheet1!$B$2:$B$31</c:f>
              <c:numCache>
                <c:formatCode>0.00000000</c:formatCode>
                <c:ptCount val="30"/>
                <c:pt idx="0">
                  <c:v>4.9974866499999999</c:v>
                </c:pt>
                <c:pt idx="1">
                  <c:v>4.99005191</c:v>
                </c:pt>
                <c:pt idx="2">
                  <c:v>4.9644540800000003</c:v>
                </c:pt>
                <c:pt idx="3">
                  <c:v>4.8366186400000002</c:v>
                </c:pt>
                <c:pt idx="4">
                  <c:v>4.7785155699999997</c:v>
                </c:pt>
                <c:pt idx="5">
                  <c:v>4.7480387300000002</c:v>
                </c:pt>
                <c:pt idx="6">
                  <c:v>4.66214218</c:v>
                </c:pt>
                <c:pt idx="7">
                  <c:v>4.6460639600000002</c:v>
                </c:pt>
                <c:pt idx="8">
                  <c:v>4.3488522400000003</c:v>
                </c:pt>
                <c:pt idx="9">
                  <c:v>4.2774943099999998</c:v>
                </c:pt>
                <c:pt idx="10">
                  <c:v>4.2542251499999999</c:v>
                </c:pt>
                <c:pt idx="11">
                  <c:v>4.2378333699999997</c:v>
                </c:pt>
                <c:pt idx="12">
                  <c:v>4.2306845900000001</c:v>
                </c:pt>
                <c:pt idx="13">
                  <c:v>4.2258316799999998</c:v>
                </c:pt>
                <c:pt idx="14">
                  <c:v>4.19100099</c:v>
                </c:pt>
                <c:pt idx="15">
                  <c:v>4.1775728000000001</c:v>
                </c:pt>
                <c:pt idx="16">
                  <c:v>4.1522325699999998</c:v>
                </c:pt>
                <c:pt idx="17">
                  <c:v>4.1463271300000004</c:v>
                </c:pt>
                <c:pt idx="18">
                  <c:v>4.0908018400000001</c:v>
                </c:pt>
                <c:pt idx="19">
                  <c:v>4.0814047999999996</c:v>
                </c:pt>
                <c:pt idx="20">
                  <c:v>4.07812792</c:v>
                </c:pt>
                <c:pt idx="21">
                  <c:v>4.0645833299999996</c:v>
                </c:pt>
                <c:pt idx="22">
                  <c:v>4.0453378600000001</c:v>
                </c:pt>
                <c:pt idx="23">
                  <c:v>4.0006048099999996</c:v>
                </c:pt>
                <c:pt idx="24">
                  <c:v>3.9757516599999998</c:v>
                </c:pt>
                <c:pt idx="25">
                  <c:v>3.9688260400000002</c:v>
                </c:pt>
                <c:pt idx="26">
                  <c:v>3.96136205</c:v>
                </c:pt>
                <c:pt idx="27">
                  <c:v>3.9272907899999998</c:v>
                </c:pt>
                <c:pt idx="28">
                  <c:v>3.8374218899999999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4.99</c:v>
                  </c:pt>
                  <c:pt idx="2">
                    <c:v>4.96</c:v>
                  </c:pt>
                  <c:pt idx="3">
                    <c:v>4.84</c:v>
                  </c:pt>
                  <c:pt idx="4">
                    <c:v>4.78</c:v>
                  </c:pt>
                  <c:pt idx="5">
                    <c:v>4.75</c:v>
                  </c:pt>
                  <c:pt idx="6">
                    <c:v>4.66</c:v>
                  </c:pt>
                  <c:pt idx="7">
                    <c:v>4.65</c:v>
                  </c:pt>
                  <c:pt idx="8">
                    <c:v>4.35</c:v>
                  </c:pt>
                  <c:pt idx="9">
                    <c:v>4.28</c:v>
                  </c:pt>
                  <c:pt idx="10">
                    <c:v>4.25</c:v>
                  </c:pt>
                  <c:pt idx="11">
                    <c:v>4.24</c:v>
                  </c:pt>
                  <c:pt idx="12">
                    <c:v>4.23</c:v>
                  </c:pt>
                  <c:pt idx="13">
                    <c:v>4.23</c:v>
                  </c:pt>
                  <c:pt idx="14">
                    <c:v>4.19</c:v>
                  </c:pt>
                  <c:pt idx="15">
                    <c:v>4.18</c:v>
                  </c:pt>
                  <c:pt idx="16">
                    <c:v>4.15</c:v>
                  </c:pt>
                  <c:pt idx="17">
                    <c:v>4.15</c:v>
                  </c:pt>
                  <c:pt idx="18">
                    <c:v>4.09</c:v>
                  </c:pt>
                  <c:pt idx="19">
                    <c:v>4.08</c:v>
                  </c:pt>
                  <c:pt idx="20">
                    <c:v>4.08</c:v>
                  </c:pt>
                  <c:pt idx="21">
                    <c:v>4.06</c:v>
                  </c:pt>
                  <c:pt idx="22">
                    <c:v>4.05</c:v>
                  </c:pt>
                  <c:pt idx="23">
                    <c:v>4.00</c:v>
                  </c:pt>
                  <c:pt idx="24">
                    <c:v>3.98</c:v>
                  </c:pt>
                  <c:pt idx="25">
                    <c:v>3.97</c:v>
                  </c:pt>
                  <c:pt idx="26">
                    <c:v>3.96</c:v>
                  </c:pt>
                  <c:pt idx="27">
                    <c:v>3.93</c:v>
                  </c:pt>
                  <c:pt idx="28">
                    <c:v>3.84</c:v>
                  </c:pt>
                </c15:dlblRangeCache>
              </c15:datalabelsRange>
            </c:ext>
            <c:ext xmlns:c16="http://schemas.microsoft.com/office/drawing/2014/chart" uri="{C3380CC4-5D6E-409C-BE32-E72D297353CC}">
              <c16:uniqueId val="{0000001F-F822-44BA-BDB5-9873B6CFA40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F72-3D46-B5CB-B8A5BC59423D}"/>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F72-3D46-B5CB-B8A5BC59423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F72-3D46-B5CB-B8A5BC59423D}"/>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0F72-3D46-B5CB-B8A5BC59423D}"/>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0F72-3D46-B5CB-B8A5BC59423D}"/>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F72-3D46-B5CB-B8A5BC59423D}"/>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0F72-3D46-B5CB-B8A5BC59423D}"/>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F72-3D46-B5CB-B8A5BC59423D}"/>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0F72-3D46-B5CB-B8A5BC59423D}"/>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F72-3D46-B5CB-B8A5BC59423D}"/>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F72-3D46-B5CB-B8A5BC59423D}"/>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0F72-3D46-B5CB-B8A5BC59423D}"/>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F72-3D46-B5CB-B8A5BC59423D}"/>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F72-3D46-B5CB-B8A5BC59423D}"/>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0F72-3D46-B5CB-B8A5BC59423D}"/>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F72-3D46-B5CB-B8A5BC59423D}"/>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0F72-3D46-B5CB-B8A5BC59423D}"/>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F72-3D46-B5CB-B8A5BC59423D}"/>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0F72-3D46-B5CB-B8A5BC59423D}"/>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0F72-3D46-B5CB-B8A5BC59423D}"/>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0F72-3D46-B5CB-B8A5BC59423D}"/>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F72-3D46-B5CB-B8A5BC59423D}"/>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0F72-3D46-B5CB-B8A5BC59423D}"/>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F72-3D46-B5CB-B8A5BC59423D}"/>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0F72-3D46-B5CB-B8A5BC59423D}"/>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F72-3D46-B5CB-B8A5BC59423D}"/>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0F72-3D46-B5CB-B8A5BC59423D}"/>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F72-3D46-B5CB-B8A5BC59423D}"/>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0F72-3D46-B5CB-B8A5BC59423D}"/>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F72-3D46-B5CB-B8A5BC59423D}"/>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0F72-3D46-B5CB-B8A5BC59423D}"/>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F72-3D46-B5CB-B8A5BC59423D}"/>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0F72-3D46-B5CB-B8A5BC59423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0F72-3D46-B5CB-B8A5BC59423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72D-4946-9EAF-C2C662FD32F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72D-4946-9EAF-C2C662FD32FA}"/>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72D-4946-9EAF-C2C662FD32F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72D-4946-9EAF-C2C662FD32F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72D-4946-9EAF-C2C662FD32F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72D-4946-9EAF-C2C662FD32F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72D-4946-9EAF-C2C662FD32F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72D-4946-9EAF-C2C662FD32F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72D-4946-9EAF-C2C662FD32F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72D-4946-9EAF-C2C662FD32F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72D-4946-9EAF-C2C662FD32F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72D-4946-9EAF-C2C662FD32F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72D-4946-9EAF-C2C662FD32F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72D-4946-9EAF-C2C662FD32F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72D-4946-9EAF-C2C662FD32F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72D-4946-9EAF-C2C662FD32F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72D-4946-9EAF-C2C662FD32F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72D-4946-9EAF-C2C662FD32F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72D-4946-9EAF-C2C662FD32F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72D-4946-9EAF-C2C662FD32F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72D-4946-9EAF-C2C662FD32F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72D-4946-9EAF-C2C662FD32F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72D-4946-9EAF-C2C662FD32F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72D-4946-9EAF-C2C662FD32F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72D-4946-9EAF-C2C662FD32F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72D-4946-9EAF-C2C662FD32F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72D-4946-9EAF-C2C662FD32FA}"/>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72D-4946-9EAF-C2C662FD32FA}"/>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72D-4946-9EAF-C2C662FD32FA}"/>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72D-4946-9EAF-C2C662FD32FA}"/>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72D-4946-9EAF-C2C662FD32FA}"/>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72D-4946-9EAF-C2C662FD32F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272D-4946-9EAF-C2C662FD32F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BF5-674B-9580-343CF240D79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BF5-674B-9580-343CF240D79A}"/>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BF5-674B-9580-343CF240D79A}"/>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CBF5-674B-9580-343CF240D79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CBF5-674B-9580-343CF240D79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BF5-674B-9580-343CF240D79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CBF5-674B-9580-343CF240D79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BF5-674B-9580-343CF240D79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CBF5-674B-9580-343CF240D79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BF5-674B-9580-343CF240D79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CBF5-674B-9580-343CF240D79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BF5-674B-9580-343CF240D79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BF5-674B-9580-343CF240D79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CBF5-674B-9580-343CF240D79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BF5-674B-9580-343CF240D79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CBF5-674B-9580-343CF240D79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BF5-674B-9580-343CF240D79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BF5-674B-9580-343CF240D79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CBF5-674B-9580-343CF240D79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CBF5-674B-9580-343CF240D79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CBF5-674B-9580-343CF240D79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BF5-674B-9580-343CF240D79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CBF5-674B-9580-343CF240D79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BF5-674B-9580-343CF240D79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CBF5-674B-9580-343CF240D79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BF5-674B-9580-343CF240D79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CBF5-674B-9580-343CF240D79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BF5-674B-9580-343CF240D79A}"/>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CBF5-674B-9580-343CF240D79A}"/>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BF5-674B-9580-343CF240D79A}"/>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CBF5-674B-9580-343CF240D79A}"/>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BF5-674B-9580-343CF240D79A}"/>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CBF5-674B-9580-343CF240D79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CBF5-674B-9580-343CF240D79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2CE5-4799-A111-74A66D2E1DFF}"/>
              </c:ext>
            </c:extLst>
          </c:dPt>
          <c:dPt>
            <c:idx val="1"/>
            <c:invertIfNegative val="0"/>
            <c:bubble3D val="0"/>
            <c:spPr>
              <a:solidFill>
                <a:srgbClr val="654E98"/>
              </a:solidFill>
            </c:spPr>
            <c:extLst>
              <c:ext xmlns:c16="http://schemas.microsoft.com/office/drawing/2014/chart" uri="{C3380CC4-5D6E-409C-BE32-E72D297353CC}">
                <c16:uniqueId val="{00000003-2CE5-4799-A111-74A66D2E1DFF}"/>
              </c:ext>
            </c:extLst>
          </c:dPt>
          <c:dPt>
            <c:idx val="2"/>
            <c:invertIfNegative val="0"/>
            <c:bubble3D val="0"/>
            <c:spPr>
              <a:solidFill>
                <a:srgbClr val="654E98"/>
              </a:solidFill>
            </c:spPr>
            <c:extLst>
              <c:ext xmlns:c16="http://schemas.microsoft.com/office/drawing/2014/chart" uri="{C3380CC4-5D6E-409C-BE32-E72D297353CC}">
                <c16:uniqueId val="{00000004-2CE5-4799-A111-74A66D2E1DFF}"/>
              </c:ext>
            </c:extLst>
          </c:dPt>
          <c:dPt>
            <c:idx val="3"/>
            <c:invertIfNegative val="0"/>
            <c:bubble3D val="0"/>
            <c:spPr>
              <a:solidFill>
                <a:srgbClr val="654E98"/>
              </a:solidFill>
            </c:spPr>
            <c:extLst>
              <c:ext xmlns:c16="http://schemas.microsoft.com/office/drawing/2014/chart" uri="{C3380CC4-5D6E-409C-BE32-E72D297353CC}">
                <c16:uniqueId val="{00000005-2CE5-4799-A111-74A66D2E1DFF}"/>
              </c:ext>
            </c:extLst>
          </c:dPt>
          <c:dPt>
            <c:idx val="4"/>
            <c:invertIfNegative val="0"/>
            <c:bubble3D val="0"/>
            <c:spPr>
              <a:solidFill>
                <a:srgbClr val="654E98"/>
              </a:solidFill>
            </c:spPr>
            <c:extLst>
              <c:ext xmlns:c16="http://schemas.microsoft.com/office/drawing/2014/chart" uri="{C3380CC4-5D6E-409C-BE32-E72D297353CC}">
                <c16:uniqueId val="{00000006-2CE5-4799-A111-74A66D2E1DFF}"/>
              </c:ext>
            </c:extLst>
          </c:dPt>
          <c:dPt>
            <c:idx val="5"/>
            <c:invertIfNegative val="0"/>
            <c:bubble3D val="0"/>
            <c:spPr>
              <a:solidFill>
                <a:srgbClr val="654E98"/>
              </a:solidFill>
            </c:spPr>
            <c:extLst>
              <c:ext xmlns:c16="http://schemas.microsoft.com/office/drawing/2014/chart" uri="{C3380CC4-5D6E-409C-BE32-E72D297353CC}">
                <c16:uniqueId val="{00000007-2CE5-4799-A111-74A66D2E1DFF}"/>
              </c:ext>
            </c:extLst>
          </c:dPt>
          <c:dPt>
            <c:idx val="6"/>
            <c:invertIfNegative val="0"/>
            <c:bubble3D val="0"/>
            <c:spPr>
              <a:solidFill>
                <a:srgbClr val="654E98"/>
              </a:solidFill>
            </c:spPr>
            <c:extLst>
              <c:ext xmlns:c16="http://schemas.microsoft.com/office/drawing/2014/chart" uri="{C3380CC4-5D6E-409C-BE32-E72D297353CC}">
                <c16:uniqueId val="{00000008-2CE5-4799-A111-74A66D2E1DFF}"/>
              </c:ext>
            </c:extLst>
          </c:dPt>
          <c:dPt>
            <c:idx val="7"/>
            <c:invertIfNegative val="0"/>
            <c:bubble3D val="0"/>
            <c:spPr>
              <a:solidFill>
                <a:srgbClr val="654E98"/>
              </a:solidFill>
            </c:spPr>
            <c:extLst>
              <c:ext xmlns:c16="http://schemas.microsoft.com/office/drawing/2014/chart" uri="{C3380CC4-5D6E-409C-BE32-E72D297353CC}">
                <c16:uniqueId val="{00000009-2CE5-4799-A111-74A66D2E1DFF}"/>
              </c:ext>
            </c:extLst>
          </c:dPt>
          <c:dPt>
            <c:idx val="8"/>
            <c:invertIfNegative val="0"/>
            <c:bubble3D val="0"/>
            <c:spPr>
              <a:solidFill>
                <a:srgbClr val="654E98"/>
              </a:solidFill>
            </c:spPr>
            <c:extLst>
              <c:ext xmlns:c16="http://schemas.microsoft.com/office/drawing/2014/chart" uri="{C3380CC4-5D6E-409C-BE32-E72D297353CC}">
                <c16:uniqueId val="{0000000A-2CE5-4799-A111-74A66D2E1DFF}"/>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CE5-4799-A111-74A66D2E1DFF}"/>
              </c:ext>
            </c:extLst>
          </c:dPt>
          <c:dPt>
            <c:idx val="10"/>
            <c:invertIfNegative val="0"/>
            <c:bubble3D val="0"/>
            <c:spPr>
              <a:solidFill>
                <a:srgbClr val="654E98"/>
              </a:solidFill>
            </c:spPr>
            <c:extLst>
              <c:ext xmlns:c16="http://schemas.microsoft.com/office/drawing/2014/chart" uri="{C3380CC4-5D6E-409C-BE32-E72D297353CC}">
                <c16:uniqueId val="{0000000B-2CE5-4799-A111-74A66D2E1DFF}"/>
              </c:ext>
            </c:extLst>
          </c:dPt>
          <c:dPt>
            <c:idx val="11"/>
            <c:invertIfNegative val="0"/>
            <c:bubble3D val="0"/>
            <c:spPr>
              <a:solidFill>
                <a:srgbClr val="C00000"/>
              </a:solidFill>
            </c:spPr>
            <c:extLst>
              <c:ext xmlns:c16="http://schemas.microsoft.com/office/drawing/2014/chart" uri="{C3380CC4-5D6E-409C-BE32-E72D297353CC}">
                <c16:uniqueId val="{0000000C-2CE5-4799-A111-74A66D2E1DFF}"/>
              </c:ext>
            </c:extLst>
          </c:dPt>
          <c:dPt>
            <c:idx val="12"/>
            <c:invertIfNegative val="0"/>
            <c:bubble3D val="0"/>
            <c:spPr>
              <a:solidFill>
                <a:srgbClr val="654E98"/>
              </a:solidFill>
            </c:spPr>
            <c:extLst>
              <c:ext xmlns:c16="http://schemas.microsoft.com/office/drawing/2014/chart" uri="{C3380CC4-5D6E-409C-BE32-E72D297353CC}">
                <c16:uniqueId val="{0000000D-2CE5-4799-A111-74A66D2E1DFF}"/>
              </c:ext>
            </c:extLst>
          </c:dPt>
          <c:dPt>
            <c:idx val="13"/>
            <c:invertIfNegative val="0"/>
            <c:bubble3D val="0"/>
            <c:spPr>
              <a:solidFill>
                <a:srgbClr val="654E98"/>
              </a:solidFill>
            </c:spPr>
            <c:extLst>
              <c:ext xmlns:c16="http://schemas.microsoft.com/office/drawing/2014/chart" uri="{C3380CC4-5D6E-409C-BE32-E72D297353CC}">
                <c16:uniqueId val="{0000000E-2CE5-4799-A111-74A66D2E1DFF}"/>
              </c:ext>
            </c:extLst>
          </c:dPt>
          <c:dPt>
            <c:idx val="14"/>
            <c:invertIfNegative val="0"/>
            <c:bubble3D val="0"/>
            <c:spPr>
              <a:solidFill>
                <a:srgbClr val="654E98"/>
              </a:solidFill>
            </c:spPr>
            <c:extLst>
              <c:ext xmlns:c16="http://schemas.microsoft.com/office/drawing/2014/chart" uri="{C3380CC4-5D6E-409C-BE32-E72D297353CC}">
                <c16:uniqueId val="{0000000F-2CE5-4799-A111-74A66D2E1DFF}"/>
              </c:ext>
            </c:extLst>
          </c:dPt>
          <c:dPt>
            <c:idx val="15"/>
            <c:invertIfNegative val="0"/>
            <c:bubble3D val="0"/>
            <c:spPr>
              <a:solidFill>
                <a:srgbClr val="654E98"/>
              </a:solidFill>
            </c:spPr>
            <c:extLst>
              <c:ext xmlns:c16="http://schemas.microsoft.com/office/drawing/2014/chart" uri="{C3380CC4-5D6E-409C-BE32-E72D297353CC}">
                <c16:uniqueId val="{00000010-2CE5-4799-A111-74A66D2E1DFF}"/>
              </c:ext>
            </c:extLst>
          </c:dPt>
          <c:dPt>
            <c:idx val="16"/>
            <c:invertIfNegative val="0"/>
            <c:bubble3D val="0"/>
            <c:spPr>
              <a:solidFill>
                <a:srgbClr val="654E98"/>
              </a:solidFill>
            </c:spPr>
            <c:extLst>
              <c:ext xmlns:c16="http://schemas.microsoft.com/office/drawing/2014/chart" uri="{C3380CC4-5D6E-409C-BE32-E72D297353CC}">
                <c16:uniqueId val="{00000011-2CE5-4799-A111-74A66D2E1DFF}"/>
              </c:ext>
            </c:extLst>
          </c:dPt>
          <c:dPt>
            <c:idx val="17"/>
            <c:invertIfNegative val="0"/>
            <c:bubble3D val="0"/>
            <c:spPr>
              <a:solidFill>
                <a:srgbClr val="654E98"/>
              </a:solidFill>
            </c:spPr>
            <c:extLst>
              <c:ext xmlns:c16="http://schemas.microsoft.com/office/drawing/2014/chart" uri="{C3380CC4-5D6E-409C-BE32-E72D297353CC}">
                <c16:uniqueId val="{00000012-2CE5-4799-A111-74A66D2E1DFF}"/>
              </c:ext>
            </c:extLst>
          </c:dPt>
          <c:dPt>
            <c:idx val="18"/>
            <c:invertIfNegative val="0"/>
            <c:bubble3D val="0"/>
            <c:spPr>
              <a:solidFill>
                <a:srgbClr val="654E98"/>
              </a:solidFill>
            </c:spPr>
            <c:extLst>
              <c:ext xmlns:c16="http://schemas.microsoft.com/office/drawing/2014/chart" uri="{C3380CC4-5D6E-409C-BE32-E72D297353CC}">
                <c16:uniqueId val="{00000013-2CE5-4799-A111-74A66D2E1DFF}"/>
              </c:ext>
            </c:extLst>
          </c:dPt>
          <c:dPt>
            <c:idx val="19"/>
            <c:invertIfNegative val="0"/>
            <c:bubble3D val="0"/>
            <c:spPr>
              <a:solidFill>
                <a:srgbClr val="654E98"/>
              </a:solidFill>
            </c:spPr>
            <c:extLst>
              <c:ext xmlns:c16="http://schemas.microsoft.com/office/drawing/2014/chart" uri="{C3380CC4-5D6E-409C-BE32-E72D297353CC}">
                <c16:uniqueId val="{00000014-2CE5-4799-A111-74A66D2E1DFF}"/>
              </c:ext>
            </c:extLst>
          </c:dPt>
          <c:dPt>
            <c:idx val="20"/>
            <c:invertIfNegative val="0"/>
            <c:bubble3D val="0"/>
            <c:spPr>
              <a:solidFill>
                <a:srgbClr val="654E98"/>
              </a:solidFill>
            </c:spPr>
            <c:extLst>
              <c:ext xmlns:c16="http://schemas.microsoft.com/office/drawing/2014/chart" uri="{C3380CC4-5D6E-409C-BE32-E72D297353CC}">
                <c16:uniqueId val="{00000015-2CE5-4799-A111-74A66D2E1DFF}"/>
              </c:ext>
            </c:extLst>
          </c:dPt>
          <c:dPt>
            <c:idx val="21"/>
            <c:invertIfNegative val="0"/>
            <c:bubble3D val="0"/>
            <c:spPr>
              <a:solidFill>
                <a:srgbClr val="654E98"/>
              </a:solidFill>
            </c:spPr>
            <c:extLst>
              <c:ext xmlns:c16="http://schemas.microsoft.com/office/drawing/2014/chart" uri="{C3380CC4-5D6E-409C-BE32-E72D297353CC}">
                <c16:uniqueId val="{00000016-2CE5-4799-A111-74A66D2E1DFF}"/>
              </c:ext>
            </c:extLst>
          </c:dPt>
          <c:dPt>
            <c:idx val="22"/>
            <c:invertIfNegative val="0"/>
            <c:bubble3D val="0"/>
            <c:spPr>
              <a:solidFill>
                <a:srgbClr val="654E98"/>
              </a:solidFill>
            </c:spPr>
            <c:extLst>
              <c:ext xmlns:c16="http://schemas.microsoft.com/office/drawing/2014/chart" uri="{C3380CC4-5D6E-409C-BE32-E72D297353CC}">
                <c16:uniqueId val="{00000017-2CE5-4799-A111-74A66D2E1DFF}"/>
              </c:ext>
            </c:extLst>
          </c:dPt>
          <c:dPt>
            <c:idx val="23"/>
            <c:invertIfNegative val="0"/>
            <c:bubble3D val="0"/>
            <c:spPr>
              <a:solidFill>
                <a:srgbClr val="654E98"/>
              </a:solidFill>
            </c:spPr>
            <c:extLst>
              <c:ext xmlns:c16="http://schemas.microsoft.com/office/drawing/2014/chart" uri="{C3380CC4-5D6E-409C-BE32-E72D297353CC}">
                <c16:uniqueId val="{00000018-2CE5-4799-A111-74A66D2E1DFF}"/>
              </c:ext>
            </c:extLst>
          </c:dPt>
          <c:dPt>
            <c:idx val="24"/>
            <c:invertIfNegative val="0"/>
            <c:bubble3D val="0"/>
            <c:spPr>
              <a:solidFill>
                <a:srgbClr val="654E98"/>
              </a:solidFill>
            </c:spPr>
            <c:extLst>
              <c:ext xmlns:c16="http://schemas.microsoft.com/office/drawing/2014/chart" uri="{C3380CC4-5D6E-409C-BE32-E72D297353CC}">
                <c16:uniqueId val="{00000019-2CE5-4799-A111-74A66D2E1DFF}"/>
              </c:ext>
            </c:extLst>
          </c:dPt>
          <c:dPt>
            <c:idx val="25"/>
            <c:invertIfNegative val="0"/>
            <c:bubble3D val="0"/>
            <c:spPr>
              <a:solidFill>
                <a:srgbClr val="654E98"/>
              </a:solidFill>
            </c:spPr>
            <c:extLst>
              <c:ext xmlns:c16="http://schemas.microsoft.com/office/drawing/2014/chart" uri="{C3380CC4-5D6E-409C-BE32-E72D297353CC}">
                <c16:uniqueId val="{0000001A-2CE5-4799-A111-74A66D2E1DFF}"/>
              </c:ext>
            </c:extLst>
          </c:dPt>
          <c:dPt>
            <c:idx val="26"/>
            <c:invertIfNegative val="0"/>
            <c:bubble3D val="0"/>
            <c:spPr>
              <a:solidFill>
                <a:srgbClr val="654E98"/>
              </a:solidFill>
            </c:spPr>
            <c:extLst>
              <c:ext xmlns:c16="http://schemas.microsoft.com/office/drawing/2014/chart" uri="{C3380CC4-5D6E-409C-BE32-E72D297353CC}">
                <c16:uniqueId val="{0000001B-2CE5-4799-A111-74A66D2E1DFF}"/>
              </c:ext>
            </c:extLst>
          </c:dPt>
          <c:dPt>
            <c:idx val="27"/>
            <c:invertIfNegative val="0"/>
            <c:bubble3D val="0"/>
            <c:spPr>
              <a:solidFill>
                <a:srgbClr val="654E98"/>
              </a:solidFill>
            </c:spPr>
            <c:extLst>
              <c:ext xmlns:c16="http://schemas.microsoft.com/office/drawing/2014/chart" uri="{C3380CC4-5D6E-409C-BE32-E72D297353CC}">
                <c16:uniqueId val="{0000001C-2CE5-4799-A111-74A66D2E1DFF}"/>
              </c:ext>
            </c:extLst>
          </c:dPt>
          <c:dPt>
            <c:idx val="28"/>
            <c:invertIfNegative val="0"/>
            <c:bubble3D val="0"/>
            <c:spPr>
              <a:solidFill>
                <a:srgbClr val="654E98"/>
              </a:solidFill>
            </c:spPr>
            <c:extLst>
              <c:ext xmlns:c16="http://schemas.microsoft.com/office/drawing/2014/chart" uri="{C3380CC4-5D6E-409C-BE32-E72D297353CC}">
                <c16:uniqueId val="{0000001D-2CE5-4799-A111-74A66D2E1DFF}"/>
              </c:ext>
            </c:extLst>
          </c:dPt>
          <c:dLbls>
            <c:dLbl>
              <c:idx val="0"/>
              <c:tx>
                <c:rich>
                  <a:bodyPr/>
                  <a:lstStyle/>
                  <a:p>
                    <a:fld id="{EB5AC99C-304E-4402-8FAB-BBEA4FC0DE22}"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2CE5-4799-A111-74A66D2E1DFF}"/>
                </c:ext>
              </c:extLst>
            </c:dLbl>
            <c:dLbl>
              <c:idx val="1"/>
              <c:tx>
                <c:rich>
                  <a:bodyPr/>
                  <a:lstStyle/>
                  <a:p>
                    <a:fld id="{61AD82B3-6E58-4182-BCB5-29188B295F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2CE5-4799-A111-74A66D2E1DFF}"/>
                </c:ext>
              </c:extLst>
            </c:dLbl>
            <c:dLbl>
              <c:idx val="2"/>
              <c:tx>
                <c:rich>
                  <a:bodyPr/>
                  <a:lstStyle/>
                  <a:p>
                    <a:r>
                      <a:rPr lang="en-GB"/>
                      <a:t>4.85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CE5-4799-A111-74A66D2E1DFF}"/>
                </c:ext>
              </c:extLst>
            </c:dLbl>
            <c:dLbl>
              <c:idx val="3"/>
              <c:tx>
                <c:rich>
                  <a:bodyPr/>
                  <a:lstStyle/>
                  <a:p>
                    <a:r>
                      <a:rPr lang="en-GB"/>
                      <a:t>4.80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CE5-4799-A111-74A66D2E1DFF}"/>
                </c:ext>
              </c:extLst>
            </c:dLbl>
            <c:dLbl>
              <c:idx val="4"/>
              <c:tx>
                <c:rich>
                  <a:bodyPr/>
                  <a:lstStyle/>
                  <a:p>
                    <a:r>
                      <a:rPr lang="en-GB"/>
                      <a:t>4.36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CE5-4799-A111-74A66D2E1DFF}"/>
                </c:ext>
              </c:extLst>
            </c:dLbl>
            <c:dLbl>
              <c:idx val="5"/>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CE5-4799-A111-74A66D2E1DFF}"/>
                </c:ext>
              </c:extLst>
            </c:dLbl>
            <c:dLbl>
              <c:idx val="6"/>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CE5-4799-A111-74A66D2E1DFF}"/>
                </c:ext>
              </c:extLst>
            </c:dLbl>
            <c:dLbl>
              <c:idx val="7"/>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CE5-4799-A111-74A66D2E1DFF}"/>
                </c:ext>
              </c:extLst>
            </c:dLbl>
            <c:dLbl>
              <c:idx val="8"/>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CE5-4799-A111-74A66D2E1DFF}"/>
                </c:ext>
              </c:extLst>
            </c:dLbl>
            <c:dLbl>
              <c:idx val="9"/>
              <c:tx>
                <c:rich>
                  <a:bodyPr/>
                  <a:lstStyle/>
                  <a:p>
                    <a:r>
                      <a:rPr lang="en-GB"/>
                      <a:t>3.97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CE5-4799-A111-74A66D2E1DFF}"/>
                </c:ext>
              </c:extLst>
            </c:dLbl>
            <c:dLbl>
              <c:idx val="10"/>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CE5-4799-A111-74A66D2E1DFF}"/>
                </c:ext>
              </c:extLst>
            </c:dLbl>
            <c:dLbl>
              <c:idx val="11"/>
              <c:tx>
                <c:rich>
                  <a:bodyPr/>
                  <a:lstStyle/>
                  <a:p>
                    <a:r>
                      <a:rPr lang="en-GB"/>
                      <a:t>3.93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CE5-4799-A111-74A66D2E1DFF}"/>
                </c:ext>
              </c:extLst>
            </c:dLbl>
            <c:dLbl>
              <c:idx val="12"/>
              <c:tx>
                <c:rich>
                  <a:bodyPr/>
                  <a:lstStyle/>
                  <a:p>
                    <a:r>
                      <a:rPr lang="en-GB"/>
                      <a:t>3.93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CE5-4799-A111-74A66D2E1DFF}"/>
                </c:ext>
              </c:extLst>
            </c:dLbl>
            <c:dLbl>
              <c:idx val="13"/>
              <c:tx>
                <c:rich>
                  <a:bodyPr/>
                  <a:lstStyle/>
                  <a:p>
                    <a:r>
                      <a:rPr lang="en-GB"/>
                      <a:t>3.85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CE5-4799-A111-74A66D2E1DFF}"/>
                </c:ext>
              </c:extLst>
            </c:dLbl>
            <c:dLbl>
              <c:idx val="14"/>
              <c:tx>
                <c:rich>
                  <a:bodyPr/>
                  <a:lstStyle/>
                  <a:p>
                    <a:r>
                      <a:rPr lang="en-GB"/>
                      <a:t>3.85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CE5-4799-A111-74A66D2E1DFF}"/>
                </c:ext>
              </c:extLst>
            </c:dLbl>
            <c:dLbl>
              <c:idx val="15"/>
              <c:tx>
                <c:rich>
                  <a:bodyPr/>
                  <a:lstStyle/>
                  <a:p>
                    <a:r>
                      <a:rPr lang="en-GB"/>
                      <a:t>3.78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CE5-4799-A111-74A66D2E1DFF}"/>
                </c:ext>
              </c:extLst>
            </c:dLbl>
            <c:dLbl>
              <c:idx val="16"/>
              <c:tx>
                <c:rich>
                  <a:bodyPr/>
                  <a:lstStyle/>
                  <a:p>
                    <a:r>
                      <a:rPr lang="en-GB"/>
                      <a:t>3.77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CE5-4799-A111-74A66D2E1DFF}"/>
                </c:ext>
              </c:extLst>
            </c:dLbl>
            <c:dLbl>
              <c:idx val="17"/>
              <c:tx>
                <c:rich>
                  <a:bodyPr/>
                  <a:lstStyle/>
                  <a:p>
                    <a:r>
                      <a:rPr lang="en-GB"/>
                      <a:t>3.77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CE5-4799-A111-74A66D2E1DFF}"/>
                </c:ext>
              </c:extLst>
            </c:dLbl>
            <c:dLbl>
              <c:idx val="18"/>
              <c:tx>
                <c:rich>
                  <a:bodyPr/>
                  <a:lstStyle/>
                  <a:p>
                    <a:r>
                      <a:rPr lang="en-GB"/>
                      <a:t>3.74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CE5-4799-A111-74A66D2E1DFF}"/>
                </c:ext>
              </c:extLst>
            </c:dLbl>
            <c:dLbl>
              <c:idx val="19"/>
              <c:tx>
                <c:rich>
                  <a:bodyPr/>
                  <a:lstStyle/>
                  <a:p>
                    <a:r>
                      <a:rPr lang="en-GB"/>
                      <a:t>3.74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CE5-4799-A111-74A66D2E1DFF}"/>
                </c:ext>
              </c:extLst>
            </c:dLbl>
            <c:dLbl>
              <c:idx val="20"/>
              <c:tx>
                <c:rich>
                  <a:bodyPr/>
                  <a:lstStyle/>
                  <a:p>
                    <a:r>
                      <a:rPr lang="en-GB"/>
                      <a:t>3.70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CE5-4799-A111-74A66D2E1DFF}"/>
                </c:ext>
              </c:extLst>
            </c:dLbl>
            <c:dLbl>
              <c:idx val="21"/>
              <c:tx>
                <c:rich>
                  <a:bodyPr/>
                  <a:lstStyle/>
                  <a:p>
                    <a:r>
                      <a:rPr lang="en-GB"/>
                      <a:t>3.69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CE5-4799-A111-74A66D2E1DFF}"/>
                </c:ext>
              </c:extLst>
            </c:dLbl>
            <c:dLbl>
              <c:idx val="22"/>
              <c:tx>
                <c:rich>
                  <a:bodyPr/>
                  <a:lstStyle/>
                  <a:p>
                    <a:r>
                      <a:rPr lang="en-GB"/>
                      <a:t>3.68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CE5-4799-A111-74A66D2E1DFF}"/>
                </c:ext>
              </c:extLst>
            </c:dLbl>
            <c:dLbl>
              <c:idx val="23"/>
              <c:tx>
                <c:rich>
                  <a:bodyPr/>
                  <a:lstStyle/>
                  <a:p>
                    <a:r>
                      <a:rPr lang="en-GB"/>
                      <a:t>3.65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CE5-4799-A111-74A66D2E1DFF}"/>
                </c:ext>
              </c:extLst>
            </c:dLbl>
            <c:dLbl>
              <c:idx val="24"/>
              <c:tx>
                <c:rich>
                  <a:bodyPr/>
                  <a:lstStyle/>
                  <a:p>
                    <a:r>
                      <a:rPr lang="en-GB"/>
                      <a:t>3.62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CE5-4799-A111-74A66D2E1DFF}"/>
                </c:ext>
              </c:extLst>
            </c:dLbl>
            <c:dLbl>
              <c:idx val="25"/>
              <c:tx>
                <c:rich>
                  <a:bodyPr/>
                  <a:lstStyle/>
                  <a:p>
                    <a:r>
                      <a:rPr lang="en-GB"/>
                      <a:t>3.61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CE5-4799-A111-74A66D2E1DFF}"/>
                </c:ext>
              </c:extLst>
            </c:dLbl>
            <c:dLbl>
              <c:idx val="26"/>
              <c:tx>
                <c:rich>
                  <a:bodyPr/>
                  <a:lstStyle/>
                  <a:p>
                    <a:r>
                      <a:rPr lang="en-GB"/>
                      <a:t>3.34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CE5-4799-A111-74A66D2E1DFF}"/>
                </c:ext>
              </c:extLst>
            </c:dLbl>
            <c:dLbl>
              <c:idx val="27"/>
              <c:tx>
                <c:rich>
                  <a:bodyPr/>
                  <a:lstStyle/>
                  <a:p>
                    <a:r>
                      <a:rPr lang="en-GB"/>
                      <a:t>3.09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CE5-4799-A111-74A66D2E1DFF}"/>
                </c:ext>
              </c:extLst>
            </c:dLbl>
            <c:dLbl>
              <c:idx val="28"/>
              <c:tx>
                <c:rich>
                  <a:bodyPr/>
                  <a:lstStyle/>
                  <a:p>
                    <a:r>
                      <a:rPr lang="en-GB"/>
                      <a:t>2.47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CE5-4799-A111-74A66D2E1DFF}"/>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CE5-4799-A111-74A66D2E1DF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NKG</c:v>
                </c:pt>
                <c:pt idx="3">
                  <c:v>GMP</c:v>
                </c:pt>
                <c:pt idx="4">
                  <c:v>CPH</c:v>
                </c:pt>
                <c:pt idx="5">
                  <c:v>BLR</c:v>
                </c:pt>
                <c:pt idx="6">
                  <c:v>MSP</c:v>
                </c:pt>
                <c:pt idx="7">
                  <c:v>RUH</c:v>
                </c:pt>
                <c:pt idx="8">
                  <c:v>SLC</c:v>
                </c:pt>
                <c:pt idx="9">
                  <c:v>DTW</c:v>
                </c:pt>
                <c:pt idx="10">
                  <c:v>KIX</c:v>
                </c:pt>
                <c:pt idx="11">
                  <c:v>BWI</c:v>
                </c:pt>
                <c:pt idx="12">
                  <c:v>LGA</c:v>
                </c:pt>
                <c:pt idx="13">
                  <c:v>ZRH</c:v>
                </c:pt>
                <c:pt idx="14">
                  <c:v>YVR</c:v>
                </c:pt>
                <c:pt idx="15">
                  <c:v>DUB</c:v>
                </c:pt>
                <c:pt idx="16">
                  <c:v>MXP</c:v>
                </c:pt>
                <c:pt idx="17">
                  <c:v>BRU</c:v>
                </c:pt>
                <c:pt idx="18">
                  <c:v>ARN</c:v>
                </c:pt>
                <c:pt idx="19">
                  <c:v>DMK</c:v>
                </c:pt>
                <c:pt idx="20">
                  <c:v>OSL</c:v>
                </c:pt>
                <c:pt idx="21">
                  <c:v>DME</c:v>
                </c:pt>
                <c:pt idx="22">
                  <c:v>ORY</c:v>
                </c:pt>
                <c:pt idx="23">
                  <c:v>VIE</c:v>
                </c:pt>
                <c:pt idx="24">
                  <c:v>ATH</c:v>
                </c:pt>
                <c:pt idx="25">
                  <c:v>PMI</c:v>
                </c:pt>
                <c:pt idx="26">
                  <c:v>LIS</c:v>
                </c:pt>
                <c:pt idx="27">
                  <c:v>CUN</c:v>
                </c:pt>
                <c:pt idx="28">
                  <c:v>JED</c:v>
                </c:pt>
              </c:strCache>
            </c:strRef>
          </c:cat>
          <c:val>
            <c:numRef>
              <c:f>Sheet1!$B$2:$B$31</c:f>
              <c:numCache>
                <c:formatCode>0.00000000</c:formatCode>
                <c:ptCount val="30"/>
                <c:pt idx="0">
                  <c:v>4.9863884399999998</c:v>
                </c:pt>
                <c:pt idx="1">
                  <c:v>4.9689044999999998</c:v>
                </c:pt>
                <c:pt idx="2">
                  <c:v>4.8490371699999999</c:v>
                </c:pt>
                <c:pt idx="3">
                  <c:v>4.7998143500000001</c:v>
                </c:pt>
                <c:pt idx="4">
                  <c:v>4.3559506600000004</c:v>
                </c:pt>
                <c:pt idx="5">
                  <c:v>4.1626292400000002</c:v>
                </c:pt>
                <c:pt idx="6">
                  <c:v>4.0959933099999999</c:v>
                </c:pt>
                <c:pt idx="7">
                  <c:v>3.9962574399999999</c:v>
                </c:pt>
                <c:pt idx="8">
                  <c:v>3.9856542699999999</c:v>
                </c:pt>
                <c:pt idx="9">
                  <c:v>3.9672754499999998</c:v>
                </c:pt>
                <c:pt idx="10">
                  <c:v>3.9538622999999999</c:v>
                </c:pt>
                <c:pt idx="11">
                  <c:v>3.93366382</c:v>
                </c:pt>
                <c:pt idx="12">
                  <c:v>3.9336266499999999</c:v>
                </c:pt>
                <c:pt idx="13">
                  <c:v>3.8459085499999999</c:v>
                </c:pt>
                <c:pt idx="14">
                  <c:v>3.8457423199999998</c:v>
                </c:pt>
                <c:pt idx="15">
                  <c:v>3.7782962599999999</c:v>
                </c:pt>
                <c:pt idx="16">
                  <c:v>3.7679048000000002</c:v>
                </c:pt>
                <c:pt idx="17">
                  <c:v>3.7667873100000002</c:v>
                </c:pt>
                <c:pt idx="18">
                  <c:v>3.73922906</c:v>
                </c:pt>
                <c:pt idx="19">
                  <c:v>3.7369446499999999</c:v>
                </c:pt>
                <c:pt idx="20">
                  <c:v>3.6958161999999999</c:v>
                </c:pt>
                <c:pt idx="21">
                  <c:v>3.6879700799999999</c:v>
                </c:pt>
                <c:pt idx="22">
                  <c:v>3.6843984299999999</c:v>
                </c:pt>
                <c:pt idx="23">
                  <c:v>3.65317157</c:v>
                </c:pt>
                <c:pt idx="24">
                  <c:v>3.6221957499999999</c:v>
                </c:pt>
                <c:pt idx="25">
                  <c:v>3.6124450700000001</c:v>
                </c:pt>
                <c:pt idx="26">
                  <c:v>3.3429497000000001</c:v>
                </c:pt>
                <c:pt idx="27">
                  <c:v>3.0870940400000002</c:v>
                </c:pt>
                <c:pt idx="28">
                  <c:v>2.4723288000000001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4.97</c:v>
                  </c:pt>
                  <c:pt idx="2">
                    <c:v>4.85</c:v>
                  </c:pt>
                  <c:pt idx="3">
                    <c:v>4.80</c:v>
                  </c:pt>
                  <c:pt idx="4">
                    <c:v>4.36</c:v>
                  </c:pt>
                  <c:pt idx="5">
                    <c:v>4.16</c:v>
                  </c:pt>
                  <c:pt idx="6">
                    <c:v>4.10</c:v>
                  </c:pt>
                  <c:pt idx="7">
                    <c:v>4.00</c:v>
                  </c:pt>
                  <c:pt idx="8">
                    <c:v>3.99</c:v>
                  </c:pt>
                  <c:pt idx="9">
                    <c:v>3.97</c:v>
                  </c:pt>
                  <c:pt idx="10">
                    <c:v>3.95</c:v>
                  </c:pt>
                  <c:pt idx="11">
                    <c:v>3.93</c:v>
                  </c:pt>
                  <c:pt idx="12">
                    <c:v>3.93</c:v>
                  </c:pt>
                  <c:pt idx="13">
                    <c:v>3.85</c:v>
                  </c:pt>
                  <c:pt idx="14">
                    <c:v>3.85</c:v>
                  </c:pt>
                  <c:pt idx="15">
                    <c:v>3.78</c:v>
                  </c:pt>
                  <c:pt idx="16">
                    <c:v>3.77</c:v>
                  </c:pt>
                  <c:pt idx="17">
                    <c:v>3.77</c:v>
                  </c:pt>
                  <c:pt idx="18">
                    <c:v>3.74</c:v>
                  </c:pt>
                  <c:pt idx="19">
                    <c:v>3.74</c:v>
                  </c:pt>
                  <c:pt idx="20">
                    <c:v>3.70</c:v>
                  </c:pt>
                  <c:pt idx="21">
                    <c:v>3.69</c:v>
                  </c:pt>
                  <c:pt idx="22">
                    <c:v>3.68</c:v>
                  </c:pt>
                  <c:pt idx="23">
                    <c:v>3.65</c:v>
                  </c:pt>
                  <c:pt idx="24">
                    <c:v>3.62</c:v>
                  </c:pt>
                  <c:pt idx="25">
                    <c:v>3.61</c:v>
                  </c:pt>
                  <c:pt idx="26">
                    <c:v>3.34</c:v>
                  </c:pt>
                  <c:pt idx="27">
                    <c:v>3.09</c:v>
                  </c:pt>
                  <c:pt idx="28">
                    <c:v>2.47</c:v>
                  </c:pt>
                </c15:dlblRangeCache>
              </c15:datalabelsRange>
            </c:ext>
            <c:ext xmlns:c16="http://schemas.microsoft.com/office/drawing/2014/chart" uri="{C3380CC4-5D6E-409C-BE32-E72D297353CC}">
              <c16:uniqueId val="{0000001F-2CE5-4799-A111-74A66D2E1DF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720-1045-9018-754FC65B8E3E}"/>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720-1045-9018-754FC65B8E3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720-1045-9018-754FC65B8E3E}"/>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720-1045-9018-754FC65B8E3E}"/>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720-1045-9018-754FC65B8E3E}"/>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720-1045-9018-754FC65B8E3E}"/>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720-1045-9018-754FC65B8E3E}"/>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720-1045-9018-754FC65B8E3E}"/>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720-1045-9018-754FC65B8E3E}"/>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720-1045-9018-754FC65B8E3E}"/>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720-1045-9018-754FC65B8E3E}"/>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720-1045-9018-754FC65B8E3E}"/>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720-1045-9018-754FC65B8E3E}"/>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720-1045-9018-754FC65B8E3E}"/>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720-1045-9018-754FC65B8E3E}"/>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720-1045-9018-754FC65B8E3E}"/>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720-1045-9018-754FC65B8E3E}"/>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720-1045-9018-754FC65B8E3E}"/>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720-1045-9018-754FC65B8E3E}"/>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720-1045-9018-754FC65B8E3E}"/>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720-1045-9018-754FC65B8E3E}"/>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720-1045-9018-754FC65B8E3E}"/>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720-1045-9018-754FC65B8E3E}"/>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720-1045-9018-754FC65B8E3E}"/>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720-1045-9018-754FC65B8E3E}"/>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720-1045-9018-754FC65B8E3E}"/>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720-1045-9018-754FC65B8E3E}"/>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720-1045-9018-754FC65B8E3E}"/>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720-1045-9018-754FC65B8E3E}"/>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720-1045-9018-754FC65B8E3E}"/>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720-1045-9018-754FC65B8E3E}"/>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720-1045-9018-754FC65B8E3E}"/>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2720-1045-9018-754FC65B8E3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2720-1045-9018-754FC65B8E3E}"/>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292-4F9F-B869-5AECEC0DFC4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292-4F9F-B869-5AECEC0DFC42}"/>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292-4F9F-B869-5AECEC0DFC4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292-4F9F-B869-5AECEC0DFC42}"/>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DEE-2B49-A907-BA9E1F39E5A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DEE-2B49-A907-BA9E1F39E5A5}"/>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5DEE-2B49-A907-BA9E1F39E5A5}"/>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5DEE-2B49-A907-BA9E1F39E5A5}"/>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5DEE-2B49-A907-BA9E1F39E5A5}"/>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5DEE-2B49-A907-BA9E1F39E5A5}"/>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5DEE-2B49-A907-BA9E1F39E5A5}"/>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5DEE-2B49-A907-BA9E1F39E5A5}"/>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5DEE-2B49-A907-BA9E1F39E5A5}"/>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5DEE-2B49-A907-BA9E1F39E5A5}"/>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5DEE-2B49-A907-BA9E1F39E5A5}"/>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5DEE-2B49-A907-BA9E1F39E5A5}"/>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5DEE-2B49-A907-BA9E1F39E5A5}"/>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5DEE-2B49-A907-BA9E1F39E5A5}"/>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5DEE-2B49-A907-BA9E1F39E5A5}"/>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5DEE-2B49-A907-BA9E1F39E5A5}"/>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5DEE-2B49-A907-BA9E1F39E5A5}"/>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5DEE-2B49-A907-BA9E1F39E5A5}"/>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5DEE-2B49-A907-BA9E1F39E5A5}"/>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5DEE-2B49-A907-BA9E1F39E5A5}"/>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5DEE-2B49-A907-BA9E1F39E5A5}"/>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5DEE-2B49-A907-BA9E1F39E5A5}"/>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5DEE-2B49-A907-BA9E1F39E5A5}"/>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5DEE-2B49-A907-BA9E1F39E5A5}"/>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5DEE-2B49-A907-BA9E1F39E5A5}"/>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5DEE-2B49-A907-BA9E1F39E5A5}"/>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5DEE-2B49-A907-BA9E1F39E5A5}"/>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5DEE-2B49-A907-BA9E1F39E5A5}"/>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5DEE-2B49-A907-BA9E1F39E5A5}"/>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5DEE-2B49-A907-BA9E1F39E5A5}"/>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5DEE-2B49-A907-BA9E1F39E5A5}"/>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5DEE-2B49-A907-BA9E1F39E5A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5DEE-2B49-A907-BA9E1F39E5A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23A-FA42-9D19-F314563E3B4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23A-FA42-9D19-F314563E3B4A}"/>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23A-FA42-9D19-F314563E3B4A}"/>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E23A-FA42-9D19-F314563E3B4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23A-FA42-9D19-F314563E3B4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23A-FA42-9D19-F314563E3B4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23A-FA42-9D19-F314563E3B4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23A-FA42-9D19-F314563E3B4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23A-FA42-9D19-F314563E3B4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23A-FA42-9D19-F314563E3B4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23A-FA42-9D19-F314563E3B4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23A-FA42-9D19-F314563E3B4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23A-FA42-9D19-F314563E3B4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23A-FA42-9D19-F314563E3B4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23A-FA42-9D19-F314563E3B4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23A-FA42-9D19-F314563E3B4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23A-FA42-9D19-F314563E3B4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23A-FA42-9D19-F314563E3B4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23A-FA42-9D19-F314563E3B4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23A-FA42-9D19-F314563E3B4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23A-FA42-9D19-F314563E3B4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23A-FA42-9D19-F314563E3B4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23A-FA42-9D19-F314563E3B4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23A-FA42-9D19-F314563E3B4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23A-FA42-9D19-F314563E3B4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23A-FA42-9D19-F314563E3B4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23A-FA42-9D19-F314563E3B4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23A-FA42-9D19-F314563E3B4A}"/>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23A-FA42-9D19-F314563E3B4A}"/>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23A-FA42-9D19-F314563E3B4A}"/>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23A-FA42-9D19-F314563E3B4A}"/>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23A-FA42-9D19-F314563E3B4A}"/>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E23A-FA42-9D19-F314563E3B4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E23A-FA42-9D19-F314563E3B4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235B-489A-B09B-250EF76E8722}"/>
              </c:ext>
            </c:extLst>
          </c:dPt>
          <c:dPt>
            <c:idx val="1"/>
            <c:invertIfNegative val="0"/>
            <c:bubble3D val="0"/>
            <c:spPr>
              <a:solidFill>
                <a:srgbClr val="654E98"/>
              </a:solidFill>
            </c:spPr>
            <c:extLst>
              <c:ext xmlns:c16="http://schemas.microsoft.com/office/drawing/2014/chart" uri="{C3380CC4-5D6E-409C-BE32-E72D297353CC}">
                <c16:uniqueId val="{00000003-235B-489A-B09B-250EF76E8722}"/>
              </c:ext>
            </c:extLst>
          </c:dPt>
          <c:dPt>
            <c:idx val="2"/>
            <c:invertIfNegative val="0"/>
            <c:bubble3D val="0"/>
            <c:spPr>
              <a:solidFill>
                <a:srgbClr val="654E98"/>
              </a:solidFill>
            </c:spPr>
            <c:extLst>
              <c:ext xmlns:c16="http://schemas.microsoft.com/office/drawing/2014/chart" uri="{C3380CC4-5D6E-409C-BE32-E72D297353CC}">
                <c16:uniqueId val="{00000004-235B-489A-B09B-250EF76E8722}"/>
              </c:ext>
            </c:extLst>
          </c:dPt>
          <c:dPt>
            <c:idx val="3"/>
            <c:invertIfNegative val="0"/>
            <c:bubble3D val="0"/>
            <c:spPr>
              <a:solidFill>
                <a:srgbClr val="654E98"/>
              </a:solidFill>
            </c:spPr>
            <c:extLst>
              <c:ext xmlns:c16="http://schemas.microsoft.com/office/drawing/2014/chart" uri="{C3380CC4-5D6E-409C-BE32-E72D297353CC}">
                <c16:uniqueId val="{00000005-235B-489A-B09B-250EF76E8722}"/>
              </c:ext>
            </c:extLst>
          </c:dPt>
          <c:dPt>
            <c:idx val="4"/>
            <c:invertIfNegative val="0"/>
            <c:bubble3D val="0"/>
            <c:spPr>
              <a:solidFill>
                <a:srgbClr val="654E98"/>
              </a:solidFill>
            </c:spPr>
            <c:extLst>
              <c:ext xmlns:c16="http://schemas.microsoft.com/office/drawing/2014/chart" uri="{C3380CC4-5D6E-409C-BE32-E72D297353CC}">
                <c16:uniqueId val="{00000006-235B-489A-B09B-250EF76E8722}"/>
              </c:ext>
            </c:extLst>
          </c:dPt>
          <c:dPt>
            <c:idx val="5"/>
            <c:invertIfNegative val="0"/>
            <c:bubble3D val="0"/>
            <c:spPr>
              <a:solidFill>
                <a:srgbClr val="654E98"/>
              </a:solidFill>
            </c:spPr>
            <c:extLst>
              <c:ext xmlns:c16="http://schemas.microsoft.com/office/drawing/2014/chart" uri="{C3380CC4-5D6E-409C-BE32-E72D297353CC}">
                <c16:uniqueId val="{00000007-235B-489A-B09B-250EF76E8722}"/>
              </c:ext>
            </c:extLst>
          </c:dPt>
          <c:dPt>
            <c:idx val="6"/>
            <c:invertIfNegative val="0"/>
            <c:bubble3D val="0"/>
            <c:spPr>
              <a:solidFill>
                <a:srgbClr val="654E98"/>
              </a:solidFill>
            </c:spPr>
            <c:extLst>
              <c:ext xmlns:c16="http://schemas.microsoft.com/office/drawing/2014/chart" uri="{C3380CC4-5D6E-409C-BE32-E72D297353CC}">
                <c16:uniqueId val="{00000008-235B-489A-B09B-250EF76E8722}"/>
              </c:ext>
            </c:extLst>
          </c:dPt>
          <c:dPt>
            <c:idx val="7"/>
            <c:invertIfNegative val="0"/>
            <c:bubble3D val="0"/>
            <c:spPr>
              <a:solidFill>
                <a:srgbClr val="654E98"/>
              </a:solidFill>
            </c:spPr>
            <c:extLst>
              <c:ext xmlns:c16="http://schemas.microsoft.com/office/drawing/2014/chart" uri="{C3380CC4-5D6E-409C-BE32-E72D297353CC}">
                <c16:uniqueId val="{00000009-235B-489A-B09B-250EF76E8722}"/>
              </c:ext>
            </c:extLst>
          </c:dPt>
          <c:dPt>
            <c:idx val="8"/>
            <c:invertIfNegative val="0"/>
            <c:bubble3D val="0"/>
            <c:spPr>
              <a:solidFill>
                <a:srgbClr val="654E98"/>
              </a:solidFill>
            </c:spPr>
            <c:extLst>
              <c:ext xmlns:c16="http://schemas.microsoft.com/office/drawing/2014/chart" uri="{C3380CC4-5D6E-409C-BE32-E72D297353CC}">
                <c16:uniqueId val="{0000000A-235B-489A-B09B-250EF76E8722}"/>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35B-489A-B09B-250EF76E8722}"/>
              </c:ext>
            </c:extLst>
          </c:dPt>
          <c:dPt>
            <c:idx val="10"/>
            <c:invertIfNegative val="0"/>
            <c:bubble3D val="0"/>
            <c:spPr>
              <a:solidFill>
                <a:srgbClr val="654E98"/>
              </a:solidFill>
            </c:spPr>
            <c:extLst>
              <c:ext xmlns:c16="http://schemas.microsoft.com/office/drawing/2014/chart" uri="{C3380CC4-5D6E-409C-BE32-E72D297353CC}">
                <c16:uniqueId val="{0000000B-235B-489A-B09B-250EF76E8722}"/>
              </c:ext>
            </c:extLst>
          </c:dPt>
          <c:dPt>
            <c:idx val="11"/>
            <c:invertIfNegative val="0"/>
            <c:bubble3D val="0"/>
            <c:spPr>
              <a:solidFill>
                <a:srgbClr val="654E98"/>
              </a:solidFill>
            </c:spPr>
            <c:extLst>
              <c:ext xmlns:c16="http://schemas.microsoft.com/office/drawing/2014/chart" uri="{C3380CC4-5D6E-409C-BE32-E72D297353CC}">
                <c16:uniqueId val="{0000000C-235B-489A-B09B-250EF76E8722}"/>
              </c:ext>
            </c:extLst>
          </c:dPt>
          <c:dPt>
            <c:idx val="12"/>
            <c:invertIfNegative val="0"/>
            <c:bubble3D val="0"/>
            <c:spPr>
              <a:solidFill>
                <a:srgbClr val="C00000"/>
              </a:solidFill>
            </c:spPr>
            <c:extLst>
              <c:ext xmlns:c16="http://schemas.microsoft.com/office/drawing/2014/chart" uri="{C3380CC4-5D6E-409C-BE32-E72D297353CC}">
                <c16:uniqueId val="{0000000D-235B-489A-B09B-250EF76E8722}"/>
              </c:ext>
            </c:extLst>
          </c:dPt>
          <c:dPt>
            <c:idx val="13"/>
            <c:invertIfNegative val="0"/>
            <c:bubble3D val="0"/>
            <c:spPr>
              <a:solidFill>
                <a:srgbClr val="654E98"/>
              </a:solidFill>
            </c:spPr>
            <c:extLst>
              <c:ext xmlns:c16="http://schemas.microsoft.com/office/drawing/2014/chart" uri="{C3380CC4-5D6E-409C-BE32-E72D297353CC}">
                <c16:uniqueId val="{0000000E-235B-489A-B09B-250EF76E8722}"/>
              </c:ext>
            </c:extLst>
          </c:dPt>
          <c:dPt>
            <c:idx val="14"/>
            <c:invertIfNegative val="0"/>
            <c:bubble3D val="0"/>
            <c:spPr>
              <a:solidFill>
                <a:srgbClr val="654E98"/>
              </a:solidFill>
            </c:spPr>
            <c:extLst>
              <c:ext xmlns:c16="http://schemas.microsoft.com/office/drawing/2014/chart" uri="{C3380CC4-5D6E-409C-BE32-E72D297353CC}">
                <c16:uniqueId val="{0000000F-235B-489A-B09B-250EF76E8722}"/>
              </c:ext>
            </c:extLst>
          </c:dPt>
          <c:dPt>
            <c:idx val="15"/>
            <c:invertIfNegative val="0"/>
            <c:bubble3D val="0"/>
            <c:spPr>
              <a:solidFill>
                <a:srgbClr val="654E98"/>
              </a:solidFill>
            </c:spPr>
            <c:extLst>
              <c:ext xmlns:c16="http://schemas.microsoft.com/office/drawing/2014/chart" uri="{C3380CC4-5D6E-409C-BE32-E72D297353CC}">
                <c16:uniqueId val="{00000010-235B-489A-B09B-250EF76E8722}"/>
              </c:ext>
            </c:extLst>
          </c:dPt>
          <c:dPt>
            <c:idx val="16"/>
            <c:invertIfNegative val="0"/>
            <c:bubble3D val="0"/>
            <c:spPr>
              <a:solidFill>
                <a:srgbClr val="654E98"/>
              </a:solidFill>
            </c:spPr>
            <c:extLst>
              <c:ext xmlns:c16="http://schemas.microsoft.com/office/drawing/2014/chart" uri="{C3380CC4-5D6E-409C-BE32-E72D297353CC}">
                <c16:uniqueId val="{00000011-235B-489A-B09B-250EF76E8722}"/>
              </c:ext>
            </c:extLst>
          </c:dPt>
          <c:dPt>
            <c:idx val="17"/>
            <c:invertIfNegative val="0"/>
            <c:bubble3D val="0"/>
            <c:spPr>
              <a:solidFill>
                <a:srgbClr val="654E98"/>
              </a:solidFill>
            </c:spPr>
            <c:extLst>
              <c:ext xmlns:c16="http://schemas.microsoft.com/office/drawing/2014/chart" uri="{C3380CC4-5D6E-409C-BE32-E72D297353CC}">
                <c16:uniqueId val="{00000012-235B-489A-B09B-250EF76E8722}"/>
              </c:ext>
            </c:extLst>
          </c:dPt>
          <c:dPt>
            <c:idx val="18"/>
            <c:invertIfNegative val="0"/>
            <c:bubble3D val="0"/>
            <c:spPr>
              <a:solidFill>
                <a:srgbClr val="654E98"/>
              </a:solidFill>
            </c:spPr>
            <c:extLst>
              <c:ext xmlns:c16="http://schemas.microsoft.com/office/drawing/2014/chart" uri="{C3380CC4-5D6E-409C-BE32-E72D297353CC}">
                <c16:uniqueId val="{00000013-235B-489A-B09B-250EF76E8722}"/>
              </c:ext>
            </c:extLst>
          </c:dPt>
          <c:dPt>
            <c:idx val="19"/>
            <c:invertIfNegative val="0"/>
            <c:bubble3D val="0"/>
            <c:spPr>
              <a:solidFill>
                <a:srgbClr val="654E98"/>
              </a:solidFill>
            </c:spPr>
            <c:extLst>
              <c:ext xmlns:c16="http://schemas.microsoft.com/office/drawing/2014/chart" uri="{C3380CC4-5D6E-409C-BE32-E72D297353CC}">
                <c16:uniqueId val="{00000014-235B-489A-B09B-250EF76E8722}"/>
              </c:ext>
            </c:extLst>
          </c:dPt>
          <c:dPt>
            <c:idx val="20"/>
            <c:invertIfNegative val="0"/>
            <c:bubble3D val="0"/>
            <c:spPr>
              <a:solidFill>
                <a:srgbClr val="654E98"/>
              </a:solidFill>
            </c:spPr>
            <c:extLst>
              <c:ext xmlns:c16="http://schemas.microsoft.com/office/drawing/2014/chart" uri="{C3380CC4-5D6E-409C-BE32-E72D297353CC}">
                <c16:uniqueId val="{00000015-235B-489A-B09B-250EF76E8722}"/>
              </c:ext>
            </c:extLst>
          </c:dPt>
          <c:dPt>
            <c:idx val="21"/>
            <c:invertIfNegative val="0"/>
            <c:bubble3D val="0"/>
            <c:spPr>
              <a:solidFill>
                <a:srgbClr val="654E98"/>
              </a:solidFill>
            </c:spPr>
            <c:extLst>
              <c:ext xmlns:c16="http://schemas.microsoft.com/office/drawing/2014/chart" uri="{C3380CC4-5D6E-409C-BE32-E72D297353CC}">
                <c16:uniqueId val="{00000016-235B-489A-B09B-250EF76E8722}"/>
              </c:ext>
            </c:extLst>
          </c:dPt>
          <c:dPt>
            <c:idx val="22"/>
            <c:invertIfNegative val="0"/>
            <c:bubble3D val="0"/>
            <c:spPr>
              <a:solidFill>
                <a:srgbClr val="654E98"/>
              </a:solidFill>
            </c:spPr>
            <c:extLst>
              <c:ext xmlns:c16="http://schemas.microsoft.com/office/drawing/2014/chart" uri="{C3380CC4-5D6E-409C-BE32-E72D297353CC}">
                <c16:uniqueId val="{00000017-235B-489A-B09B-250EF76E8722}"/>
              </c:ext>
            </c:extLst>
          </c:dPt>
          <c:dPt>
            <c:idx val="23"/>
            <c:invertIfNegative val="0"/>
            <c:bubble3D val="0"/>
            <c:spPr>
              <a:solidFill>
                <a:srgbClr val="654E98"/>
              </a:solidFill>
            </c:spPr>
            <c:extLst>
              <c:ext xmlns:c16="http://schemas.microsoft.com/office/drawing/2014/chart" uri="{C3380CC4-5D6E-409C-BE32-E72D297353CC}">
                <c16:uniqueId val="{00000018-235B-489A-B09B-250EF76E8722}"/>
              </c:ext>
            </c:extLst>
          </c:dPt>
          <c:dPt>
            <c:idx val="24"/>
            <c:invertIfNegative val="0"/>
            <c:bubble3D val="0"/>
            <c:spPr>
              <a:solidFill>
                <a:srgbClr val="654E98"/>
              </a:solidFill>
            </c:spPr>
            <c:extLst>
              <c:ext xmlns:c16="http://schemas.microsoft.com/office/drawing/2014/chart" uri="{C3380CC4-5D6E-409C-BE32-E72D297353CC}">
                <c16:uniqueId val="{00000019-235B-489A-B09B-250EF76E8722}"/>
              </c:ext>
            </c:extLst>
          </c:dPt>
          <c:dPt>
            <c:idx val="25"/>
            <c:invertIfNegative val="0"/>
            <c:bubble3D val="0"/>
            <c:spPr>
              <a:solidFill>
                <a:srgbClr val="654E98"/>
              </a:solidFill>
            </c:spPr>
            <c:extLst>
              <c:ext xmlns:c16="http://schemas.microsoft.com/office/drawing/2014/chart" uri="{C3380CC4-5D6E-409C-BE32-E72D297353CC}">
                <c16:uniqueId val="{0000001A-235B-489A-B09B-250EF76E8722}"/>
              </c:ext>
            </c:extLst>
          </c:dPt>
          <c:dPt>
            <c:idx val="26"/>
            <c:invertIfNegative val="0"/>
            <c:bubble3D val="0"/>
            <c:spPr>
              <a:solidFill>
                <a:srgbClr val="654E98"/>
              </a:solidFill>
            </c:spPr>
            <c:extLst>
              <c:ext xmlns:c16="http://schemas.microsoft.com/office/drawing/2014/chart" uri="{C3380CC4-5D6E-409C-BE32-E72D297353CC}">
                <c16:uniqueId val="{0000001B-235B-489A-B09B-250EF76E8722}"/>
              </c:ext>
            </c:extLst>
          </c:dPt>
          <c:dPt>
            <c:idx val="27"/>
            <c:invertIfNegative val="0"/>
            <c:bubble3D val="0"/>
            <c:spPr>
              <a:solidFill>
                <a:srgbClr val="654E98"/>
              </a:solidFill>
            </c:spPr>
            <c:extLst>
              <c:ext xmlns:c16="http://schemas.microsoft.com/office/drawing/2014/chart" uri="{C3380CC4-5D6E-409C-BE32-E72D297353CC}">
                <c16:uniqueId val="{0000001C-235B-489A-B09B-250EF76E8722}"/>
              </c:ext>
            </c:extLst>
          </c:dPt>
          <c:dPt>
            <c:idx val="28"/>
            <c:invertIfNegative val="0"/>
            <c:bubble3D val="0"/>
            <c:spPr>
              <a:solidFill>
                <a:srgbClr val="654E98"/>
              </a:solidFill>
            </c:spPr>
            <c:extLst>
              <c:ext xmlns:c16="http://schemas.microsoft.com/office/drawing/2014/chart" uri="{C3380CC4-5D6E-409C-BE32-E72D297353CC}">
                <c16:uniqueId val="{0000001D-235B-489A-B09B-250EF76E8722}"/>
              </c:ext>
            </c:extLst>
          </c:dPt>
          <c:dLbls>
            <c:dLbl>
              <c:idx val="0"/>
              <c:tx>
                <c:rich>
                  <a:bodyPr/>
                  <a:lstStyle/>
                  <a:p>
                    <a:fld id="{2F725CC6-F845-461F-AA9C-FC95250ACAB3}"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235B-489A-B09B-250EF76E8722}"/>
                </c:ext>
              </c:extLst>
            </c:dLbl>
            <c:dLbl>
              <c:idx val="1"/>
              <c:tx>
                <c:rich>
                  <a:bodyPr/>
                  <a:lstStyle/>
                  <a:p>
                    <a:fld id="{157957D8-3E28-4F5A-86D5-ABFEAA317F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235B-489A-B09B-250EF76E8722}"/>
                </c:ext>
              </c:extLst>
            </c:dLbl>
            <c:dLbl>
              <c:idx val="2"/>
              <c:tx>
                <c:rich>
                  <a:bodyPr/>
                  <a:lstStyle/>
                  <a:p>
                    <a:r>
                      <a:rPr lang="en-GB"/>
                      <a:t>4.80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35B-489A-B09B-250EF76E8722}"/>
                </c:ext>
              </c:extLst>
            </c:dLbl>
            <c:dLbl>
              <c:idx val="3"/>
              <c:tx>
                <c:rich>
                  <a:bodyPr/>
                  <a:lstStyle/>
                  <a:p>
                    <a:r>
                      <a:rPr lang="en-GB"/>
                      <a:t>4.77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35B-489A-B09B-250EF76E8722}"/>
                </c:ext>
              </c:extLst>
            </c:dLbl>
            <c:dLbl>
              <c:idx val="4"/>
              <c:tx>
                <c:rich>
                  <a:bodyPr/>
                  <a:lstStyle/>
                  <a:p>
                    <a:r>
                      <a:rPr lang="en-GB"/>
                      <a:t>4.41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35B-489A-B09B-250EF76E8722}"/>
                </c:ext>
              </c:extLst>
            </c:dLbl>
            <c:dLbl>
              <c:idx val="5"/>
              <c:tx>
                <c:rich>
                  <a:bodyPr/>
                  <a:lstStyle/>
                  <a:p>
                    <a:r>
                      <a:rPr lang="en-GB"/>
                      <a:t>4.32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35B-489A-B09B-250EF76E8722}"/>
                </c:ext>
              </c:extLst>
            </c:dLbl>
            <c:dLbl>
              <c:idx val="6"/>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35B-489A-B09B-250EF76E8722}"/>
                </c:ext>
              </c:extLst>
            </c:dLbl>
            <c:dLbl>
              <c:idx val="7"/>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35B-489A-B09B-250EF76E8722}"/>
                </c:ext>
              </c:extLst>
            </c:dLbl>
            <c:dLbl>
              <c:idx val="8"/>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35B-489A-B09B-250EF76E8722}"/>
                </c:ext>
              </c:extLst>
            </c:dLbl>
            <c:dLbl>
              <c:idx val="9"/>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35B-489A-B09B-250EF76E8722}"/>
                </c:ext>
              </c:extLst>
            </c:dLbl>
            <c:dLbl>
              <c:idx val="10"/>
              <c:tx>
                <c:rich>
                  <a:bodyPr/>
                  <a:lstStyle/>
                  <a:p>
                    <a:r>
                      <a:rPr lang="en-GB"/>
                      <a:t>3.85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35B-489A-B09B-250EF76E8722}"/>
                </c:ext>
              </c:extLst>
            </c:dLbl>
            <c:dLbl>
              <c:idx val="11"/>
              <c:tx>
                <c:rich>
                  <a:bodyPr/>
                  <a:lstStyle/>
                  <a:p>
                    <a:r>
                      <a:rPr lang="en-GB"/>
                      <a:t>3.72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35B-489A-B09B-250EF76E8722}"/>
                </c:ext>
              </c:extLst>
            </c:dLbl>
            <c:dLbl>
              <c:idx val="12"/>
              <c:tx>
                <c:rich>
                  <a:bodyPr/>
                  <a:lstStyle/>
                  <a:p>
                    <a:r>
                      <a:rPr lang="en-GB"/>
                      <a:t>3.66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35B-489A-B09B-250EF76E8722}"/>
                </c:ext>
              </c:extLst>
            </c:dLbl>
            <c:dLbl>
              <c:idx val="13"/>
              <c:tx>
                <c:rich>
                  <a:bodyPr/>
                  <a:lstStyle/>
                  <a:p>
                    <a:r>
                      <a:rPr lang="en-GB"/>
                      <a:t>3.64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35B-489A-B09B-250EF76E8722}"/>
                </c:ext>
              </c:extLst>
            </c:dLbl>
            <c:dLbl>
              <c:idx val="14"/>
              <c:tx>
                <c:rich>
                  <a:bodyPr/>
                  <a:lstStyle/>
                  <a:p>
                    <a:r>
                      <a:rPr lang="en-GB"/>
                      <a:t>3.63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35B-489A-B09B-250EF76E8722}"/>
                </c:ext>
              </c:extLst>
            </c:dLbl>
            <c:dLbl>
              <c:idx val="15"/>
              <c:tx>
                <c:rich>
                  <a:bodyPr/>
                  <a:lstStyle/>
                  <a:p>
                    <a:r>
                      <a:rPr lang="en-GB"/>
                      <a:t>3.59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35B-489A-B09B-250EF76E8722}"/>
                </c:ext>
              </c:extLst>
            </c:dLbl>
            <c:dLbl>
              <c:idx val="16"/>
              <c:tx>
                <c:rich>
                  <a:bodyPr/>
                  <a:lstStyle/>
                  <a:p>
                    <a:r>
                      <a:rPr lang="en-GB"/>
                      <a:t>3.50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35B-489A-B09B-250EF76E8722}"/>
                </c:ext>
              </c:extLst>
            </c:dLbl>
            <c:dLbl>
              <c:idx val="17"/>
              <c:tx>
                <c:rich>
                  <a:bodyPr/>
                  <a:lstStyle/>
                  <a:p>
                    <a:r>
                      <a:rPr lang="en-GB"/>
                      <a:t>3.49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35B-489A-B09B-250EF76E8722}"/>
                </c:ext>
              </c:extLst>
            </c:dLbl>
            <c:dLbl>
              <c:idx val="18"/>
              <c:tx>
                <c:rich>
                  <a:bodyPr/>
                  <a:lstStyle/>
                  <a:p>
                    <a:r>
                      <a:rPr lang="en-GB"/>
                      <a:t>3.46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35B-489A-B09B-250EF76E8722}"/>
                </c:ext>
              </c:extLst>
            </c:dLbl>
            <c:dLbl>
              <c:idx val="19"/>
              <c:tx>
                <c:rich>
                  <a:bodyPr/>
                  <a:lstStyle/>
                  <a:p>
                    <a:r>
                      <a:rPr lang="en-GB"/>
                      <a:t>3.40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35B-489A-B09B-250EF76E8722}"/>
                </c:ext>
              </c:extLst>
            </c:dLbl>
            <c:dLbl>
              <c:idx val="20"/>
              <c:tx>
                <c:rich>
                  <a:bodyPr/>
                  <a:lstStyle/>
                  <a:p>
                    <a:r>
                      <a:rPr lang="en-GB"/>
                      <a:t>3.39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35B-489A-B09B-250EF76E8722}"/>
                </c:ext>
              </c:extLst>
            </c:dLbl>
            <c:dLbl>
              <c:idx val="21"/>
              <c:tx>
                <c:rich>
                  <a:bodyPr/>
                  <a:lstStyle/>
                  <a:p>
                    <a:r>
                      <a:rPr lang="en-GB"/>
                      <a:t>3.34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35B-489A-B09B-250EF76E8722}"/>
                </c:ext>
              </c:extLst>
            </c:dLbl>
            <c:dLbl>
              <c:idx val="22"/>
              <c:tx>
                <c:rich>
                  <a:bodyPr/>
                  <a:lstStyle/>
                  <a:p>
                    <a:r>
                      <a:rPr lang="en-GB"/>
                      <a:t>3.31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35B-489A-B09B-250EF76E8722}"/>
                </c:ext>
              </c:extLst>
            </c:dLbl>
            <c:dLbl>
              <c:idx val="23"/>
              <c:tx>
                <c:rich>
                  <a:bodyPr/>
                  <a:lstStyle/>
                  <a:p>
                    <a:r>
                      <a:rPr lang="en-GB"/>
                      <a:t>3.23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35B-489A-B09B-250EF76E8722}"/>
                </c:ext>
              </c:extLst>
            </c:dLbl>
            <c:dLbl>
              <c:idx val="24"/>
              <c:tx>
                <c:rich>
                  <a:bodyPr/>
                  <a:lstStyle/>
                  <a:p>
                    <a:r>
                      <a:rPr lang="en-GB"/>
                      <a:t>3.13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35B-489A-B09B-250EF76E8722}"/>
                </c:ext>
              </c:extLst>
            </c:dLbl>
            <c:dLbl>
              <c:idx val="25"/>
              <c:tx>
                <c:rich>
                  <a:bodyPr/>
                  <a:lstStyle/>
                  <a:p>
                    <a:r>
                      <a:rPr lang="en-GB"/>
                      <a:t>3.12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35B-489A-B09B-250EF76E8722}"/>
                </c:ext>
              </c:extLst>
            </c:dLbl>
            <c:dLbl>
              <c:idx val="26"/>
              <c:tx>
                <c:rich>
                  <a:bodyPr/>
                  <a:lstStyle/>
                  <a:p>
                    <a:r>
                      <a:rPr lang="en-GB"/>
                      <a:t>2.99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35B-489A-B09B-250EF76E8722}"/>
                </c:ext>
              </c:extLst>
            </c:dLbl>
            <c:dLbl>
              <c:idx val="27"/>
              <c:tx>
                <c:rich>
                  <a:bodyPr/>
                  <a:lstStyle/>
                  <a:p>
                    <a:r>
                      <a:rPr lang="en-GB"/>
                      <a:t>2.96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35B-489A-B09B-250EF76E8722}"/>
                </c:ext>
              </c:extLst>
            </c:dLbl>
            <c:dLbl>
              <c:idx val="28"/>
              <c:tx>
                <c:rich>
                  <a:bodyPr/>
                  <a:lstStyle/>
                  <a:p>
                    <a:r>
                      <a:rPr lang="en-GB"/>
                      <a:t>2.89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35B-489A-B09B-250EF76E8722}"/>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35B-489A-B09B-250EF76E872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NKG</c:v>
                </c:pt>
                <c:pt idx="2">
                  <c:v>TAO</c:v>
                </c:pt>
                <c:pt idx="3">
                  <c:v>GMP</c:v>
                </c:pt>
                <c:pt idx="4">
                  <c:v>BLR</c:v>
                </c:pt>
                <c:pt idx="5">
                  <c:v>RUH</c:v>
                </c:pt>
                <c:pt idx="6">
                  <c:v>SLC</c:v>
                </c:pt>
                <c:pt idx="7">
                  <c:v>DME</c:v>
                </c:pt>
                <c:pt idx="8">
                  <c:v>LGA</c:v>
                </c:pt>
                <c:pt idx="9">
                  <c:v>ZRH</c:v>
                </c:pt>
                <c:pt idx="10">
                  <c:v>KIX</c:v>
                </c:pt>
                <c:pt idx="11">
                  <c:v>MSP</c:v>
                </c:pt>
                <c:pt idx="12">
                  <c:v>BWI</c:v>
                </c:pt>
                <c:pt idx="13">
                  <c:v>ORY</c:v>
                </c:pt>
                <c:pt idx="14">
                  <c:v>ARN</c:v>
                </c:pt>
                <c:pt idx="15">
                  <c:v>DMK</c:v>
                </c:pt>
                <c:pt idx="16">
                  <c:v>BRU</c:v>
                </c:pt>
                <c:pt idx="17">
                  <c:v>DTW</c:v>
                </c:pt>
                <c:pt idx="18">
                  <c:v>PMI</c:v>
                </c:pt>
                <c:pt idx="19">
                  <c:v>MXP</c:v>
                </c:pt>
                <c:pt idx="20">
                  <c:v>JED</c:v>
                </c:pt>
                <c:pt idx="21">
                  <c:v>YVR</c:v>
                </c:pt>
                <c:pt idx="22">
                  <c:v>CUN</c:v>
                </c:pt>
                <c:pt idx="23">
                  <c:v>OSL</c:v>
                </c:pt>
                <c:pt idx="24">
                  <c:v>VIE</c:v>
                </c:pt>
                <c:pt idx="25">
                  <c:v>ATH</c:v>
                </c:pt>
                <c:pt idx="26">
                  <c:v>LIS</c:v>
                </c:pt>
                <c:pt idx="27">
                  <c:v>CPH</c:v>
                </c:pt>
                <c:pt idx="28">
                  <c:v>DUB</c:v>
                </c:pt>
              </c:strCache>
            </c:strRef>
          </c:cat>
          <c:val>
            <c:numRef>
              <c:f>Sheet1!$B$2:$B$31</c:f>
              <c:numCache>
                <c:formatCode>0.00000000</c:formatCode>
                <c:ptCount val="30"/>
                <c:pt idx="0">
                  <c:v>4.9944974100000001</c:v>
                </c:pt>
                <c:pt idx="1">
                  <c:v>4.8464529599999997</c:v>
                </c:pt>
                <c:pt idx="2">
                  <c:v>4.8048981800000004</c:v>
                </c:pt>
                <c:pt idx="3">
                  <c:v>4.7691790200000002</c:v>
                </c:pt>
                <c:pt idx="4">
                  <c:v>4.4057097699999996</c:v>
                </c:pt>
                <c:pt idx="5">
                  <c:v>4.3246580100000003</c:v>
                </c:pt>
                <c:pt idx="6">
                  <c:v>4.2276230000000004</c:v>
                </c:pt>
                <c:pt idx="7">
                  <c:v>3.9860036700000001</c:v>
                </c:pt>
                <c:pt idx="8">
                  <c:v>3.9510166600000001</c:v>
                </c:pt>
                <c:pt idx="9">
                  <c:v>3.9150894699999998</c:v>
                </c:pt>
                <c:pt idx="10">
                  <c:v>3.8502769699999999</c:v>
                </c:pt>
                <c:pt idx="11">
                  <c:v>3.7234047100000001</c:v>
                </c:pt>
                <c:pt idx="12">
                  <c:v>3.6634591799999998</c:v>
                </c:pt>
                <c:pt idx="13">
                  <c:v>3.6367305299999999</c:v>
                </c:pt>
                <c:pt idx="14">
                  <c:v>3.6326764499999999</c:v>
                </c:pt>
                <c:pt idx="15">
                  <c:v>3.5928295100000001</c:v>
                </c:pt>
                <c:pt idx="16">
                  <c:v>3.4974821399999998</c:v>
                </c:pt>
                <c:pt idx="17">
                  <c:v>3.4923042299999998</c:v>
                </c:pt>
                <c:pt idx="18">
                  <c:v>3.4646417</c:v>
                </c:pt>
                <c:pt idx="19">
                  <c:v>3.4034625599999999</c:v>
                </c:pt>
                <c:pt idx="20">
                  <c:v>3.3868034300000001</c:v>
                </c:pt>
                <c:pt idx="21">
                  <c:v>3.3442437800000002</c:v>
                </c:pt>
                <c:pt idx="22">
                  <c:v>3.309396</c:v>
                </c:pt>
                <c:pt idx="23">
                  <c:v>3.2334735700000001</c:v>
                </c:pt>
                <c:pt idx="24">
                  <c:v>3.12894819</c:v>
                </c:pt>
                <c:pt idx="25">
                  <c:v>3.1211897999999998</c:v>
                </c:pt>
                <c:pt idx="26">
                  <c:v>2.9859882199999999</c:v>
                </c:pt>
                <c:pt idx="27">
                  <c:v>2.9634055300000002</c:v>
                </c:pt>
                <c:pt idx="28">
                  <c:v>2.8882001399999999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4.85</c:v>
                  </c:pt>
                  <c:pt idx="2">
                    <c:v>4.80</c:v>
                  </c:pt>
                  <c:pt idx="3">
                    <c:v>4.77</c:v>
                  </c:pt>
                  <c:pt idx="4">
                    <c:v>4.41</c:v>
                  </c:pt>
                  <c:pt idx="5">
                    <c:v>4.32</c:v>
                  </c:pt>
                  <c:pt idx="6">
                    <c:v>4.23</c:v>
                  </c:pt>
                  <c:pt idx="7">
                    <c:v>3.99</c:v>
                  </c:pt>
                  <c:pt idx="8">
                    <c:v>3.95</c:v>
                  </c:pt>
                  <c:pt idx="9">
                    <c:v>3.92</c:v>
                  </c:pt>
                  <c:pt idx="10">
                    <c:v>3.85</c:v>
                  </c:pt>
                  <c:pt idx="11">
                    <c:v>3.72</c:v>
                  </c:pt>
                  <c:pt idx="12">
                    <c:v>3.66</c:v>
                  </c:pt>
                  <c:pt idx="13">
                    <c:v>3.64</c:v>
                  </c:pt>
                  <c:pt idx="14">
                    <c:v>3.63</c:v>
                  </c:pt>
                  <c:pt idx="15">
                    <c:v>3.59</c:v>
                  </c:pt>
                  <c:pt idx="16">
                    <c:v>3.50</c:v>
                  </c:pt>
                  <c:pt idx="17">
                    <c:v>3.49</c:v>
                  </c:pt>
                  <c:pt idx="18">
                    <c:v>3.46</c:v>
                  </c:pt>
                  <c:pt idx="19">
                    <c:v>3.40</c:v>
                  </c:pt>
                  <c:pt idx="20">
                    <c:v>3.39</c:v>
                  </c:pt>
                  <c:pt idx="21">
                    <c:v>3.34</c:v>
                  </c:pt>
                  <c:pt idx="22">
                    <c:v>3.31</c:v>
                  </c:pt>
                  <c:pt idx="23">
                    <c:v>3.23</c:v>
                  </c:pt>
                  <c:pt idx="24">
                    <c:v>3.13</c:v>
                  </c:pt>
                  <c:pt idx="25">
                    <c:v>3.12</c:v>
                  </c:pt>
                  <c:pt idx="26">
                    <c:v>2.99</c:v>
                  </c:pt>
                  <c:pt idx="27">
                    <c:v>2.96</c:v>
                  </c:pt>
                  <c:pt idx="28">
                    <c:v>2.89</c:v>
                  </c:pt>
                </c15:dlblRangeCache>
              </c15:datalabelsRange>
            </c:ext>
            <c:ext xmlns:c16="http://schemas.microsoft.com/office/drawing/2014/chart" uri="{C3380CC4-5D6E-409C-BE32-E72D297353CC}">
              <c16:uniqueId val="{0000001F-235B-489A-B09B-250EF76E872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E32-7B46-B841-BA1A98FB80CA}"/>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E32-7B46-B841-BA1A98FB80C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E32-7B46-B841-BA1A98FB80CA}"/>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AE32-7B46-B841-BA1A98FB80C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AE32-7B46-B841-BA1A98FB80C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E32-7B46-B841-BA1A98FB80C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AE32-7B46-B841-BA1A98FB80C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E32-7B46-B841-BA1A98FB80C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AE32-7B46-B841-BA1A98FB80C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E32-7B46-B841-BA1A98FB80C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E32-7B46-B841-BA1A98FB80C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AE32-7B46-B841-BA1A98FB80C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E32-7B46-B841-BA1A98FB80C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E32-7B46-B841-BA1A98FB80C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AE32-7B46-B841-BA1A98FB80C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E32-7B46-B841-BA1A98FB80C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AE32-7B46-B841-BA1A98FB80C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E32-7B46-B841-BA1A98FB80C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AE32-7B46-B841-BA1A98FB80C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AE32-7B46-B841-BA1A98FB80C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AE32-7B46-B841-BA1A98FB80C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E32-7B46-B841-BA1A98FB80C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AE32-7B46-B841-BA1A98FB80C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E32-7B46-B841-BA1A98FB80C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AE32-7B46-B841-BA1A98FB80C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E32-7B46-B841-BA1A98FB80C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AE32-7B46-B841-BA1A98FB80C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E32-7B46-B841-BA1A98FB80CA}"/>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AE32-7B46-B841-BA1A98FB80CA}"/>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E32-7B46-B841-BA1A98FB80CA}"/>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AE32-7B46-B841-BA1A98FB80CA}"/>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E32-7B46-B841-BA1A98FB80CA}"/>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AE32-7B46-B841-BA1A98FB80C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AE32-7B46-B841-BA1A98FB80C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982-3746-8141-6AF2D8331B7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982-3746-8141-6AF2D8331B71}"/>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982-3746-8141-6AF2D8331B71}"/>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9982-3746-8141-6AF2D8331B71}"/>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982-3746-8141-6AF2D8331B71}"/>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982-3746-8141-6AF2D8331B71}"/>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982-3746-8141-6AF2D8331B71}"/>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982-3746-8141-6AF2D8331B71}"/>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982-3746-8141-6AF2D8331B71}"/>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982-3746-8141-6AF2D8331B71}"/>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982-3746-8141-6AF2D8331B71}"/>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982-3746-8141-6AF2D8331B71}"/>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982-3746-8141-6AF2D8331B71}"/>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982-3746-8141-6AF2D8331B71}"/>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982-3746-8141-6AF2D8331B71}"/>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982-3746-8141-6AF2D8331B71}"/>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982-3746-8141-6AF2D8331B71}"/>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982-3746-8141-6AF2D8331B71}"/>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982-3746-8141-6AF2D8331B71}"/>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982-3746-8141-6AF2D8331B71}"/>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982-3746-8141-6AF2D8331B71}"/>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982-3746-8141-6AF2D8331B71}"/>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982-3746-8141-6AF2D8331B71}"/>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982-3746-8141-6AF2D8331B71}"/>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982-3746-8141-6AF2D8331B71}"/>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982-3746-8141-6AF2D8331B71}"/>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982-3746-8141-6AF2D8331B71}"/>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982-3746-8141-6AF2D8331B71}"/>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982-3746-8141-6AF2D8331B71}"/>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982-3746-8141-6AF2D8331B71}"/>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982-3746-8141-6AF2D8331B71}"/>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982-3746-8141-6AF2D8331B7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9982-3746-8141-6AF2D8331B7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B51-EA4F-854D-6E1F8A3CDA5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B51-EA4F-854D-6E1F8A3CDA5D}"/>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B51-EA4F-854D-6E1F8A3CDA5D}"/>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2B51-EA4F-854D-6E1F8A3CDA5D}"/>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2B51-EA4F-854D-6E1F8A3CDA5D}"/>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2B51-EA4F-854D-6E1F8A3CDA5D}"/>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2B51-EA4F-854D-6E1F8A3CDA5D}"/>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2B51-EA4F-854D-6E1F8A3CDA5D}"/>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2B51-EA4F-854D-6E1F8A3CDA5D}"/>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2B51-EA4F-854D-6E1F8A3CDA5D}"/>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2B51-EA4F-854D-6E1F8A3CDA5D}"/>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2B51-EA4F-854D-6E1F8A3CDA5D}"/>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B51-EA4F-854D-6E1F8A3CDA5D}"/>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2B51-EA4F-854D-6E1F8A3CDA5D}"/>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2B51-EA4F-854D-6E1F8A3CDA5D}"/>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2B51-EA4F-854D-6E1F8A3CDA5D}"/>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B51-EA4F-854D-6E1F8A3CDA5D}"/>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2B51-EA4F-854D-6E1F8A3CDA5D}"/>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2B51-EA4F-854D-6E1F8A3CDA5D}"/>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2B51-EA4F-854D-6E1F8A3CDA5D}"/>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2B51-EA4F-854D-6E1F8A3CDA5D}"/>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2B51-EA4F-854D-6E1F8A3CDA5D}"/>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2B51-EA4F-854D-6E1F8A3CDA5D}"/>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2B51-EA4F-854D-6E1F8A3CDA5D}"/>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2B51-EA4F-854D-6E1F8A3CDA5D}"/>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2B51-EA4F-854D-6E1F8A3CDA5D}"/>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2B51-EA4F-854D-6E1F8A3CDA5D}"/>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2B51-EA4F-854D-6E1F8A3CDA5D}"/>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2B51-EA4F-854D-6E1F8A3CDA5D}"/>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2B51-EA4F-854D-6E1F8A3CDA5D}"/>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2B51-EA4F-854D-6E1F8A3CDA5D}"/>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2B51-EA4F-854D-6E1F8A3CDA5D}"/>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2B51-EA4F-854D-6E1F8A3CDA5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2B51-EA4F-854D-6E1F8A3CDA5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649A-4C46-AAA9-FDC58B932B50}"/>
              </c:ext>
            </c:extLst>
          </c:dPt>
          <c:dPt>
            <c:idx val="1"/>
            <c:invertIfNegative val="0"/>
            <c:bubble3D val="0"/>
            <c:spPr>
              <a:solidFill>
                <a:srgbClr val="654E98"/>
              </a:solidFill>
            </c:spPr>
            <c:extLst>
              <c:ext xmlns:c16="http://schemas.microsoft.com/office/drawing/2014/chart" uri="{C3380CC4-5D6E-409C-BE32-E72D297353CC}">
                <c16:uniqueId val="{00000003-649A-4C46-AAA9-FDC58B932B50}"/>
              </c:ext>
            </c:extLst>
          </c:dPt>
          <c:dPt>
            <c:idx val="2"/>
            <c:invertIfNegative val="0"/>
            <c:bubble3D val="0"/>
            <c:spPr>
              <a:solidFill>
                <a:srgbClr val="654E98"/>
              </a:solidFill>
            </c:spPr>
            <c:extLst>
              <c:ext xmlns:c16="http://schemas.microsoft.com/office/drawing/2014/chart" uri="{C3380CC4-5D6E-409C-BE32-E72D297353CC}">
                <c16:uniqueId val="{00000004-649A-4C46-AAA9-FDC58B932B50}"/>
              </c:ext>
            </c:extLst>
          </c:dPt>
          <c:dPt>
            <c:idx val="3"/>
            <c:invertIfNegative val="0"/>
            <c:bubble3D val="0"/>
            <c:spPr>
              <a:solidFill>
                <a:srgbClr val="654E98"/>
              </a:solidFill>
            </c:spPr>
            <c:extLst>
              <c:ext xmlns:c16="http://schemas.microsoft.com/office/drawing/2014/chart" uri="{C3380CC4-5D6E-409C-BE32-E72D297353CC}">
                <c16:uniqueId val="{00000005-649A-4C46-AAA9-FDC58B932B50}"/>
              </c:ext>
            </c:extLst>
          </c:dPt>
          <c:dPt>
            <c:idx val="4"/>
            <c:invertIfNegative val="0"/>
            <c:bubble3D val="0"/>
            <c:spPr>
              <a:solidFill>
                <a:srgbClr val="654E98"/>
              </a:solidFill>
            </c:spPr>
            <c:extLst>
              <c:ext xmlns:c16="http://schemas.microsoft.com/office/drawing/2014/chart" uri="{C3380CC4-5D6E-409C-BE32-E72D297353CC}">
                <c16:uniqueId val="{00000006-649A-4C46-AAA9-FDC58B932B50}"/>
              </c:ext>
            </c:extLst>
          </c:dPt>
          <c:dPt>
            <c:idx val="5"/>
            <c:invertIfNegative val="0"/>
            <c:bubble3D val="0"/>
            <c:spPr>
              <a:solidFill>
                <a:srgbClr val="654E98"/>
              </a:solidFill>
            </c:spPr>
            <c:extLst>
              <c:ext xmlns:c16="http://schemas.microsoft.com/office/drawing/2014/chart" uri="{C3380CC4-5D6E-409C-BE32-E72D297353CC}">
                <c16:uniqueId val="{00000007-649A-4C46-AAA9-FDC58B932B50}"/>
              </c:ext>
            </c:extLst>
          </c:dPt>
          <c:dPt>
            <c:idx val="6"/>
            <c:invertIfNegative val="0"/>
            <c:bubble3D val="0"/>
            <c:spPr>
              <a:solidFill>
                <a:srgbClr val="654E98"/>
              </a:solidFill>
            </c:spPr>
            <c:extLst>
              <c:ext xmlns:c16="http://schemas.microsoft.com/office/drawing/2014/chart" uri="{C3380CC4-5D6E-409C-BE32-E72D297353CC}">
                <c16:uniqueId val="{00000008-649A-4C46-AAA9-FDC58B932B50}"/>
              </c:ext>
            </c:extLst>
          </c:dPt>
          <c:dPt>
            <c:idx val="7"/>
            <c:invertIfNegative val="0"/>
            <c:bubble3D val="0"/>
            <c:spPr>
              <a:solidFill>
                <a:srgbClr val="654E98"/>
              </a:solidFill>
            </c:spPr>
            <c:extLst>
              <c:ext xmlns:c16="http://schemas.microsoft.com/office/drawing/2014/chart" uri="{C3380CC4-5D6E-409C-BE32-E72D297353CC}">
                <c16:uniqueId val="{00000009-649A-4C46-AAA9-FDC58B932B50}"/>
              </c:ext>
            </c:extLst>
          </c:dPt>
          <c:dPt>
            <c:idx val="8"/>
            <c:invertIfNegative val="0"/>
            <c:bubble3D val="0"/>
            <c:spPr>
              <a:solidFill>
                <a:srgbClr val="C00000"/>
              </a:solidFill>
            </c:spPr>
            <c:extLst>
              <c:ext xmlns:c16="http://schemas.microsoft.com/office/drawing/2014/chart" uri="{C3380CC4-5D6E-409C-BE32-E72D297353CC}">
                <c16:uniqueId val="{0000000A-649A-4C46-AAA9-FDC58B932B50}"/>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49A-4C46-AAA9-FDC58B932B50}"/>
              </c:ext>
            </c:extLst>
          </c:dPt>
          <c:dPt>
            <c:idx val="10"/>
            <c:invertIfNegative val="0"/>
            <c:bubble3D val="0"/>
            <c:spPr>
              <a:solidFill>
                <a:srgbClr val="654E98"/>
              </a:solidFill>
            </c:spPr>
            <c:extLst>
              <c:ext xmlns:c16="http://schemas.microsoft.com/office/drawing/2014/chart" uri="{C3380CC4-5D6E-409C-BE32-E72D297353CC}">
                <c16:uniqueId val="{0000000B-649A-4C46-AAA9-FDC58B932B50}"/>
              </c:ext>
            </c:extLst>
          </c:dPt>
          <c:dPt>
            <c:idx val="11"/>
            <c:invertIfNegative val="0"/>
            <c:bubble3D val="0"/>
            <c:spPr>
              <a:solidFill>
                <a:srgbClr val="654E98"/>
              </a:solidFill>
            </c:spPr>
            <c:extLst>
              <c:ext xmlns:c16="http://schemas.microsoft.com/office/drawing/2014/chart" uri="{C3380CC4-5D6E-409C-BE32-E72D297353CC}">
                <c16:uniqueId val="{0000000C-649A-4C46-AAA9-FDC58B932B50}"/>
              </c:ext>
            </c:extLst>
          </c:dPt>
          <c:dPt>
            <c:idx val="12"/>
            <c:invertIfNegative val="0"/>
            <c:bubble3D val="0"/>
            <c:spPr>
              <a:solidFill>
                <a:srgbClr val="654E98"/>
              </a:solidFill>
            </c:spPr>
            <c:extLst>
              <c:ext xmlns:c16="http://schemas.microsoft.com/office/drawing/2014/chart" uri="{C3380CC4-5D6E-409C-BE32-E72D297353CC}">
                <c16:uniqueId val="{0000000D-649A-4C46-AAA9-FDC58B932B50}"/>
              </c:ext>
            </c:extLst>
          </c:dPt>
          <c:dPt>
            <c:idx val="13"/>
            <c:invertIfNegative val="0"/>
            <c:bubble3D val="0"/>
            <c:spPr>
              <a:solidFill>
                <a:srgbClr val="654E98"/>
              </a:solidFill>
            </c:spPr>
            <c:extLst>
              <c:ext xmlns:c16="http://schemas.microsoft.com/office/drawing/2014/chart" uri="{C3380CC4-5D6E-409C-BE32-E72D297353CC}">
                <c16:uniqueId val="{0000000E-649A-4C46-AAA9-FDC58B932B50}"/>
              </c:ext>
            </c:extLst>
          </c:dPt>
          <c:dPt>
            <c:idx val="14"/>
            <c:invertIfNegative val="0"/>
            <c:bubble3D val="0"/>
            <c:spPr>
              <a:solidFill>
                <a:srgbClr val="654E98"/>
              </a:solidFill>
            </c:spPr>
            <c:extLst>
              <c:ext xmlns:c16="http://schemas.microsoft.com/office/drawing/2014/chart" uri="{C3380CC4-5D6E-409C-BE32-E72D297353CC}">
                <c16:uniqueId val="{0000000F-649A-4C46-AAA9-FDC58B932B50}"/>
              </c:ext>
            </c:extLst>
          </c:dPt>
          <c:dPt>
            <c:idx val="15"/>
            <c:invertIfNegative val="0"/>
            <c:bubble3D val="0"/>
            <c:spPr>
              <a:solidFill>
                <a:srgbClr val="654E98"/>
              </a:solidFill>
            </c:spPr>
            <c:extLst>
              <c:ext xmlns:c16="http://schemas.microsoft.com/office/drawing/2014/chart" uri="{C3380CC4-5D6E-409C-BE32-E72D297353CC}">
                <c16:uniqueId val="{00000010-649A-4C46-AAA9-FDC58B932B50}"/>
              </c:ext>
            </c:extLst>
          </c:dPt>
          <c:dPt>
            <c:idx val="16"/>
            <c:invertIfNegative val="0"/>
            <c:bubble3D val="0"/>
            <c:spPr>
              <a:solidFill>
                <a:srgbClr val="654E98"/>
              </a:solidFill>
            </c:spPr>
            <c:extLst>
              <c:ext xmlns:c16="http://schemas.microsoft.com/office/drawing/2014/chart" uri="{C3380CC4-5D6E-409C-BE32-E72D297353CC}">
                <c16:uniqueId val="{00000011-649A-4C46-AAA9-FDC58B932B50}"/>
              </c:ext>
            </c:extLst>
          </c:dPt>
          <c:dPt>
            <c:idx val="17"/>
            <c:invertIfNegative val="0"/>
            <c:bubble3D val="0"/>
            <c:spPr>
              <a:solidFill>
                <a:srgbClr val="654E98"/>
              </a:solidFill>
            </c:spPr>
            <c:extLst>
              <c:ext xmlns:c16="http://schemas.microsoft.com/office/drawing/2014/chart" uri="{C3380CC4-5D6E-409C-BE32-E72D297353CC}">
                <c16:uniqueId val="{00000012-649A-4C46-AAA9-FDC58B932B50}"/>
              </c:ext>
            </c:extLst>
          </c:dPt>
          <c:dPt>
            <c:idx val="18"/>
            <c:invertIfNegative val="0"/>
            <c:bubble3D val="0"/>
            <c:spPr>
              <a:solidFill>
                <a:srgbClr val="654E98"/>
              </a:solidFill>
            </c:spPr>
            <c:extLst>
              <c:ext xmlns:c16="http://schemas.microsoft.com/office/drawing/2014/chart" uri="{C3380CC4-5D6E-409C-BE32-E72D297353CC}">
                <c16:uniqueId val="{00000013-649A-4C46-AAA9-FDC58B932B50}"/>
              </c:ext>
            </c:extLst>
          </c:dPt>
          <c:dPt>
            <c:idx val="19"/>
            <c:invertIfNegative val="0"/>
            <c:bubble3D val="0"/>
            <c:spPr>
              <a:solidFill>
                <a:srgbClr val="654E98"/>
              </a:solidFill>
            </c:spPr>
            <c:extLst>
              <c:ext xmlns:c16="http://schemas.microsoft.com/office/drawing/2014/chart" uri="{C3380CC4-5D6E-409C-BE32-E72D297353CC}">
                <c16:uniqueId val="{00000014-649A-4C46-AAA9-FDC58B932B50}"/>
              </c:ext>
            </c:extLst>
          </c:dPt>
          <c:dPt>
            <c:idx val="20"/>
            <c:invertIfNegative val="0"/>
            <c:bubble3D val="0"/>
            <c:spPr>
              <a:solidFill>
                <a:srgbClr val="654E98"/>
              </a:solidFill>
            </c:spPr>
            <c:extLst>
              <c:ext xmlns:c16="http://schemas.microsoft.com/office/drawing/2014/chart" uri="{C3380CC4-5D6E-409C-BE32-E72D297353CC}">
                <c16:uniqueId val="{00000015-649A-4C46-AAA9-FDC58B932B50}"/>
              </c:ext>
            </c:extLst>
          </c:dPt>
          <c:dPt>
            <c:idx val="21"/>
            <c:invertIfNegative val="0"/>
            <c:bubble3D val="0"/>
            <c:spPr>
              <a:solidFill>
                <a:srgbClr val="654E98"/>
              </a:solidFill>
            </c:spPr>
            <c:extLst>
              <c:ext xmlns:c16="http://schemas.microsoft.com/office/drawing/2014/chart" uri="{C3380CC4-5D6E-409C-BE32-E72D297353CC}">
                <c16:uniqueId val="{00000016-649A-4C46-AAA9-FDC58B932B50}"/>
              </c:ext>
            </c:extLst>
          </c:dPt>
          <c:dPt>
            <c:idx val="22"/>
            <c:invertIfNegative val="0"/>
            <c:bubble3D val="0"/>
            <c:spPr>
              <a:solidFill>
                <a:srgbClr val="654E98"/>
              </a:solidFill>
            </c:spPr>
            <c:extLst>
              <c:ext xmlns:c16="http://schemas.microsoft.com/office/drawing/2014/chart" uri="{C3380CC4-5D6E-409C-BE32-E72D297353CC}">
                <c16:uniqueId val="{00000017-649A-4C46-AAA9-FDC58B932B50}"/>
              </c:ext>
            </c:extLst>
          </c:dPt>
          <c:dPt>
            <c:idx val="23"/>
            <c:invertIfNegative val="0"/>
            <c:bubble3D val="0"/>
            <c:spPr>
              <a:solidFill>
                <a:srgbClr val="654E98"/>
              </a:solidFill>
            </c:spPr>
            <c:extLst>
              <c:ext xmlns:c16="http://schemas.microsoft.com/office/drawing/2014/chart" uri="{C3380CC4-5D6E-409C-BE32-E72D297353CC}">
                <c16:uniqueId val="{00000018-649A-4C46-AAA9-FDC58B932B50}"/>
              </c:ext>
            </c:extLst>
          </c:dPt>
          <c:dPt>
            <c:idx val="24"/>
            <c:invertIfNegative val="0"/>
            <c:bubble3D val="0"/>
            <c:spPr>
              <a:solidFill>
                <a:srgbClr val="654E98"/>
              </a:solidFill>
            </c:spPr>
            <c:extLst>
              <c:ext xmlns:c16="http://schemas.microsoft.com/office/drawing/2014/chart" uri="{C3380CC4-5D6E-409C-BE32-E72D297353CC}">
                <c16:uniqueId val="{00000019-649A-4C46-AAA9-FDC58B932B50}"/>
              </c:ext>
            </c:extLst>
          </c:dPt>
          <c:dPt>
            <c:idx val="25"/>
            <c:invertIfNegative val="0"/>
            <c:bubble3D val="0"/>
            <c:spPr>
              <a:solidFill>
                <a:srgbClr val="654E98"/>
              </a:solidFill>
            </c:spPr>
            <c:extLst>
              <c:ext xmlns:c16="http://schemas.microsoft.com/office/drawing/2014/chart" uri="{C3380CC4-5D6E-409C-BE32-E72D297353CC}">
                <c16:uniqueId val="{0000001A-649A-4C46-AAA9-FDC58B932B50}"/>
              </c:ext>
            </c:extLst>
          </c:dPt>
          <c:dPt>
            <c:idx val="26"/>
            <c:invertIfNegative val="0"/>
            <c:bubble3D val="0"/>
            <c:spPr>
              <a:solidFill>
                <a:srgbClr val="654E98"/>
              </a:solidFill>
            </c:spPr>
            <c:extLst>
              <c:ext xmlns:c16="http://schemas.microsoft.com/office/drawing/2014/chart" uri="{C3380CC4-5D6E-409C-BE32-E72D297353CC}">
                <c16:uniqueId val="{0000001B-649A-4C46-AAA9-FDC58B932B50}"/>
              </c:ext>
            </c:extLst>
          </c:dPt>
          <c:dPt>
            <c:idx val="27"/>
            <c:invertIfNegative val="0"/>
            <c:bubble3D val="0"/>
            <c:spPr>
              <a:solidFill>
                <a:srgbClr val="654E98"/>
              </a:solidFill>
            </c:spPr>
            <c:extLst>
              <c:ext xmlns:c16="http://schemas.microsoft.com/office/drawing/2014/chart" uri="{C3380CC4-5D6E-409C-BE32-E72D297353CC}">
                <c16:uniqueId val="{0000001C-649A-4C46-AAA9-FDC58B932B50}"/>
              </c:ext>
            </c:extLst>
          </c:dPt>
          <c:dPt>
            <c:idx val="28"/>
            <c:invertIfNegative val="0"/>
            <c:bubble3D val="0"/>
            <c:spPr>
              <a:solidFill>
                <a:srgbClr val="654E98"/>
              </a:solidFill>
            </c:spPr>
            <c:extLst>
              <c:ext xmlns:c16="http://schemas.microsoft.com/office/drawing/2014/chart" uri="{C3380CC4-5D6E-409C-BE32-E72D297353CC}">
                <c16:uniqueId val="{0000001D-649A-4C46-AAA9-FDC58B932B50}"/>
              </c:ext>
            </c:extLst>
          </c:dPt>
          <c:dLbls>
            <c:dLbl>
              <c:idx val="0"/>
              <c:tx>
                <c:rich>
                  <a:bodyPr/>
                  <a:lstStyle/>
                  <a:p>
                    <a:fld id="{7C4E2838-1857-4C69-AE06-8AAA440E65B8}"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649A-4C46-AAA9-FDC58B932B50}"/>
                </c:ext>
              </c:extLst>
            </c:dLbl>
            <c:dLbl>
              <c:idx val="1"/>
              <c:tx>
                <c:rich>
                  <a:bodyPr/>
                  <a:lstStyle/>
                  <a:p>
                    <a:fld id="{314BF68A-2754-497F-9A60-A6CD6A4EBB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649A-4C46-AAA9-FDC58B932B50}"/>
                </c:ext>
              </c:extLst>
            </c:dLbl>
            <c:dLbl>
              <c:idx val="2"/>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649A-4C46-AAA9-FDC58B932B50}"/>
                </c:ext>
              </c:extLst>
            </c:dLbl>
            <c:dLbl>
              <c:idx val="3"/>
              <c:tx>
                <c:rich>
                  <a:bodyPr/>
                  <a:lstStyle/>
                  <a:p>
                    <a:r>
                      <a:rPr lang="en-GB"/>
                      <a:t>4.82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649A-4C46-AAA9-FDC58B932B50}"/>
                </c:ext>
              </c:extLst>
            </c:dLbl>
            <c:dLbl>
              <c:idx val="4"/>
              <c:tx>
                <c:rich>
                  <a:bodyPr/>
                  <a:lstStyle/>
                  <a:p>
                    <a:r>
                      <a:rPr lang="en-GB"/>
                      <a:t>4.42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649A-4C46-AAA9-FDC58B932B50}"/>
                </c:ext>
              </c:extLst>
            </c:dLbl>
            <c:dLbl>
              <c:idx val="5"/>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649A-4C46-AAA9-FDC58B932B50}"/>
                </c:ext>
              </c:extLst>
            </c:dLbl>
            <c:dLbl>
              <c:idx val="6"/>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649A-4C46-AAA9-FDC58B932B50}"/>
                </c:ext>
              </c:extLst>
            </c:dLbl>
            <c:dLbl>
              <c:idx val="7"/>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649A-4C46-AAA9-FDC58B932B50}"/>
                </c:ext>
              </c:extLst>
            </c:dLbl>
            <c:dLbl>
              <c:idx val="8"/>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649A-4C46-AAA9-FDC58B932B50}"/>
                </c:ext>
              </c:extLst>
            </c:dLbl>
            <c:dLbl>
              <c:idx val="9"/>
              <c:tx>
                <c:rich>
                  <a:bodyPr/>
                  <a:lstStyle/>
                  <a:p>
                    <a:r>
                      <a:rPr lang="en-GB"/>
                      <a:t>3.75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649A-4C46-AAA9-FDC58B932B50}"/>
                </c:ext>
              </c:extLst>
            </c:dLbl>
            <c:dLbl>
              <c:idx val="10"/>
              <c:tx>
                <c:rich>
                  <a:bodyPr/>
                  <a:lstStyle/>
                  <a:p>
                    <a:r>
                      <a:rPr lang="en-GB"/>
                      <a:t>3.69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649A-4C46-AAA9-FDC58B932B50}"/>
                </c:ext>
              </c:extLst>
            </c:dLbl>
            <c:dLbl>
              <c:idx val="11"/>
              <c:tx>
                <c:rich>
                  <a:bodyPr/>
                  <a:lstStyle/>
                  <a:p>
                    <a:r>
                      <a:rPr lang="en-GB"/>
                      <a:t>3.68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649A-4C46-AAA9-FDC58B932B50}"/>
                </c:ext>
              </c:extLst>
            </c:dLbl>
            <c:dLbl>
              <c:idx val="12"/>
              <c:tx>
                <c:rich>
                  <a:bodyPr/>
                  <a:lstStyle/>
                  <a:p>
                    <a:r>
                      <a:rPr lang="en-GB"/>
                      <a:t>3.53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649A-4C46-AAA9-FDC58B932B50}"/>
                </c:ext>
              </c:extLst>
            </c:dLbl>
            <c:dLbl>
              <c:idx val="13"/>
              <c:tx>
                <c:rich>
                  <a:bodyPr/>
                  <a:lstStyle/>
                  <a:p>
                    <a:r>
                      <a:rPr lang="en-GB"/>
                      <a:t>3.53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649A-4C46-AAA9-FDC58B932B50}"/>
                </c:ext>
              </c:extLst>
            </c:dLbl>
            <c:dLbl>
              <c:idx val="14"/>
              <c:tx>
                <c:rich>
                  <a:bodyPr/>
                  <a:lstStyle/>
                  <a:p>
                    <a:r>
                      <a:rPr lang="en-GB"/>
                      <a:t>3.52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649A-4C46-AAA9-FDC58B932B50}"/>
                </c:ext>
              </c:extLst>
            </c:dLbl>
            <c:dLbl>
              <c:idx val="15"/>
              <c:tx>
                <c:rich>
                  <a:bodyPr/>
                  <a:lstStyle/>
                  <a:p>
                    <a:r>
                      <a:rPr lang="en-GB"/>
                      <a:t>3.49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649A-4C46-AAA9-FDC58B932B50}"/>
                </c:ext>
              </c:extLst>
            </c:dLbl>
            <c:dLbl>
              <c:idx val="16"/>
              <c:tx>
                <c:rich>
                  <a:bodyPr/>
                  <a:lstStyle/>
                  <a:p>
                    <a:r>
                      <a:rPr lang="en-GB"/>
                      <a:t>3.41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649A-4C46-AAA9-FDC58B932B50}"/>
                </c:ext>
              </c:extLst>
            </c:dLbl>
            <c:dLbl>
              <c:idx val="17"/>
              <c:tx>
                <c:rich>
                  <a:bodyPr/>
                  <a:lstStyle/>
                  <a:p>
                    <a:r>
                      <a:rPr lang="en-GB"/>
                      <a:t>3.39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649A-4C46-AAA9-FDC58B932B50}"/>
                </c:ext>
              </c:extLst>
            </c:dLbl>
            <c:dLbl>
              <c:idx val="18"/>
              <c:tx>
                <c:rich>
                  <a:bodyPr/>
                  <a:lstStyle/>
                  <a:p>
                    <a:r>
                      <a:rPr lang="en-GB"/>
                      <a:t>3.38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649A-4C46-AAA9-FDC58B932B50}"/>
                </c:ext>
              </c:extLst>
            </c:dLbl>
            <c:dLbl>
              <c:idx val="19"/>
              <c:tx>
                <c:rich>
                  <a:bodyPr/>
                  <a:lstStyle/>
                  <a:p>
                    <a:r>
                      <a:rPr lang="en-GB"/>
                      <a:t>3.36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649A-4C46-AAA9-FDC58B932B50}"/>
                </c:ext>
              </c:extLst>
            </c:dLbl>
            <c:dLbl>
              <c:idx val="20"/>
              <c:tx>
                <c:rich>
                  <a:bodyPr/>
                  <a:lstStyle/>
                  <a:p>
                    <a:r>
                      <a:rPr lang="en-GB"/>
                      <a:t>3.28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649A-4C46-AAA9-FDC58B932B50}"/>
                </c:ext>
              </c:extLst>
            </c:dLbl>
            <c:dLbl>
              <c:idx val="21"/>
              <c:tx>
                <c:rich>
                  <a:bodyPr/>
                  <a:lstStyle/>
                  <a:p>
                    <a:r>
                      <a:rPr lang="en-GB"/>
                      <a:t>3.28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649A-4C46-AAA9-FDC58B932B50}"/>
                </c:ext>
              </c:extLst>
            </c:dLbl>
            <c:dLbl>
              <c:idx val="22"/>
              <c:tx>
                <c:rich>
                  <a:bodyPr/>
                  <a:lstStyle/>
                  <a:p>
                    <a:r>
                      <a:rPr lang="en-GB"/>
                      <a:t>3.24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649A-4C46-AAA9-FDC58B932B50}"/>
                </c:ext>
              </c:extLst>
            </c:dLbl>
            <c:dLbl>
              <c:idx val="23"/>
              <c:tx>
                <c:rich>
                  <a:bodyPr/>
                  <a:lstStyle/>
                  <a:p>
                    <a:r>
                      <a:rPr lang="en-GB"/>
                      <a:t>3.23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649A-4C46-AAA9-FDC58B932B50}"/>
                </c:ext>
              </c:extLst>
            </c:dLbl>
            <c:dLbl>
              <c:idx val="24"/>
              <c:tx>
                <c:rich>
                  <a:bodyPr/>
                  <a:lstStyle/>
                  <a:p>
                    <a:r>
                      <a:rPr lang="en-GB"/>
                      <a:t>3.21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649A-4C46-AAA9-FDC58B932B50}"/>
                </c:ext>
              </c:extLst>
            </c:dLbl>
            <c:dLbl>
              <c:idx val="25"/>
              <c:tx>
                <c:rich>
                  <a:bodyPr/>
                  <a:lstStyle/>
                  <a:p>
                    <a:r>
                      <a:rPr lang="en-GB"/>
                      <a:t>3.19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649A-4C46-AAA9-FDC58B932B50}"/>
                </c:ext>
              </c:extLst>
            </c:dLbl>
            <c:dLbl>
              <c:idx val="26"/>
              <c:tx>
                <c:rich>
                  <a:bodyPr/>
                  <a:lstStyle/>
                  <a:p>
                    <a:r>
                      <a:rPr lang="en-GB"/>
                      <a:t>3.09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649A-4C46-AAA9-FDC58B932B50}"/>
                </c:ext>
              </c:extLst>
            </c:dLbl>
            <c:dLbl>
              <c:idx val="27"/>
              <c:tx>
                <c:rich>
                  <a:bodyPr/>
                  <a:lstStyle/>
                  <a:p>
                    <a:r>
                      <a:rPr lang="en-GB"/>
                      <a:t>2.88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649A-4C46-AAA9-FDC58B932B50}"/>
                </c:ext>
              </c:extLst>
            </c:dLbl>
            <c:dLbl>
              <c:idx val="28"/>
              <c:tx>
                <c:rich>
                  <a:bodyPr/>
                  <a:lstStyle/>
                  <a:p>
                    <a:r>
                      <a:rPr lang="en-GB"/>
                      <a:t>2.80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649A-4C46-AAA9-FDC58B932B50}"/>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649A-4C46-AAA9-FDC58B932B5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NKG</c:v>
                </c:pt>
                <c:pt idx="2">
                  <c:v>GMP</c:v>
                </c:pt>
                <c:pt idx="3">
                  <c:v>TAO</c:v>
                </c:pt>
                <c:pt idx="4">
                  <c:v>BLR</c:v>
                </c:pt>
                <c:pt idx="5">
                  <c:v>DME</c:v>
                </c:pt>
                <c:pt idx="6">
                  <c:v>RUH</c:v>
                </c:pt>
                <c:pt idx="7">
                  <c:v>SLC</c:v>
                </c:pt>
                <c:pt idx="8">
                  <c:v>BWI</c:v>
                </c:pt>
                <c:pt idx="9">
                  <c:v>LGA</c:v>
                </c:pt>
                <c:pt idx="10">
                  <c:v>ZRH</c:v>
                </c:pt>
                <c:pt idx="11">
                  <c:v>MSP</c:v>
                </c:pt>
                <c:pt idx="12">
                  <c:v>KIX</c:v>
                </c:pt>
                <c:pt idx="13">
                  <c:v>DMK</c:v>
                </c:pt>
                <c:pt idx="14">
                  <c:v>DTW</c:v>
                </c:pt>
                <c:pt idx="15">
                  <c:v>CUN</c:v>
                </c:pt>
                <c:pt idx="16">
                  <c:v>MXP</c:v>
                </c:pt>
                <c:pt idx="17">
                  <c:v>YVR</c:v>
                </c:pt>
                <c:pt idx="18">
                  <c:v>ORY</c:v>
                </c:pt>
                <c:pt idx="19">
                  <c:v>PMI</c:v>
                </c:pt>
                <c:pt idx="20">
                  <c:v>CPH</c:v>
                </c:pt>
                <c:pt idx="21">
                  <c:v>BRU</c:v>
                </c:pt>
                <c:pt idx="22">
                  <c:v>ATH</c:v>
                </c:pt>
                <c:pt idx="23">
                  <c:v>JED</c:v>
                </c:pt>
                <c:pt idx="24">
                  <c:v>ARN</c:v>
                </c:pt>
                <c:pt idx="25">
                  <c:v>OSL</c:v>
                </c:pt>
                <c:pt idx="26">
                  <c:v>VIE</c:v>
                </c:pt>
                <c:pt idx="27">
                  <c:v>LIS</c:v>
                </c:pt>
                <c:pt idx="28">
                  <c:v>DUB</c:v>
                </c:pt>
              </c:strCache>
            </c:strRef>
          </c:cat>
          <c:val>
            <c:numRef>
              <c:f>Sheet1!$B$2:$B$31</c:f>
              <c:numCache>
                <c:formatCode>0.00000000</c:formatCode>
                <c:ptCount val="30"/>
                <c:pt idx="0">
                  <c:v>4.9910413800000004</c:v>
                </c:pt>
                <c:pt idx="1">
                  <c:v>4.8537160400000001</c:v>
                </c:pt>
                <c:pt idx="2">
                  <c:v>4.8440255900000002</c:v>
                </c:pt>
                <c:pt idx="3">
                  <c:v>4.8206122699999998</c:v>
                </c:pt>
                <c:pt idx="4">
                  <c:v>4.4213843700000002</c:v>
                </c:pt>
                <c:pt idx="5">
                  <c:v>3.9972178299999999</c:v>
                </c:pt>
                <c:pt idx="6">
                  <c:v>3.9409455800000002</c:v>
                </c:pt>
                <c:pt idx="7">
                  <c:v>3.8390669000000002</c:v>
                </c:pt>
                <c:pt idx="8">
                  <c:v>3.7912313599999998</c:v>
                </c:pt>
                <c:pt idx="9">
                  <c:v>3.7518716699999999</c:v>
                </c:pt>
                <c:pt idx="10">
                  <c:v>3.6937851400000001</c:v>
                </c:pt>
                <c:pt idx="11">
                  <c:v>3.6772761100000002</c:v>
                </c:pt>
                <c:pt idx="12">
                  <c:v>3.5327684499999998</c:v>
                </c:pt>
                <c:pt idx="13">
                  <c:v>3.5320958299999998</c:v>
                </c:pt>
                <c:pt idx="14">
                  <c:v>3.5201836900000001</c:v>
                </c:pt>
                <c:pt idx="15">
                  <c:v>3.4921717299999999</c:v>
                </c:pt>
                <c:pt idx="16">
                  <c:v>3.4086257</c:v>
                </c:pt>
                <c:pt idx="17">
                  <c:v>3.3946632600000002</c:v>
                </c:pt>
                <c:pt idx="18">
                  <c:v>3.38423462</c:v>
                </c:pt>
                <c:pt idx="19">
                  <c:v>3.3559287599999998</c:v>
                </c:pt>
                <c:pt idx="20">
                  <c:v>3.28295644</c:v>
                </c:pt>
                <c:pt idx="21">
                  <c:v>3.2751479400000001</c:v>
                </c:pt>
                <c:pt idx="22">
                  <c:v>3.24463078</c:v>
                </c:pt>
                <c:pt idx="23">
                  <c:v>3.2300596499999998</c:v>
                </c:pt>
                <c:pt idx="24">
                  <c:v>3.2083239300000002</c:v>
                </c:pt>
                <c:pt idx="25">
                  <c:v>3.1872082800000001</c:v>
                </c:pt>
                <c:pt idx="26">
                  <c:v>3.0894766900000001</c:v>
                </c:pt>
                <c:pt idx="27">
                  <c:v>2.8835967999999998</c:v>
                </c:pt>
                <c:pt idx="28">
                  <c:v>2.79505333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4.99</c:v>
                  </c:pt>
                  <c:pt idx="1">
                    <c:v>4.85</c:v>
                  </c:pt>
                  <c:pt idx="2">
                    <c:v>4.84</c:v>
                  </c:pt>
                  <c:pt idx="3">
                    <c:v>4.82</c:v>
                  </c:pt>
                  <c:pt idx="4">
                    <c:v>4.42</c:v>
                  </c:pt>
                  <c:pt idx="5">
                    <c:v>4.00</c:v>
                  </c:pt>
                  <c:pt idx="6">
                    <c:v>3.94</c:v>
                  </c:pt>
                  <c:pt idx="7">
                    <c:v>3.84</c:v>
                  </c:pt>
                  <c:pt idx="8">
                    <c:v>3.79</c:v>
                  </c:pt>
                  <c:pt idx="9">
                    <c:v>3.75</c:v>
                  </c:pt>
                  <c:pt idx="10">
                    <c:v>3.69</c:v>
                  </c:pt>
                  <c:pt idx="11">
                    <c:v>3.68</c:v>
                  </c:pt>
                  <c:pt idx="12">
                    <c:v>3.53</c:v>
                  </c:pt>
                  <c:pt idx="13">
                    <c:v>3.53</c:v>
                  </c:pt>
                  <c:pt idx="14">
                    <c:v>3.52</c:v>
                  </c:pt>
                  <c:pt idx="15">
                    <c:v>3.49</c:v>
                  </c:pt>
                  <c:pt idx="16">
                    <c:v>3.41</c:v>
                  </c:pt>
                  <c:pt idx="17">
                    <c:v>3.39</c:v>
                  </c:pt>
                  <c:pt idx="18">
                    <c:v>3.38</c:v>
                  </c:pt>
                  <c:pt idx="19">
                    <c:v>3.36</c:v>
                  </c:pt>
                  <c:pt idx="20">
                    <c:v>3.28</c:v>
                  </c:pt>
                  <c:pt idx="21">
                    <c:v>3.28</c:v>
                  </c:pt>
                  <c:pt idx="22">
                    <c:v>3.24</c:v>
                  </c:pt>
                  <c:pt idx="23">
                    <c:v>3.23</c:v>
                  </c:pt>
                  <c:pt idx="24">
                    <c:v>3.21</c:v>
                  </c:pt>
                  <c:pt idx="25">
                    <c:v>3.19</c:v>
                  </c:pt>
                  <c:pt idx="26">
                    <c:v>3.09</c:v>
                  </c:pt>
                  <c:pt idx="27">
                    <c:v>2.88</c:v>
                  </c:pt>
                  <c:pt idx="28">
                    <c:v>2.80</c:v>
                  </c:pt>
                </c15:dlblRangeCache>
              </c15:datalabelsRange>
            </c:ext>
            <c:ext xmlns:c16="http://schemas.microsoft.com/office/drawing/2014/chart" uri="{C3380CC4-5D6E-409C-BE32-E72D297353CC}">
              <c16:uniqueId val="{0000001F-649A-4C46-AAA9-FDC58B932B5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8DA-6245-9033-3FC8F428CEE4}"/>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8DA-6245-9033-3FC8F428CEE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8DA-6245-9033-3FC8F428CEE4}"/>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98DA-6245-9033-3FC8F428CEE4}"/>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98DA-6245-9033-3FC8F428CEE4}"/>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8DA-6245-9033-3FC8F428CEE4}"/>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98DA-6245-9033-3FC8F428CEE4}"/>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8DA-6245-9033-3FC8F428CEE4}"/>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98DA-6245-9033-3FC8F428CEE4}"/>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8DA-6245-9033-3FC8F428CEE4}"/>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8DA-6245-9033-3FC8F428CEE4}"/>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98DA-6245-9033-3FC8F428CEE4}"/>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8DA-6245-9033-3FC8F428CEE4}"/>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8DA-6245-9033-3FC8F428CEE4}"/>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98DA-6245-9033-3FC8F428CEE4}"/>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8DA-6245-9033-3FC8F428CEE4}"/>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98DA-6245-9033-3FC8F428CEE4}"/>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8DA-6245-9033-3FC8F428CEE4}"/>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98DA-6245-9033-3FC8F428CEE4}"/>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98DA-6245-9033-3FC8F428CEE4}"/>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98DA-6245-9033-3FC8F428CEE4}"/>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8DA-6245-9033-3FC8F428CEE4}"/>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98DA-6245-9033-3FC8F428CEE4}"/>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8DA-6245-9033-3FC8F428CEE4}"/>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98DA-6245-9033-3FC8F428CEE4}"/>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8DA-6245-9033-3FC8F428CEE4}"/>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98DA-6245-9033-3FC8F428CEE4}"/>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8DA-6245-9033-3FC8F428CEE4}"/>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98DA-6245-9033-3FC8F428CEE4}"/>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8DA-6245-9033-3FC8F428CEE4}"/>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98DA-6245-9033-3FC8F428CEE4}"/>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8DA-6245-9033-3FC8F428CEE4}"/>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98DA-6245-9033-3FC8F428CEE4}"/>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98DA-6245-9033-3FC8F428CEE4}"/>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433-8744-B797-B0ABF79966F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433-8744-B797-B0ABF79966F6}"/>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433-8744-B797-B0ABF79966F6}"/>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B433-8744-B797-B0ABF79966F6}"/>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433-8744-B797-B0ABF79966F6}"/>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433-8744-B797-B0ABF79966F6}"/>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433-8744-B797-B0ABF79966F6}"/>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433-8744-B797-B0ABF79966F6}"/>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433-8744-B797-B0ABF79966F6}"/>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433-8744-B797-B0ABF79966F6}"/>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433-8744-B797-B0ABF79966F6}"/>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433-8744-B797-B0ABF79966F6}"/>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433-8744-B797-B0ABF79966F6}"/>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433-8744-B797-B0ABF79966F6}"/>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433-8744-B797-B0ABF79966F6}"/>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433-8744-B797-B0ABF79966F6}"/>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433-8744-B797-B0ABF79966F6}"/>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433-8744-B797-B0ABF79966F6}"/>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433-8744-B797-B0ABF79966F6}"/>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433-8744-B797-B0ABF79966F6}"/>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433-8744-B797-B0ABF79966F6}"/>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433-8744-B797-B0ABF79966F6}"/>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433-8744-B797-B0ABF79966F6}"/>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433-8744-B797-B0ABF79966F6}"/>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433-8744-B797-B0ABF79966F6}"/>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433-8744-B797-B0ABF79966F6}"/>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433-8744-B797-B0ABF79966F6}"/>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433-8744-B797-B0ABF79966F6}"/>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433-8744-B797-B0ABF79966F6}"/>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433-8744-B797-B0ABF79966F6}"/>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433-8744-B797-B0ABF79966F6}"/>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433-8744-B797-B0ABF79966F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B433-8744-B797-B0ABF79966F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48B-C641-9D39-F23BC907174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48B-C641-9D39-F23BC907174F}"/>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48B-C641-9D39-F23BC907174F}"/>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48B-C641-9D39-F23BC907174F}"/>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48B-C641-9D39-F23BC907174F}"/>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48B-C641-9D39-F23BC907174F}"/>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48B-C641-9D39-F23BC907174F}"/>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48B-C641-9D39-F23BC907174F}"/>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48B-C641-9D39-F23BC907174F}"/>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48B-C641-9D39-F23BC907174F}"/>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48B-C641-9D39-F23BC907174F}"/>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48B-C641-9D39-F23BC907174F}"/>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48B-C641-9D39-F23BC907174F}"/>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48B-C641-9D39-F23BC907174F}"/>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48B-C641-9D39-F23BC907174F}"/>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48B-C641-9D39-F23BC907174F}"/>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48B-C641-9D39-F23BC907174F}"/>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48B-C641-9D39-F23BC907174F}"/>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48B-C641-9D39-F23BC907174F}"/>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48B-C641-9D39-F23BC907174F}"/>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48B-C641-9D39-F23BC907174F}"/>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48B-C641-9D39-F23BC907174F}"/>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48B-C641-9D39-F23BC907174F}"/>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48B-C641-9D39-F23BC907174F}"/>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48B-C641-9D39-F23BC907174F}"/>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48B-C641-9D39-F23BC907174F}"/>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48B-C641-9D39-F23BC907174F}"/>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48B-C641-9D39-F23BC907174F}"/>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48B-C641-9D39-F23BC907174F}"/>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48B-C641-9D39-F23BC907174F}"/>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48B-C641-9D39-F23BC907174F}"/>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48B-C641-9D39-F23BC907174F}"/>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B48B-C641-9D39-F23BC907174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B48B-C641-9D39-F23BC907174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565-4FDA-B5B3-BDAB2F1B184D}"/>
              </c:ext>
            </c:extLst>
          </c:dPt>
          <c:dPt>
            <c:idx val="1"/>
            <c:invertIfNegative val="0"/>
            <c:bubble3D val="0"/>
            <c:spPr>
              <a:solidFill>
                <a:srgbClr val="5692C9"/>
              </a:solidFill>
            </c:spPr>
            <c:extLst>
              <c:ext xmlns:c16="http://schemas.microsoft.com/office/drawing/2014/chart" uri="{C3380CC4-5D6E-409C-BE32-E72D297353CC}">
                <c16:uniqueId val="{00000003-0F04-48E3-A538-33766A493A32}"/>
              </c:ext>
            </c:extLst>
          </c:dPt>
          <c:dPt>
            <c:idx val="2"/>
            <c:invertIfNegative val="0"/>
            <c:bubble3D val="0"/>
            <c:spPr>
              <a:solidFill>
                <a:srgbClr val="5692C9"/>
              </a:solidFill>
            </c:spPr>
            <c:extLst>
              <c:ext xmlns:c16="http://schemas.microsoft.com/office/drawing/2014/chart" uri="{C3380CC4-5D6E-409C-BE32-E72D297353CC}">
                <c16:uniqueId val="{00000005-0F04-48E3-A538-33766A493A32}"/>
              </c:ext>
            </c:extLst>
          </c:dPt>
          <c:dPt>
            <c:idx val="3"/>
            <c:invertIfNegative val="0"/>
            <c:bubble3D val="0"/>
            <c:spPr>
              <a:solidFill>
                <a:srgbClr val="5692C9"/>
              </a:solidFill>
            </c:spPr>
            <c:extLst>
              <c:ext xmlns:c16="http://schemas.microsoft.com/office/drawing/2014/chart" uri="{C3380CC4-5D6E-409C-BE32-E72D297353CC}">
                <c16:uniqueId val="{00000007-0F04-48E3-A538-33766A493A32}"/>
              </c:ext>
            </c:extLst>
          </c:dPt>
          <c:dPt>
            <c:idx val="4"/>
            <c:invertIfNegative val="0"/>
            <c:bubble3D val="0"/>
            <c:spPr>
              <a:solidFill>
                <a:srgbClr val="5692C9"/>
              </a:solidFill>
            </c:spPr>
            <c:extLst>
              <c:ext xmlns:c16="http://schemas.microsoft.com/office/drawing/2014/chart" uri="{C3380CC4-5D6E-409C-BE32-E72D297353CC}">
                <c16:uniqueId val="{00000009-0F04-48E3-A538-33766A493A32}"/>
              </c:ext>
            </c:extLst>
          </c:dPt>
          <c:dPt>
            <c:idx val="5"/>
            <c:invertIfNegative val="0"/>
            <c:bubble3D val="0"/>
            <c:spPr>
              <a:solidFill>
                <a:srgbClr val="5692C9"/>
              </a:solidFill>
            </c:spPr>
            <c:extLst>
              <c:ext xmlns:c16="http://schemas.microsoft.com/office/drawing/2014/chart" uri="{C3380CC4-5D6E-409C-BE32-E72D297353CC}">
                <c16:uniqueId val="{0000000B-0F04-48E3-A538-33766A493A32}"/>
              </c:ext>
            </c:extLst>
          </c:dPt>
          <c:dPt>
            <c:idx val="6"/>
            <c:invertIfNegative val="0"/>
            <c:bubble3D val="0"/>
            <c:spPr>
              <a:solidFill>
                <a:srgbClr val="C00000"/>
              </a:solidFill>
            </c:spPr>
            <c:extLst>
              <c:ext xmlns:c16="http://schemas.microsoft.com/office/drawing/2014/chart" uri="{C3380CC4-5D6E-409C-BE32-E72D297353CC}">
                <c16:uniqueId val="{0000000D-0F04-48E3-A538-33766A493A32}"/>
              </c:ext>
            </c:extLst>
          </c:dPt>
          <c:dPt>
            <c:idx val="7"/>
            <c:invertIfNegative val="0"/>
            <c:bubble3D val="0"/>
            <c:spPr>
              <a:solidFill>
                <a:srgbClr val="5692C9"/>
              </a:solidFill>
            </c:spPr>
            <c:extLst>
              <c:ext xmlns:c16="http://schemas.microsoft.com/office/drawing/2014/chart" uri="{C3380CC4-5D6E-409C-BE32-E72D297353CC}">
                <c16:uniqueId val="{0000000F-0F04-48E3-A538-33766A493A32}"/>
              </c:ext>
            </c:extLst>
          </c:dPt>
          <c:dPt>
            <c:idx val="8"/>
            <c:invertIfNegative val="0"/>
            <c:bubble3D val="0"/>
            <c:spPr>
              <a:solidFill>
                <a:srgbClr val="5692C9"/>
              </a:solidFill>
            </c:spPr>
            <c:extLst>
              <c:ext xmlns:c16="http://schemas.microsoft.com/office/drawing/2014/chart" uri="{C3380CC4-5D6E-409C-BE32-E72D297353CC}">
                <c16:uniqueId val="{00000011-0F04-48E3-A538-33766A493A32}"/>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565-4FDA-B5B3-BDAB2F1B184D}"/>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565-4FDA-B5B3-BDAB2F1B184D}"/>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TPA</c:v>
                </c:pt>
                <c:pt idx="2">
                  <c:v>AUS</c:v>
                </c:pt>
                <c:pt idx="3">
                  <c:v>MSP</c:v>
                </c:pt>
                <c:pt idx="4">
                  <c:v>DAL</c:v>
                </c:pt>
                <c:pt idx="5">
                  <c:v>MSY</c:v>
                </c:pt>
                <c:pt idx="6">
                  <c:v>BWI</c:v>
                </c:pt>
                <c:pt idx="7">
                  <c:v>SAT</c:v>
                </c:pt>
                <c:pt idx="8">
                  <c:v>DTW</c:v>
                </c:pt>
              </c:strCache>
            </c:strRef>
          </c:cat>
          <c:val>
            <c:numRef>
              <c:f>Sheet1!$B$2:$B$12</c:f>
              <c:numCache>
                <c:formatCode>0.00000000</c:formatCode>
                <c:ptCount val="11"/>
                <c:pt idx="0">
                  <c:v>4.5354360199999997</c:v>
                </c:pt>
                <c:pt idx="1">
                  <c:v>4.3943047999999996</c:v>
                </c:pt>
                <c:pt idx="2">
                  <c:v>4.3338737399999996</c:v>
                </c:pt>
                <c:pt idx="3">
                  <c:v>4.3152391899999998</c:v>
                </c:pt>
                <c:pt idx="4">
                  <c:v>4.3048649799999996</c:v>
                </c:pt>
                <c:pt idx="5">
                  <c:v>4.1980008599999996</c:v>
                </c:pt>
                <c:pt idx="6">
                  <c:v>4.0488035900000003</c:v>
                </c:pt>
                <c:pt idx="7">
                  <c:v>4.0225288499999996</c:v>
                </c:pt>
                <c:pt idx="8">
                  <c:v>3.9771742200000002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565-4FDA-B5B3-BDAB2F1B184D}"/>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BA1D-48F1-BC1A-AA87C4AAB646}"/>
              </c:ext>
            </c:extLst>
          </c:dPt>
          <c:dPt>
            <c:idx val="1"/>
            <c:invertIfNegative val="0"/>
            <c:bubble3D val="0"/>
            <c:spPr>
              <a:solidFill>
                <a:srgbClr val="654E98"/>
              </a:solidFill>
            </c:spPr>
            <c:extLst>
              <c:ext xmlns:c16="http://schemas.microsoft.com/office/drawing/2014/chart" uri="{C3380CC4-5D6E-409C-BE32-E72D297353CC}">
                <c16:uniqueId val="{00000003-BA1D-48F1-BC1A-AA87C4AAB646}"/>
              </c:ext>
            </c:extLst>
          </c:dPt>
          <c:dPt>
            <c:idx val="2"/>
            <c:invertIfNegative val="0"/>
            <c:bubble3D val="0"/>
            <c:spPr>
              <a:solidFill>
                <a:srgbClr val="654E98"/>
              </a:solidFill>
            </c:spPr>
            <c:extLst>
              <c:ext xmlns:c16="http://schemas.microsoft.com/office/drawing/2014/chart" uri="{C3380CC4-5D6E-409C-BE32-E72D297353CC}">
                <c16:uniqueId val="{00000004-BA1D-48F1-BC1A-AA87C4AAB646}"/>
              </c:ext>
            </c:extLst>
          </c:dPt>
          <c:dPt>
            <c:idx val="3"/>
            <c:invertIfNegative val="0"/>
            <c:bubble3D val="0"/>
            <c:spPr>
              <a:solidFill>
                <a:srgbClr val="654E98"/>
              </a:solidFill>
            </c:spPr>
            <c:extLst>
              <c:ext xmlns:c16="http://schemas.microsoft.com/office/drawing/2014/chart" uri="{C3380CC4-5D6E-409C-BE32-E72D297353CC}">
                <c16:uniqueId val="{00000005-BA1D-48F1-BC1A-AA87C4AAB646}"/>
              </c:ext>
            </c:extLst>
          </c:dPt>
          <c:dPt>
            <c:idx val="4"/>
            <c:invertIfNegative val="0"/>
            <c:bubble3D val="0"/>
            <c:spPr>
              <a:solidFill>
                <a:srgbClr val="654E98"/>
              </a:solidFill>
            </c:spPr>
            <c:extLst>
              <c:ext xmlns:c16="http://schemas.microsoft.com/office/drawing/2014/chart" uri="{C3380CC4-5D6E-409C-BE32-E72D297353CC}">
                <c16:uniqueId val="{00000006-BA1D-48F1-BC1A-AA87C4AAB646}"/>
              </c:ext>
            </c:extLst>
          </c:dPt>
          <c:dPt>
            <c:idx val="5"/>
            <c:invertIfNegative val="0"/>
            <c:bubble3D val="0"/>
            <c:spPr>
              <a:solidFill>
                <a:srgbClr val="654E98"/>
              </a:solidFill>
            </c:spPr>
            <c:extLst>
              <c:ext xmlns:c16="http://schemas.microsoft.com/office/drawing/2014/chart" uri="{C3380CC4-5D6E-409C-BE32-E72D297353CC}">
                <c16:uniqueId val="{00000007-BA1D-48F1-BC1A-AA87C4AAB646}"/>
              </c:ext>
            </c:extLst>
          </c:dPt>
          <c:dPt>
            <c:idx val="6"/>
            <c:invertIfNegative val="0"/>
            <c:bubble3D val="0"/>
            <c:spPr>
              <a:solidFill>
                <a:srgbClr val="654E98"/>
              </a:solidFill>
            </c:spPr>
            <c:extLst>
              <c:ext xmlns:c16="http://schemas.microsoft.com/office/drawing/2014/chart" uri="{C3380CC4-5D6E-409C-BE32-E72D297353CC}">
                <c16:uniqueId val="{00000008-BA1D-48F1-BC1A-AA87C4AAB646}"/>
              </c:ext>
            </c:extLst>
          </c:dPt>
          <c:dPt>
            <c:idx val="7"/>
            <c:invertIfNegative val="0"/>
            <c:bubble3D val="0"/>
            <c:spPr>
              <a:solidFill>
                <a:srgbClr val="654E98"/>
              </a:solidFill>
            </c:spPr>
            <c:extLst>
              <c:ext xmlns:c16="http://schemas.microsoft.com/office/drawing/2014/chart" uri="{C3380CC4-5D6E-409C-BE32-E72D297353CC}">
                <c16:uniqueId val="{00000009-BA1D-48F1-BC1A-AA87C4AAB646}"/>
              </c:ext>
            </c:extLst>
          </c:dPt>
          <c:dPt>
            <c:idx val="8"/>
            <c:invertIfNegative val="0"/>
            <c:bubble3D val="0"/>
            <c:spPr>
              <a:solidFill>
                <a:srgbClr val="654E98"/>
              </a:solidFill>
            </c:spPr>
            <c:extLst>
              <c:ext xmlns:c16="http://schemas.microsoft.com/office/drawing/2014/chart" uri="{C3380CC4-5D6E-409C-BE32-E72D297353CC}">
                <c16:uniqueId val="{0000000A-BA1D-48F1-BC1A-AA87C4AAB646}"/>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A1D-48F1-BC1A-AA87C4AAB646}"/>
              </c:ext>
            </c:extLst>
          </c:dPt>
          <c:dPt>
            <c:idx val="10"/>
            <c:invertIfNegative val="0"/>
            <c:bubble3D val="0"/>
            <c:spPr>
              <a:solidFill>
                <a:srgbClr val="654E98"/>
              </a:solidFill>
            </c:spPr>
            <c:extLst>
              <c:ext xmlns:c16="http://schemas.microsoft.com/office/drawing/2014/chart" uri="{C3380CC4-5D6E-409C-BE32-E72D297353CC}">
                <c16:uniqueId val="{0000000B-BA1D-48F1-BC1A-AA87C4AAB646}"/>
              </c:ext>
            </c:extLst>
          </c:dPt>
          <c:dPt>
            <c:idx val="11"/>
            <c:invertIfNegative val="0"/>
            <c:bubble3D val="0"/>
            <c:spPr>
              <a:solidFill>
                <a:srgbClr val="654E98"/>
              </a:solidFill>
            </c:spPr>
            <c:extLst>
              <c:ext xmlns:c16="http://schemas.microsoft.com/office/drawing/2014/chart" uri="{C3380CC4-5D6E-409C-BE32-E72D297353CC}">
                <c16:uniqueId val="{0000000C-BA1D-48F1-BC1A-AA87C4AAB646}"/>
              </c:ext>
            </c:extLst>
          </c:dPt>
          <c:dPt>
            <c:idx val="12"/>
            <c:invertIfNegative val="0"/>
            <c:bubble3D val="0"/>
            <c:spPr>
              <a:solidFill>
                <a:srgbClr val="654E98"/>
              </a:solidFill>
            </c:spPr>
            <c:extLst>
              <c:ext xmlns:c16="http://schemas.microsoft.com/office/drawing/2014/chart" uri="{C3380CC4-5D6E-409C-BE32-E72D297353CC}">
                <c16:uniqueId val="{0000000D-BA1D-48F1-BC1A-AA87C4AAB646}"/>
              </c:ext>
            </c:extLst>
          </c:dPt>
          <c:dPt>
            <c:idx val="13"/>
            <c:invertIfNegative val="0"/>
            <c:bubble3D val="0"/>
            <c:spPr>
              <a:solidFill>
                <a:srgbClr val="654E98"/>
              </a:solidFill>
            </c:spPr>
            <c:extLst>
              <c:ext xmlns:c16="http://schemas.microsoft.com/office/drawing/2014/chart" uri="{C3380CC4-5D6E-409C-BE32-E72D297353CC}">
                <c16:uniqueId val="{0000000E-BA1D-48F1-BC1A-AA87C4AAB646}"/>
              </c:ext>
            </c:extLst>
          </c:dPt>
          <c:dPt>
            <c:idx val="14"/>
            <c:invertIfNegative val="0"/>
            <c:bubble3D val="0"/>
            <c:spPr>
              <a:solidFill>
                <a:srgbClr val="654E98"/>
              </a:solidFill>
            </c:spPr>
            <c:extLst>
              <c:ext xmlns:c16="http://schemas.microsoft.com/office/drawing/2014/chart" uri="{C3380CC4-5D6E-409C-BE32-E72D297353CC}">
                <c16:uniqueId val="{0000000F-BA1D-48F1-BC1A-AA87C4AAB646}"/>
              </c:ext>
            </c:extLst>
          </c:dPt>
          <c:dPt>
            <c:idx val="15"/>
            <c:invertIfNegative val="0"/>
            <c:bubble3D val="0"/>
            <c:spPr>
              <a:solidFill>
                <a:srgbClr val="654E98"/>
              </a:solidFill>
            </c:spPr>
            <c:extLst>
              <c:ext xmlns:c16="http://schemas.microsoft.com/office/drawing/2014/chart" uri="{C3380CC4-5D6E-409C-BE32-E72D297353CC}">
                <c16:uniqueId val="{00000010-BA1D-48F1-BC1A-AA87C4AAB646}"/>
              </c:ext>
            </c:extLst>
          </c:dPt>
          <c:dPt>
            <c:idx val="16"/>
            <c:invertIfNegative val="0"/>
            <c:bubble3D val="0"/>
            <c:spPr>
              <a:solidFill>
                <a:srgbClr val="C00000"/>
              </a:solidFill>
            </c:spPr>
            <c:extLst>
              <c:ext xmlns:c16="http://schemas.microsoft.com/office/drawing/2014/chart" uri="{C3380CC4-5D6E-409C-BE32-E72D297353CC}">
                <c16:uniqueId val="{00000011-BA1D-48F1-BC1A-AA87C4AAB646}"/>
              </c:ext>
            </c:extLst>
          </c:dPt>
          <c:dPt>
            <c:idx val="17"/>
            <c:invertIfNegative val="0"/>
            <c:bubble3D val="0"/>
            <c:spPr>
              <a:solidFill>
                <a:srgbClr val="654E98"/>
              </a:solidFill>
            </c:spPr>
            <c:extLst>
              <c:ext xmlns:c16="http://schemas.microsoft.com/office/drawing/2014/chart" uri="{C3380CC4-5D6E-409C-BE32-E72D297353CC}">
                <c16:uniqueId val="{00000012-BA1D-48F1-BC1A-AA87C4AAB646}"/>
              </c:ext>
            </c:extLst>
          </c:dPt>
          <c:dPt>
            <c:idx val="18"/>
            <c:invertIfNegative val="0"/>
            <c:bubble3D val="0"/>
            <c:spPr>
              <a:solidFill>
                <a:srgbClr val="654E98"/>
              </a:solidFill>
            </c:spPr>
            <c:extLst>
              <c:ext xmlns:c16="http://schemas.microsoft.com/office/drawing/2014/chart" uri="{C3380CC4-5D6E-409C-BE32-E72D297353CC}">
                <c16:uniqueId val="{00000013-BA1D-48F1-BC1A-AA87C4AAB646}"/>
              </c:ext>
            </c:extLst>
          </c:dPt>
          <c:dPt>
            <c:idx val="19"/>
            <c:invertIfNegative val="0"/>
            <c:bubble3D val="0"/>
            <c:spPr>
              <a:solidFill>
                <a:srgbClr val="654E98"/>
              </a:solidFill>
            </c:spPr>
            <c:extLst>
              <c:ext xmlns:c16="http://schemas.microsoft.com/office/drawing/2014/chart" uri="{C3380CC4-5D6E-409C-BE32-E72D297353CC}">
                <c16:uniqueId val="{00000014-BA1D-48F1-BC1A-AA87C4AAB646}"/>
              </c:ext>
            </c:extLst>
          </c:dPt>
          <c:dPt>
            <c:idx val="20"/>
            <c:invertIfNegative val="0"/>
            <c:bubble3D val="0"/>
            <c:spPr>
              <a:solidFill>
                <a:srgbClr val="654E98"/>
              </a:solidFill>
            </c:spPr>
            <c:extLst>
              <c:ext xmlns:c16="http://schemas.microsoft.com/office/drawing/2014/chart" uri="{C3380CC4-5D6E-409C-BE32-E72D297353CC}">
                <c16:uniqueId val="{00000015-BA1D-48F1-BC1A-AA87C4AAB646}"/>
              </c:ext>
            </c:extLst>
          </c:dPt>
          <c:dPt>
            <c:idx val="21"/>
            <c:invertIfNegative val="0"/>
            <c:bubble3D val="0"/>
            <c:spPr>
              <a:solidFill>
                <a:srgbClr val="654E98"/>
              </a:solidFill>
            </c:spPr>
            <c:extLst>
              <c:ext xmlns:c16="http://schemas.microsoft.com/office/drawing/2014/chart" uri="{C3380CC4-5D6E-409C-BE32-E72D297353CC}">
                <c16:uniqueId val="{00000016-BA1D-48F1-BC1A-AA87C4AAB646}"/>
              </c:ext>
            </c:extLst>
          </c:dPt>
          <c:dPt>
            <c:idx val="22"/>
            <c:invertIfNegative val="0"/>
            <c:bubble3D val="0"/>
            <c:spPr>
              <a:solidFill>
                <a:srgbClr val="654E98"/>
              </a:solidFill>
            </c:spPr>
            <c:extLst>
              <c:ext xmlns:c16="http://schemas.microsoft.com/office/drawing/2014/chart" uri="{C3380CC4-5D6E-409C-BE32-E72D297353CC}">
                <c16:uniqueId val="{00000017-BA1D-48F1-BC1A-AA87C4AAB646}"/>
              </c:ext>
            </c:extLst>
          </c:dPt>
          <c:dPt>
            <c:idx val="23"/>
            <c:invertIfNegative val="0"/>
            <c:bubble3D val="0"/>
            <c:spPr>
              <a:solidFill>
                <a:srgbClr val="654E98"/>
              </a:solidFill>
            </c:spPr>
            <c:extLst>
              <c:ext xmlns:c16="http://schemas.microsoft.com/office/drawing/2014/chart" uri="{C3380CC4-5D6E-409C-BE32-E72D297353CC}">
                <c16:uniqueId val="{00000018-BA1D-48F1-BC1A-AA87C4AAB646}"/>
              </c:ext>
            </c:extLst>
          </c:dPt>
          <c:dPt>
            <c:idx val="24"/>
            <c:invertIfNegative val="0"/>
            <c:bubble3D val="0"/>
            <c:spPr>
              <a:solidFill>
                <a:srgbClr val="654E98"/>
              </a:solidFill>
            </c:spPr>
            <c:extLst>
              <c:ext xmlns:c16="http://schemas.microsoft.com/office/drawing/2014/chart" uri="{C3380CC4-5D6E-409C-BE32-E72D297353CC}">
                <c16:uniqueId val="{00000019-BA1D-48F1-BC1A-AA87C4AAB646}"/>
              </c:ext>
            </c:extLst>
          </c:dPt>
          <c:dPt>
            <c:idx val="25"/>
            <c:invertIfNegative val="0"/>
            <c:bubble3D val="0"/>
            <c:spPr>
              <a:solidFill>
                <a:srgbClr val="654E98"/>
              </a:solidFill>
            </c:spPr>
            <c:extLst>
              <c:ext xmlns:c16="http://schemas.microsoft.com/office/drawing/2014/chart" uri="{C3380CC4-5D6E-409C-BE32-E72D297353CC}">
                <c16:uniqueId val="{0000001A-BA1D-48F1-BC1A-AA87C4AAB646}"/>
              </c:ext>
            </c:extLst>
          </c:dPt>
          <c:dPt>
            <c:idx val="26"/>
            <c:invertIfNegative val="0"/>
            <c:bubble3D val="0"/>
            <c:spPr>
              <a:solidFill>
                <a:srgbClr val="654E98"/>
              </a:solidFill>
            </c:spPr>
            <c:extLst>
              <c:ext xmlns:c16="http://schemas.microsoft.com/office/drawing/2014/chart" uri="{C3380CC4-5D6E-409C-BE32-E72D297353CC}">
                <c16:uniqueId val="{0000001B-BA1D-48F1-BC1A-AA87C4AAB646}"/>
              </c:ext>
            </c:extLst>
          </c:dPt>
          <c:dPt>
            <c:idx val="27"/>
            <c:invertIfNegative val="0"/>
            <c:bubble3D val="0"/>
            <c:spPr>
              <a:solidFill>
                <a:srgbClr val="654E98"/>
              </a:solidFill>
            </c:spPr>
            <c:extLst>
              <c:ext xmlns:c16="http://schemas.microsoft.com/office/drawing/2014/chart" uri="{C3380CC4-5D6E-409C-BE32-E72D297353CC}">
                <c16:uniqueId val="{0000001C-BA1D-48F1-BC1A-AA87C4AAB646}"/>
              </c:ext>
            </c:extLst>
          </c:dPt>
          <c:dPt>
            <c:idx val="28"/>
            <c:invertIfNegative val="0"/>
            <c:bubble3D val="0"/>
            <c:spPr>
              <a:solidFill>
                <a:srgbClr val="654E98"/>
              </a:solidFill>
            </c:spPr>
            <c:extLst>
              <c:ext xmlns:c16="http://schemas.microsoft.com/office/drawing/2014/chart" uri="{C3380CC4-5D6E-409C-BE32-E72D297353CC}">
                <c16:uniqueId val="{0000001D-BA1D-48F1-BC1A-AA87C4AAB646}"/>
              </c:ext>
            </c:extLst>
          </c:dPt>
          <c:dLbls>
            <c:dLbl>
              <c:idx val="0"/>
              <c:tx>
                <c:rich>
                  <a:bodyPr/>
                  <a:lstStyle/>
                  <a:p>
                    <a:fld id="{CAB2421F-D8A5-4753-958C-195DB1C62378}"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BA1D-48F1-BC1A-AA87C4AAB646}"/>
                </c:ext>
              </c:extLst>
            </c:dLbl>
            <c:dLbl>
              <c:idx val="1"/>
              <c:tx>
                <c:rich>
                  <a:bodyPr/>
                  <a:lstStyle/>
                  <a:p>
                    <a:fld id="{73EC7F38-9A98-46B2-80DB-9B0418E1C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BA1D-48F1-BC1A-AA87C4AAB646}"/>
                </c:ext>
              </c:extLst>
            </c:dLbl>
            <c:dLbl>
              <c:idx val="2"/>
              <c:tx>
                <c:rich>
                  <a:bodyPr/>
                  <a:lstStyle/>
                  <a:p>
                    <a:r>
                      <a:rPr lang="en-GB"/>
                      <a:t>4.97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BA1D-48F1-BC1A-AA87C4AAB646}"/>
                </c:ext>
              </c:extLst>
            </c:dLbl>
            <c:dLbl>
              <c:idx val="3"/>
              <c:tx>
                <c:rich>
                  <a:bodyPr/>
                  <a:lstStyle/>
                  <a:p>
                    <a:r>
                      <a:rPr lang="en-GB"/>
                      <a:t>4.87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A1D-48F1-BC1A-AA87C4AAB646}"/>
                </c:ext>
              </c:extLst>
            </c:dLbl>
            <c:dLbl>
              <c:idx val="4"/>
              <c:tx>
                <c:rich>
                  <a:bodyPr/>
                  <a:lstStyle/>
                  <a:p>
                    <a:r>
                      <a:rPr lang="en-GB"/>
                      <a:t>4.75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A1D-48F1-BC1A-AA87C4AAB646}"/>
                </c:ext>
              </c:extLst>
            </c:dLbl>
            <c:dLbl>
              <c:idx val="5"/>
              <c:tx>
                <c:rich>
                  <a:bodyPr/>
                  <a:lstStyle/>
                  <a:p>
                    <a:r>
                      <a:rPr lang="en-GB"/>
                      <a:t>4.61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A1D-48F1-BC1A-AA87C4AAB646}"/>
                </c:ext>
              </c:extLst>
            </c:dLbl>
            <c:dLbl>
              <c:idx val="6"/>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A1D-48F1-BC1A-AA87C4AAB646}"/>
                </c:ext>
              </c:extLst>
            </c:dLbl>
            <c:dLbl>
              <c:idx val="7"/>
              <c:tx>
                <c:rich>
                  <a:bodyPr/>
                  <a:lstStyle/>
                  <a:p>
                    <a:r>
                      <a:rPr lang="en-GB"/>
                      <a:t>4.45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A1D-48F1-BC1A-AA87C4AAB646}"/>
                </c:ext>
              </c:extLst>
            </c:dLbl>
            <c:dLbl>
              <c:idx val="8"/>
              <c:tx>
                <c:rich>
                  <a:bodyPr/>
                  <a:lstStyle/>
                  <a:p>
                    <a:r>
                      <a:rPr lang="en-GB"/>
                      <a:t>4.28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A1D-48F1-BC1A-AA87C4AAB646}"/>
                </c:ext>
              </c:extLst>
            </c:dLbl>
            <c:dLbl>
              <c:idx val="9"/>
              <c:tx>
                <c:rich>
                  <a:bodyPr/>
                  <a:lstStyle/>
                  <a:p>
                    <a:r>
                      <a:rPr lang="en-GB"/>
                      <a:t>4.25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BA1D-48F1-BC1A-AA87C4AAB646}"/>
                </c:ext>
              </c:extLst>
            </c:dLbl>
            <c:dLbl>
              <c:idx val="10"/>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A1D-48F1-BC1A-AA87C4AAB646}"/>
                </c:ext>
              </c:extLst>
            </c:dLbl>
            <c:dLbl>
              <c:idx val="11"/>
              <c:tx>
                <c:rich>
                  <a:bodyPr/>
                  <a:lstStyle/>
                  <a:p>
                    <a:r>
                      <a:rPr lang="en-GB"/>
                      <a:t>4.19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A1D-48F1-BC1A-AA87C4AAB646}"/>
                </c:ext>
              </c:extLst>
            </c:dLbl>
            <c:dLbl>
              <c:idx val="12"/>
              <c:tx>
                <c:rich>
                  <a:bodyPr/>
                  <a:lstStyle/>
                  <a:p>
                    <a:r>
                      <a:rPr lang="en-GB"/>
                      <a:t>4.17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A1D-48F1-BC1A-AA87C4AAB646}"/>
                </c:ext>
              </c:extLst>
            </c:dLbl>
            <c:dLbl>
              <c:idx val="13"/>
              <c:tx>
                <c:rich>
                  <a:bodyPr/>
                  <a:lstStyle/>
                  <a:p>
                    <a:r>
                      <a:rPr lang="en-GB"/>
                      <a:t>4.12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A1D-48F1-BC1A-AA87C4AAB646}"/>
                </c:ext>
              </c:extLst>
            </c:dLbl>
            <c:dLbl>
              <c:idx val="14"/>
              <c:tx>
                <c:rich>
                  <a:bodyPr/>
                  <a:lstStyle/>
                  <a:p>
                    <a:r>
                      <a:rPr lang="en-GB"/>
                      <a:t>4.08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A1D-48F1-BC1A-AA87C4AAB646}"/>
                </c:ext>
              </c:extLst>
            </c:dLbl>
            <c:dLbl>
              <c:idx val="15"/>
              <c:tx>
                <c:rich>
                  <a:bodyPr/>
                  <a:lstStyle/>
                  <a:p>
                    <a:r>
                      <a:rPr lang="en-GB"/>
                      <a:t>4.07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A1D-48F1-BC1A-AA87C4AAB646}"/>
                </c:ext>
              </c:extLst>
            </c:dLbl>
            <c:dLbl>
              <c:idx val="16"/>
              <c:tx>
                <c:rich>
                  <a:bodyPr/>
                  <a:lstStyle/>
                  <a:p>
                    <a:r>
                      <a:rPr lang="en-GB"/>
                      <a:t>4.03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A1D-48F1-BC1A-AA87C4AAB646}"/>
                </c:ext>
              </c:extLst>
            </c:dLbl>
            <c:dLbl>
              <c:idx val="17"/>
              <c:tx>
                <c:rich>
                  <a:bodyPr/>
                  <a:lstStyle/>
                  <a:p>
                    <a:r>
                      <a:rPr lang="en-GB"/>
                      <a:t>4.02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A1D-48F1-BC1A-AA87C4AAB646}"/>
                </c:ext>
              </c:extLst>
            </c:dLbl>
            <c:dLbl>
              <c:idx val="18"/>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A1D-48F1-BC1A-AA87C4AAB646}"/>
                </c:ext>
              </c:extLst>
            </c:dLbl>
            <c:dLbl>
              <c:idx val="19"/>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A1D-48F1-BC1A-AA87C4AAB646}"/>
                </c:ext>
              </c:extLst>
            </c:dLbl>
            <c:dLbl>
              <c:idx val="20"/>
              <c:tx>
                <c:rich>
                  <a:bodyPr/>
                  <a:lstStyle/>
                  <a:p>
                    <a:r>
                      <a:rPr lang="en-GB"/>
                      <a:t>3.86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A1D-48F1-BC1A-AA87C4AAB646}"/>
                </c:ext>
              </c:extLst>
            </c:dLbl>
            <c:dLbl>
              <c:idx val="21"/>
              <c:tx>
                <c:rich>
                  <a:bodyPr/>
                  <a:lstStyle/>
                  <a:p>
                    <a:r>
                      <a:rPr lang="en-GB"/>
                      <a:t>3.83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A1D-48F1-BC1A-AA87C4AAB646}"/>
                </c:ext>
              </c:extLst>
            </c:dLbl>
            <c:dLbl>
              <c:idx val="22"/>
              <c:tx>
                <c:rich>
                  <a:bodyPr/>
                  <a:lstStyle/>
                  <a:p>
                    <a:r>
                      <a:rPr lang="en-GB"/>
                      <a:t>3.83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A1D-48F1-BC1A-AA87C4AAB646}"/>
                </c:ext>
              </c:extLst>
            </c:dLbl>
            <c:dLbl>
              <c:idx val="23"/>
              <c:tx>
                <c:rich>
                  <a:bodyPr/>
                  <a:lstStyle/>
                  <a:p>
                    <a:r>
                      <a:rPr lang="en-GB"/>
                      <a:t>3.80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A1D-48F1-BC1A-AA87C4AAB646}"/>
                </c:ext>
              </c:extLst>
            </c:dLbl>
            <c:dLbl>
              <c:idx val="24"/>
              <c:tx>
                <c:rich>
                  <a:bodyPr/>
                  <a:lstStyle/>
                  <a:p>
                    <a:r>
                      <a:rPr lang="en-GB"/>
                      <a:t>3.79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A1D-48F1-BC1A-AA87C4AAB646}"/>
                </c:ext>
              </c:extLst>
            </c:dLbl>
            <c:dLbl>
              <c:idx val="25"/>
              <c:tx>
                <c:rich>
                  <a:bodyPr/>
                  <a:lstStyle/>
                  <a:p>
                    <a:r>
                      <a:rPr lang="en-GB"/>
                      <a:t>3.61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A1D-48F1-BC1A-AA87C4AAB646}"/>
                </c:ext>
              </c:extLst>
            </c:dLbl>
            <c:dLbl>
              <c:idx val="26"/>
              <c:tx>
                <c:rich>
                  <a:bodyPr/>
                  <a:lstStyle/>
                  <a:p>
                    <a:r>
                      <a:rPr lang="en-GB"/>
                      <a:t>3.56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A1D-48F1-BC1A-AA87C4AAB646}"/>
                </c:ext>
              </c:extLst>
            </c:dLbl>
            <c:dLbl>
              <c:idx val="27"/>
              <c:tx>
                <c:rich>
                  <a:bodyPr/>
                  <a:lstStyle/>
                  <a:p>
                    <a:r>
                      <a:rPr lang="en-GB"/>
                      <a:t>3.54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A1D-48F1-BC1A-AA87C4AAB646}"/>
                </c:ext>
              </c:extLst>
            </c:dLbl>
            <c:dLbl>
              <c:idx val="28"/>
              <c:tx>
                <c:rich>
                  <a:bodyPr/>
                  <a:lstStyle/>
                  <a:p>
                    <a:r>
                      <a:rPr lang="en-GB"/>
                      <a:t>3.35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A1D-48F1-BC1A-AA87C4AAB646}"/>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A1D-48F1-BC1A-AA87C4AAB64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BLR</c:v>
                </c:pt>
                <c:pt idx="5">
                  <c:v>RUH</c:v>
                </c:pt>
                <c:pt idx="6">
                  <c:v>JED</c:v>
                </c:pt>
                <c:pt idx="7">
                  <c:v>DME</c:v>
                </c:pt>
                <c:pt idx="8">
                  <c:v>SLC</c:v>
                </c:pt>
                <c:pt idx="9">
                  <c:v>MSP</c:v>
                </c:pt>
                <c:pt idx="10">
                  <c:v>KIX</c:v>
                </c:pt>
                <c:pt idx="11">
                  <c:v>CPH</c:v>
                </c:pt>
                <c:pt idx="12">
                  <c:v>LGA</c:v>
                </c:pt>
                <c:pt idx="13">
                  <c:v>PMI</c:v>
                </c:pt>
                <c:pt idx="14">
                  <c:v>YVR</c:v>
                </c:pt>
                <c:pt idx="15">
                  <c:v>DTW</c:v>
                </c:pt>
                <c:pt idx="16">
                  <c:v>BWI</c:v>
                </c:pt>
                <c:pt idx="17">
                  <c:v>ZRH</c:v>
                </c:pt>
                <c:pt idx="18">
                  <c:v>DMK</c:v>
                </c:pt>
                <c:pt idx="19">
                  <c:v>ORY</c:v>
                </c:pt>
                <c:pt idx="20">
                  <c:v>DUB</c:v>
                </c:pt>
                <c:pt idx="21">
                  <c:v>OSL</c:v>
                </c:pt>
                <c:pt idx="22">
                  <c:v>MXP</c:v>
                </c:pt>
                <c:pt idx="23">
                  <c:v>BRU</c:v>
                </c:pt>
                <c:pt idx="24">
                  <c:v>CUN</c:v>
                </c:pt>
                <c:pt idx="25">
                  <c:v>ARN</c:v>
                </c:pt>
                <c:pt idx="26">
                  <c:v>ATH</c:v>
                </c:pt>
                <c:pt idx="27">
                  <c:v>VIE</c:v>
                </c:pt>
                <c:pt idx="28">
                  <c:v>LIS</c:v>
                </c:pt>
              </c:strCache>
            </c:strRef>
          </c:cat>
          <c:val>
            <c:numRef>
              <c:f>Sheet1!$B$2:$B$31</c:f>
              <c:numCache>
                <c:formatCode>0.00000000</c:formatCode>
                <c:ptCount val="30"/>
                <c:pt idx="0">
                  <c:v>5</c:v>
                </c:pt>
                <c:pt idx="1">
                  <c:v>4.9974450700000004</c:v>
                </c:pt>
                <c:pt idx="2">
                  <c:v>4.9748995200000001</c:v>
                </c:pt>
                <c:pt idx="3">
                  <c:v>4.8733512899999996</c:v>
                </c:pt>
                <c:pt idx="4">
                  <c:v>4.7545085499999997</c:v>
                </c:pt>
                <c:pt idx="5">
                  <c:v>4.6050353800000003</c:v>
                </c:pt>
                <c:pt idx="6">
                  <c:v>4.6016380200000002</c:v>
                </c:pt>
                <c:pt idx="7">
                  <c:v>4.4517437500000003</c:v>
                </c:pt>
                <c:pt idx="8">
                  <c:v>4.2774351700000004</c:v>
                </c:pt>
                <c:pt idx="9">
                  <c:v>4.2494517700000003</c:v>
                </c:pt>
                <c:pt idx="10">
                  <c:v>4.2050722499999997</c:v>
                </c:pt>
                <c:pt idx="11">
                  <c:v>4.1862879800000004</c:v>
                </c:pt>
                <c:pt idx="12">
                  <c:v>4.1718416200000004</c:v>
                </c:pt>
                <c:pt idx="13">
                  <c:v>4.12378556</c:v>
                </c:pt>
                <c:pt idx="14">
                  <c:v>4.08132115</c:v>
                </c:pt>
                <c:pt idx="15">
                  <c:v>4.07194593</c:v>
                </c:pt>
                <c:pt idx="16">
                  <c:v>4.0329800100000002</c:v>
                </c:pt>
                <c:pt idx="17">
                  <c:v>4.0185740399999998</c:v>
                </c:pt>
                <c:pt idx="18">
                  <c:v>3.9851166600000001</c:v>
                </c:pt>
                <c:pt idx="19">
                  <c:v>3.9109972000000002</c:v>
                </c:pt>
                <c:pt idx="20">
                  <c:v>3.8626671799999999</c:v>
                </c:pt>
                <c:pt idx="21">
                  <c:v>3.83413191</c:v>
                </c:pt>
                <c:pt idx="22">
                  <c:v>3.8261266300000001</c:v>
                </c:pt>
                <c:pt idx="23">
                  <c:v>3.8044131000000001</c:v>
                </c:pt>
                <c:pt idx="24">
                  <c:v>3.7871767300000001</c:v>
                </c:pt>
                <c:pt idx="25">
                  <c:v>3.6078230499999999</c:v>
                </c:pt>
                <c:pt idx="26">
                  <c:v>3.5645091299999998</c:v>
                </c:pt>
                <c:pt idx="27">
                  <c:v>3.5364205000000002</c:v>
                </c:pt>
                <c:pt idx="28">
                  <c:v>3.3529697999999999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5.00</c:v>
                  </c:pt>
                  <c:pt idx="2">
                    <c:v>4.97</c:v>
                  </c:pt>
                  <c:pt idx="3">
                    <c:v>4.87</c:v>
                  </c:pt>
                  <c:pt idx="4">
                    <c:v>4.75</c:v>
                  </c:pt>
                  <c:pt idx="5">
                    <c:v>4.61</c:v>
                  </c:pt>
                  <c:pt idx="6">
                    <c:v>4.60</c:v>
                  </c:pt>
                  <c:pt idx="7">
                    <c:v>4.45</c:v>
                  </c:pt>
                  <c:pt idx="8">
                    <c:v>4.28</c:v>
                  </c:pt>
                  <c:pt idx="9">
                    <c:v>4.25</c:v>
                  </c:pt>
                  <c:pt idx="10">
                    <c:v>4.21</c:v>
                  </c:pt>
                  <c:pt idx="11">
                    <c:v>4.19</c:v>
                  </c:pt>
                  <c:pt idx="12">
                    <c:v>4.17</c:v>
                  </c:pt>
                  <c:pt idx="13">
                    <c:v>4.12</c:v>
                  </c:pt>
                  <c:pt idx="14">
                    <c:v>4.08</c:v>
                  </c:pt>
                  <c:pt idx="15">
                    <c:v>4.07</c:v>
                  </c:pt>
                  <c:pt idx="16">
                    <c:v>4.03</c:v>
                  </c:pt>
                  <c:pt idx="17">
                    <c:v>4.02</c:v>
                  </c:pt>
                  <c:pt idx="18">
                    <c:v>3.99</c:v>
                  </c:pt>
                  <c:pt idx="19">
                    <c:v>3.91</c:v>
                  </c:pt>
                  <c:pt idx="20">
                    <c:v>3.86</c:v>
                  </c:pt>
                  <c:pt idx="21">
                    <c:v>3.83</c:v>
                  </c:pt>
                  <c:pt idx="22">
                    <c:v>3.83</c:v>
                  </c:pt>
                  <c:pt idx="23">
                    <c:v>3.80</c:v>
                  </c:pt>
                  <c:pt idx="24">
                    <c:v>3.79</c:v>
                  </c:pt>
                  <c:pt idx="25">
                    <c:v>3.61</c:v>
                  </c:pt>
                  <c:pt idx="26">
                    <c:v>3.56</c:v>
                  </c:pt>
                  <c:pt idx="27">
                    <c:v>3.54</c:v>
                  </c:pt>
                  <c:pt idx="28">
                    <c:v>3.35</c:v>
                  </c:pt>
                </c15:dlblRangeCache>
              </c15:datalabelsRange>
            </c:ext>
            <c:ext xmlns:c16="http://schemas.microsoft.com/office/drawing/2014/chart" uri="{C3380CC4-5D6E-409C-BE32-E72D297353CC}">
              <c16:uniqueId val="{0000001F-BA1D-48F1-BC1A-AA87C4AAB646}"/>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A69-6148-8731-B927B12222FA}"/>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A69-6148-8731-B927B12222F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A69-6148-8731-B927B12222FA}"/>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3A69-6148-8731-B927B12222F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3A69-6148-8731-B927B12222F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A69-6148-8731-B927B12222F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A69-6148-8731-B927B12222F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A69-6148-8731-B927B12222F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3A69-6148-8731-B927B12222F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A69-6148-8731-B927B12222F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A69-6148-8731-B927B12222F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3A69-6148-8731-B927B12222F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A69-6148-8731-B927B12222F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A69-6148-8731-B927B12222F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3A69-6148-8731-B927B12222F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A69-6148-8731-B927B12222F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3A69-6148-8731-B927B12222F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A69-6148-8731-B927B12222F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3A69-6148-8731-B927B12222F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3A69-6148-8731-B927B12222F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3A69-6148-8731-B927B12222F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A69-6148-8731-B927B12222F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3A69-6148-8731-B927B12222F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A69-6148-8731-B927B12222F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3A69-6148-8731-B927B12222F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A69-6148-8731-B927B12222F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3A69-6148-8731-B927B12222F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A69-6148-8731-B927B12222FA}"/>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3A69-6148-8731-B927B12222FA}"/>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A69-6148-8731-B927B12222FA}"/>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3A69-6148-8731-B927B12222FA}"/>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A69-6148-8731-B927B12222FA}"/>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3A69-6148-8731-B927B12222F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3A69-6148-8731-B927B12222F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CDB-9F48-9665-7AD6C801C76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CDB-9F48-9665-7AD6C801C76A}"/>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0CDB-9F48-9665-7AD6C801C76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0CDB-9F48-9665-7AD6C801C76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CDB-9F48-9665-7AD6C801C76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0CDB-9F48-9665-7AD6C801C76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CDB-9F48-9665-7AD6C801C76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0CDB-9F48-9665-7AD6C801C76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CDB-9F48-9665-7AD6C801C76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0CDB-9F48-9665-7AD6C801C76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CDB-9F48-9665-7AD6C801C76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CDB-9F48-9665-7AD6C801C76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0CDB-9F48-9665-7AD6C801C76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CDB-9F48-9665-7AD6C801C76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0CDB-9F48-9665-7AD6C801C76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CDB-9F48-9665-7AD6C801C76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0CDB-9F48-9665-7AD6C801C76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CDB-9F48-9665-7AD6C801C76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0CDB-9F48-9665-7AD6C801C76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0CDB-9F48-9665-7AD6C801C76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0CDB-9F48-9665-7AD6C801C76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CDB-9F48-9665-7AD6C801C76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0CDB-9F48-9665-7AD6C801C76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CDB-9F48-9665-7AD6C801C76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0CDB-9F48-9665-7AD6C801C76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CDB-9F48-9665-7AD6C801C76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0CDB-9F48-9665-7AD6C801C76A}"/>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CDB-9F48-9665-7AD6C801C76A}"/>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0CDB-9F48-9665-7AD6C801C76A}"/>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CDB-9F48-9665-7AD6C801C76A}"/>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0CDB-9F48-9665-7AD6C801C76A}"/>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CDB-9F48-9665-7AD6C801C76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0CDB-9F48-9665-7AD6C801C76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B45-054E-BC48-8B854AF21AD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B45-054E-BC48-8B854AF21ADD}"/>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B45-054E-BC48-8B854AF21ADD}"/>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0B45-054E-BC48-8B854AF21ADD}"/>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0B45-054E-BC48-8B854AF21ADD}"/>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B45-054E-BC48-8B854AF21ADD}"/>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0B45-054E-BC48-8B854AF21ADD}"/>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B45-054E-BC48-8B854AF21ADD}"/>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0B45-054E-BC48-8B854AF21ADD}"/>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B45-054E-BC48-8B854AF21ADD}"/>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0B45-054E-BC48-8B854AF21ADD}"/>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B45-054E-BC48-8B854AF21ADD}"/>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0B45-054E-BC48-8B854AF21ADD}"/>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0B45-054E-BC48-8B854AF21ADD}"/>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B45-054E-BC48-8B854AF21ADD}"/>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0B45-054E-BC48-8B854AF21ADD}"/>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B45-054E-BC48-8B854AF21ADD}"/>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B45-054E-BC48-8B854AF21ADD}"/>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0B45-054E-BC48-8B854AF21ADD}"/>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0B45-054E-BC48-8B854AF21ADD}"/>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0B45-054E-BC48-8B854AF21ADD}"/>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B45-054E-BC48-8B854AF21ADD}"/>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0B45-054E-BC48-8B854AF21ADD}"/>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B45-054E-BC48-8B854AF21ADD}"/>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0B45-054E-BC48-8B854AF21ADD}"/>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B45-054E-BC48-8B854AF21ADD}"/>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0B45-054E-BC48-8B854AF21ADD}"/>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B45-054E-BC48-8B854AF21ADD}"/>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0B45-054E-BC48-8B854AF21ADD}"/>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B45-054E-BC48-8B854AF21ADD}"/>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0B45-054E-BC48-8B854AF21ADD}"/>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0B45-054E-BC48-8B854AF21ADD}"/>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0B45-054E-BC48-8B854AF21AD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0B45-054E-BC48-8B854AF21AD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CD8-E442-B1BA-16CEE1643C7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CD8-E442-B1BA-16CEE1643C7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CD8-E442-B1BA-16CEE1643C71}"/>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CCD8-E442-B1BA-16CEE1643C71}"/>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CCD8-E442-B1BA-16CEE1643C71}"/>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CD8-E442-B1BA-16CEE1643C71}"/>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CCD8-E442-B1BA-16CEE1643C71}"/>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CD8-E442-B1BA-16CEE1643C71}"/>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CCD8-E442-B1BA-16CEE1643C71}"/>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CD8-E442-B1BA-16CEE1643C71}"/>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CD8-E442-B1BA-16CEE1643C71}"/>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CCD8-E442-B1BA-16CEE1643C71}"/>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CD8-E442-B1BA-16CEE1643C71}"/>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CD8-E442-B1BA-16CEE1643C71}"/>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CCD8-E442-B1BA-16CEE1643C71}"/>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CD8-E442-B1BA-16CEE1643C71}"/>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CCD8-E442-B1BA-16CEE1643C71}"/>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CD8-E442-B1BA-16CEE1643C71}"/>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CCD8-E442-B1BA-16CEE1643C71}"/>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CCD8-E442-B1BA-16CEE1643C71}"/>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CCD8-E442-B1BA-16CEE1643C71}"/>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CD8-E442-B1BA-16CEE1643C71}"/>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CCD8-E442-B1BA-16CEE1643C71}"/>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CD8-E442-B1BA-16CEE1643C71}"/>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CCD8-E442-B1BA-16CEE1643C71}"/>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CD8-E442-B1BA-16CEE1643C71}"/>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CCD8-E442-B1BA-16CEE1643C71}"/>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CD8-E442-B1BA-16CEE1643C71}"/>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CCD8-E442-B1BA-16CEE1643C71}"/>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CD8-E442-B1BA-16CEE1643C71}"/>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CCD8-E442-B1BA-16CEE1643C71}"/>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CD8-E442-B1BA-16CEE1643C71}"/>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CCD8-E442-B1BA-16CEE1643C7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CCD8-E442-B1BA-16CEE1643C7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1BD-AB4F-8B04-4D8A31E0337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1BD-AB4F-8B04-4D8A31E0337A}"/>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E1BD-AB4F-8B04-4D8A31E0337A}"/>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E1BD-AB4F-8B04-4D8A31E0337A}"/>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1BD-AB4F-8B04-4D8A31E0337A}"/>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1BD-AB4F-8B04-4D8A31E0337A}"/>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1BD-AB4F-8B04-4D8A31E0337A}"/>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1BD-AB4F-8B04-4D8A31E0337A}"/>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1BD-AB4F-8B04-4D8A31E0337A}"/>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1BD-AB4F-8B04-4D8A31E0337A}"/>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1BD-AB4F-8B04-4D8A31E0337A}"/>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E1BD-AB4F-8B04-4D8A31E0337A}"/>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1BD-AB4F-8B04-4D8A31E0337A}"/>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1BD-AB4F-8B04-4D8A31E0337A}"/>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1BD-AB4F-8B04-4D8A31E0337A}"/>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1BD-AB4F-8B04-4D8A31E0337A}"/>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1BD-AB4F-8B04-4D8A31E0337A}"/>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1BD-AB4F-8B04-4D8A31E0337A}"/>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1BD-AB4F-8B04-4D8A31E0337A}"/>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1BD-AB4F-8B04-4D8A31E0337A}"/>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1BD-AB4F-8B04-4D8A31E0337A}"/>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1BD-AB4F-8B04-4D8A31E0337A}"/>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1BD-AB4F-8B04-4D8A31E0337A}"/>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1BD-AB4F-8B04-4D8A31E0337A}"/>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1BD-AB4F-8B04-4D8A31E0337A}"/>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1BD-AB4F-8B04-4D8A31E0337A}"/>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1BD-AB4F-8B04-4D8A31E0337A}"/>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1BD-AB4F-8B04-4D8A31E0337A}"/>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1BD-AB4F-8B04-4D8A31E0337A}"/>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1BD-AB4F-8B04-4D8A31E0337A}"/>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1BD-AB4F-8B04-4D8A31E0337A}"/>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E1BD-AB4F-8B04-4D8A31E0337A}"/>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E1BD-AB4F-8B04-4D8A31E0337A}"/>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760-E246-AB19-05CF369971B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760-E246-AB19-05CF369971BB}"/>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760-E246-AB19-05CF369971BB}"/>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760-E246-AB19-05CF369971BB}"/>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B760-E246-AB19-05CF369971BB}"/>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760-E246-AB19-05CF369971BB}"/>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B760-E246-AB19-05CF369971BB}"/>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B760-E246-AB19-05CF369971BB}"/>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B760-E246-AB19-05CF369971BB}"/>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B760-E246-AB19-05CF369971BB}"/>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B760-E246-AB19-05CF369971BB}"/>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B760-E246-AB19-05CF369971BB}"/>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760-E246-AB19-05CF369971BB}"/>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B760-E246-AB19-05CF369971BB}"/>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B760-E246-AB19-05CF369971BB}"/>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B760-E246-AB19-05CF369971BB}"/>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760-E246-AB19-05CF369971BB}"/>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B760-E246-AB19-05CF369971BB}"/>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B760-E246-AB19-05CF369971BB}"/>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B760-E246-AB19-05CF369971BB}"/>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B760-E246-AB19-05CF369971BB}"/>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B760-E246-AB19-05CF369971BB}"/>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B760-E246-AB19-05CF369971BB}"/>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B760-E246-AB19-05CF369971BB}"/>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B760-E246-AB19-05CF369971BB}"/>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B760-E246-AB19-05CF369971BB}"/>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B760-E246-AB19-05CF369971BB}"/>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B760-E246-AB19-05CF369971BB}"/>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B760-E246-AB19-05CF369971BB}"/>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B760-E246-AB19-05CF369971BB}"/>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B760-E246-AB19-05CF369971BB}"/>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B760-E246-AB19-05CF369971B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B760-E246-AB19-05CF369971B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B760-E246-AB19-05CF369971B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A53E-4495-93DE-EC79C3B7D7C5}"/>
              </c:ext>
            </c:extLst>
          </c:dPt>
          <c:dPt>
            <c:idx val="1"/>
            <c:invertIfNegative val="0"/>
            <c:bubble3D val="0"/>
            <c:spPr>
              <a:solidFill>
                <a:srgbClr val="654E98"/>
              </a:solidFill>
            </c:spPr>
            <c:extLst>
              <c:ext xmlns:c16="http://schemas.microsoft.com/office/drawing/2014/chart" uri="{C3380CC4-5D6E-409C-BE32-E72D297353CC}">
                <c16:uniqueId val="{00000003-A53E-4495-93DE-EC79C3B7D7C5}"/>
              </c:ext>
            </c:extLst>
          </c:dPt>
          <c:dPt>
            <c:idx val="2"/>
            <c:invertIfNegative val="0"/>
            <c:bubble3D val="0"/>
            <c:spPr>
              <a:solidFill>
                <a:srgbClr val="654E98"/>
              </a:solidFill>
            </c:spPr>
            <c:extLst>
              <c:ext xmlns:c16="http://schemas.microsoft.com/office/drawing/2014/chart" uri="{C3380CC4-5D6E-409C-BE32-E72D297353CC}">
                <c16:uniqueId val="{00000004-A53E-4495-93DE-EC79C3B7D7C5}"/>
              </c:ext>
            </c:extLst>
          </c:dPt>
          <c:dPt>
            <c:idx val="3"/>
            <c:invertIfNegative val="0"/>
            <c:bubble3D val="0"/>
            <c:spPr>
              <a:solidFill>
                <a:srgbClr val="654E98"/>
              </a:solidFill>
            </c:spPr>
            <c:extLst>
              <c:ext xmlns:c16="http://schemas.microsoft.com/office/drawing/2014/chart" uri="{C3380CC4-5D6E-409C-BE32-E72D297353CC}">
                <c16:uniqueId val="{00000005-A53E-4495-93DE-EC79C3B7D7C5}"/>
              </c:ext>
            </c:extLst>
          </c:dPt>
          <c:dPt>
            <c:idx val="4"/>
            <c:invertIfNegative val="0"/>
            <c:bubble3D val="0"/>
            <c:spPr>
              <a:solidFill>
                <a:srgbClr val="654E98"/>
              </a:solidFill>
            </c:spPr>
            <c:extLst>
              <c:ext xmlns:c16="http://schemas.microsoft.com/office/drawing/2014/chart" uri="{C3380CC4-5D6E-409C-BE32-E72D297353CC}">
                <c16:uniqueId val="{00000006-A53E-4495-93DE-EC79C3B7D7C5}"/>
              </c:ext>
            </c:extLst>
          </c:dPt>
          <c:dPt>
            <c:idx val="5"/>
            <c:invertIfNegative val="0"/>
            <c:bubble3D val="0"/>
            <c:spPr>
              <a:solidFill>
                <a:srgbClr val="654E98"/>
              </a:solidFill>
            </c:spPr>
            <c:extLst>
              <c:ext xmlns:c16="http://schemas.microsoft.com/office/drawing/2014/chart" uri="{C3380CC4-5D6E-409C-BE32-E72D297353CC}">
                <c16:uniqueId val="{00000007-A53E-4495-93DE-EC79C3B7D7C5}"/>
              </c:ext>
            </c:extLst>
          </c:dPt>
          <c:dPt>
            <c:idx val="6"/>
            <c:invertIfNegative val="0"/>
            <c:bubble3D val="0"/>
            <c:spPr>
              <a:solidFill>
                <a:srgbClr val="654E98"/>
              </a:solidFill>
            </c:spPr>
            <c:extLst>
              <c:ext xmlns:c16="http://schemas.microsoft.com/office/drawing/2014/chart" uri="{C3380CC4-5D6E-409C-BE32-E72D297353CC}">
                <c16:uniqueId val="{00000008-A53E-4495-93DE-EC79C3B7D7C5}"/>
              </c:ext>
            </c:extLst>
          </c:dPt>
          <c:dPt>
            <c:idx val="7"/>
            <c:invertIfNegative val="0"/>
            <c:bubble3D val="0"/>
            <c:spPr>
              <a:solidFill>
                <a:srgbClr val="654E98"/>
              </a:solidFill>
            </c:spPr>
            <c:extLst>
              <c:ext xmlns:c16="http://schemas.microsoft.com/office/drawing/2014/chart" uri="{C3380CC4-5D6E-409C-BE32-E72D297353CC}">
                <c16:uniqueId val="{00000009-A53E-4495-93DE-EC79C3B7D7C5}"/>
              </c:ext>
            </c:extLst>
          </c:dPt>
          <c:dPt>
            <c:idx val="8"/>
            <c:invertIfNegative val="0"/>
            <c:bubble3D val="0"/>
            <c:spPr>
              <a:solidFill>
                <a:srgbClr val="654E98"/>
              </a:solidFill>
            </c:spPr>
            <c:extLst>
              <c:ext xmlns:c16="http://schemas.microsoft.com/office/drawing/2014/chart" uri="{C3380CC4-5D6E-409C-BE32-E72D297353CC}">
                <c16:uniqueId val="{0000000A-A53E-4495-93DE-EC79C3B7D7C5}"/>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53E-4495-93DE-EC79C3B7D7C5}"/>
              </c:ext>
            </c:extLst>
          </c:dPt>
          <c:dPt>
            <c:idx val="10"/>
            <c:invertIfNegative val="0"/>
            <c:bubble3D val="0"/>
            <c:spPr>
              <a:solidFill>
                <a:srgbClr val="654E98"/>
              </a:solidFill>
            </c:spPr>
            <c:extLst>
              <c:ext xmlns:c16="http://schemas.microsoft.com/office/drawing/2014/chart" uri="{C3380CC4-5D6E-409C-BE32-E72D297353CC}">
                <c16:uniqueId val="{0000000B-A53E-4495-93DE-EC79C3B7D7C5}"/>
              </c:ext>
            </c:extLst>
          </c:dPt>
          <c:dPt>
            <c:idx val="11"/>
            <c:invertIfNegative val="0"/>
            <c:bubble3D val="0"/>
            <c:spPr>
              <a:solidFill>
                <a:srgbClr val="654E98"/>
              </a:solidFill>
            </c:spPr>
            <c:extLst>
              <c:ext xmlns:c16="http://schemas.microsoft.com/office/drawing/2014/chart" uri="{C3380CC4-5D6E-409C-BE32-E72D297353CC}">
                <c16:uniqueId val="{0000000C-A53E-4495-93DE-EC79C3B7D7C5}"/>
              </c:ext>
            </c:extLst>
          </c:dPt>
          <c:dPt>
            <c:idx val="12"/>
            <c:invertIfNegative val="0"/>
            <c:bubble3D val="0"/>
            <c:spPr>
              <a:solidFill>
                <a:srgbClr val="654E98"/>
              </a:solidFill>
            </c:spPr>
            <c:extLst>
              <c:ext xmlns:c16="http://schemas.microsoft.com/office/drawing/2014/chart" uri="{C3380CC4-5D6E-409C-BE32-E72D297353CC}">
                <c16:uniqueId val="{0000000D-A53E-4495-93DE-EC79C3B7D7C5}"/>
              </c:ext>
            </c:extLst>
          </c:dPt>
          <c:dPt>
            <c:idx val="13"/>
            <c:invertIfNegative val="0"/>
            <c:bubble3D val="0"/>
            <c:spPr>
              <a:solidFill>
                <a:srgbClr val="654E98"/>
              </a:solidFill>
            </c:spPr>
            <c:extLst>
              <c:ext xmlns:c16="http://schemas.microsoft.com/office/drawing/2014/chart" uri="{C3380CC4-5D6E-409C-BE32-E72D297353CC}">
                <c16:uniqueId val="{0000000E-A53E-4495-93DE-EC79C3B7D7C5}"/>
              </c:ext>
            </c:extLst>
          </c:dPt>
          <c:dPt>
            <c:idx val="14"/>
            <c:invertIfNegative val="0"/>
            <c:bubble3D val="0"/>
            <c:spPr>
              <a:solidFill>
                <a:srgbClr val="654E98"/>
              </a:solidFill>
            </c:spPr>
            <c:extLst>
              <c:ext xmlns:c16="http://schemas.microsoft.com/office/drawing/2014/chart" uri="{C3380CC4-5D6E-409C-BE32-E72D297353CC}">
                <c16:uniqueId val="{0000000F-A53E-4495-93DE-EC79C3B7D7C5}"/>
              </c:ext>
            </c:extLst>
          </c:dPt>
          <c:dPt>
            <c:idx val="15"/>
            <c:invertIfNegative val="0"/>
            <c:bubble3D val="0"/>
            <c:spPr>
              <a:solidFill>
                <a:srgbClr val="654E98"/>
              </a:solidFill>
            </c:spPr>
            <c:extLst>
              <c:ext xmlns:c16="http://schemas.microsoft.com/office/drawing/2014/chart" uri="{C3380CC4-5D6E-409C-BE32-E72D297353CC}">
                <c16:uniqueId val="{00000010-A53E-4495-93DE-EC79C3B7D7C5}"/>
              </c:ext>
            </c:extLst>
          </c:dPt>
          <c:dPt>
            <c:idx val="16"/>
            <c:invertIfNegative val="0"/>
            <c:bubble3D val="0"/>
            <c:spPr>
              <a:solidFill>
                <a:srgbClr val="C00000"/>
              </a:solidFill>
            </c:spPr>
            <c:extLst>
              <c:ext xmlns:c16="http://schemas.microsoft.com/office/drawing/2014/chart" uri="{C3380CC4-5D6E-409C-BE32-E72D297353CC}">
                <c16:uniqueId val="{00000011-A53E-4495-93DE-EC79C3B7D7C5}"/>
              </c:ext>
            </c:extLst>
          </c:dPt>
          <c:dPt>
            <c:idx val="17"/>
            <c:invertIfNegative val="0"/>
            <c:bubble3D val="0"/>
            <c:spPr>
              <a:solidFill>
                <a:srgbClr val="654E98"/>
              </a:solidFill>
            </c:spPr>
            <c:extLst>
              <c:ext xmlns:c16="http://schemas.microsoft.com/office/drawing/2014/chart" uri="{C3380CC4-5D6E-409C-BE32-E72D297353CC}">
                <c16:uniqueId val="{00000012-A53E-4495-93DE-EC79C3B7D7C5}"/>
              </c:ext>
            </c:extLst>
          </c:dPt>
          <c:dPt>
            <c:idx val="18"/>
            <c:invertIfNegative val="0"/>
            <c:bubble3D val="0"/>
            <c:spPr>
              <a:solidFill>
                <a:srgbClr val="654E98"/>
              </a:solidFill>
            </c:spPr>
            <c:extLst>
              <c:ext xmlns:c16="http://schemas.microsoft.com/office/drawing/2014/chart" uri="{C3380CC4-5D6E-409C-BE32-E72D297353CC}">
                <c16:uniqueId val="{00000013-A53E-4495-93DE-EC79C3B7D7C5}"/>
              </c:ext>
            </c:extLst>
          </c:dPt>
          <c:dPt>
            <c:idx val="19"/>
            <c:invertIfNegative val="0"/>
            <c:bubble3D val="0"/>
            <c:spPr>
              <a:solidFill>
                <a:srgbClr val="654E98"/>
              </a:solidFill>
            </c:spPr>
            <c:extLst>
              <c:ext xmlns:c16="http://schemas.microsoft.com/office/drawing/2014/chart" uri="{C3380CC4-5D6E-409C-BE32-E72D297353CC}">
                <c16:uniqueId val="{00000014-A53E-4495-93DE-EC79C3B7D7C5}"/>
              </c:ext>
            </c:extLst>
          </c:dPt>
          <c:dPt>
            <c:idx val="20"/>
            <c:invertIfNegative val="0"/>
            <c:bubble3D val="0"/>
            <c:spPr>
              <a:solidFill>
                <a:srgbClr val="654E98"/>
              </a:solidFill>
            </c:spPr>
            <c:extLst>
              <c:ext xmlns:c16="http://schemas.microsoft.com/office/drawing/2014/chart" uri="{C3380CC4-5D6E-409C-BE32-E72D297353CC}">
                <c16:uniqueId val="{00000015-A53E-4495-93DE-EC79C3B7D7C5}"/>
              </c:ext>
            </c:extLst>
          </c:dPt>
          <c:dPt>
            <c:idx val="21"/>
            <c:invertIfNegative val="0"/>
            <c:bubble3D val="0"/>
            <c:spPr>
              <a:solidFill>
                <a:srgbClr val="654E98"/>
              </a:solidFill>
            </c:spPr>
            <c:extLst>
              <c:ext xmlns:c16="http://schemas.microsoft.com/office/drawing/2014/chart" uri="{C3380CC4-5D6E-409C-BE32-E72D297353CC}">
                <c16:uniqueId val="{00000016-A53E-4495-93DE-EC79C3B7D7C5}"/>
              </c:ext>
            </c:extLst>
          </c:dPt>
          <c:dPt>
            <c:idx val="22"/>
            <c:invertIfNegative val="0"/>
            <c:bubble3D val="0"/>
            <c:spPr>
              <a:solidFill>
                <a:srgbClr val="654E98"/>
              </a:solidFill>
            </c:spPr>
            <c:extLst>
              <c:ext xmlns:c16="http://schemas.microsoft.com/office/drawing/2014/chart" uri="{C3380CC4-5D6E-409C-BE32-E72D297353CC}">
                <c16:uniqueId val="{00000017-A53E-4495-93DE-EC79C3B7D7C5}"/>
              </c:ext>
            </c:extLst>
          </c:dPt>
          <c:dPt>
            <c:idx val="23"/>
            <c:invertIfNegative val="0"/>
            <c:bubble3D val="0"/>
            <c:spPr>
              <a:solidFill>
                <a:srgbClr val="654E98"/>
              </a:solidFill>
            </c:spPr>
            <c:extLst>
              <c:ext xmlns:c16="http://schemas.microsoft.com/office/drawing/2014/chart" uri="{C3380CC4-5D6E-409C-BE32-E72D297353CC}">
                <c16:uniqueId val="{00000018-A53E-4495-93DE-EC79C3B7D7C5}"/>
              </c:ext>
            </c:extLst>
          </c:dPt>
          <c:dPt>
            <c:idx val="24"/>
            <c:invertIfNegative val="0"/>
            <c:bubble3D val="0"/>
            <c:spPr>
              <a:solidFill>
                <a:srgbClr val="654E98"/>
              </a:solidFill>
            </c:spPr>
            <c:extLst>
              <c:ext xmlns:c16="http://schemas.microsoft.com/office/drawing/2014/chart" uri="{C3380CC4-5D6E-409C-BE32-E72D297353CC}">
                <c16:uniqueId val="{00000019-A53E-4495-93DE-EC79C3B7D7C5}"/>
              </c:ext>
            </c:extLst>
          </c:dPt>
          <c:dPt>
            <c:idx val="25"/>
            <c:invertIfNegative val="0"/>
            <c:bubble3D val="0"/>
            <c:spPr>
              <a:solidFill>
                <a:srgbClr val="654E98"/>
              </a:solidFill>
            </c:spPr>
            <c:extLst>
              <c:ext xmlns:c16="http://schemas.microsoft.com/office/drawing/2014/chart" uri="{C3380CC4-5D6E-409C-BE32-E72D297353CC}">
                <c16:uniqueId val="{0000001A-A53E-4495-93DE-EC79C3B7D7C5}"/>
              </c:ext>
            </c:extLst>
          </c:dPt>
          <c:dPt>
            <c:idx val="26"/>
            <c:invertIfNegative val="0"/>
            <c:bubble3D val="0"/>
            <c:spPr>
              <a:solidFill>
                <a:srgbClr val="654E98"/>
              </a:solidFill>
            </c:spPr>
            <c:extLst>
              <c:ext xmlns:c16="http://schemas.microsoft.com/office/drawing/2014/chart" uri="{C3380CC4-5D6E-409C-BE32-E72D297353CC}">
                <c16:uniqueId val="{0000001B-A53E-4495-93DE-EC79C3B7D7C5}"/>
              </c:ext>
            </c:extLst>
          </c:dPt>
          <c:dPt>
            <c:idx val="27"/>
            <c:invertIfNegative val="0"/>
            <c:bubble3D val="0"/>
            <c:spPr>
              <a:solidFill>
                <a:srgbClr val="654E98"/>
              </a:solidFill>
            </c:spPr>
            <c:extLst>
              <c:ext xmlns:c16="http://schemas.microsoft.com/office/drawing/2014/chart" uri="{C3380CC4-5D6E-409C-BE32-E72D297353CC}">
                <c16:uniqueId val="{0000001C-A53E-4495-93DE-EC79C3B7D7C5}"/>
              </c:ext>
            </c:extLst>
          </c:dPt>
          <c:dPt>
            <c:idx val="28"/>
            <c:invertIfNegative val="0"/>
            <c:bubble3D val="0"/>
            <c:spPr>
              <a:solidFill>
                <a:srgbClr val="654E98"/>
              </a:solidFill>
            </c:spPr>
            <c:extLst>
              <c:ext xmlns:c16="http://schemas.microsoft.com/office/drawing/2014/chart" uri="{C3380CC4-5D6E-409C-BE32-E72D297353CC}">
                <c16:uniqueId val="{0000001D-A53E-4495-93DE-EC79C3B7D7C5}"/>
              </c:ext>
            </c:extLst>
          </c:dPt>
          <c:dLbls>
            <c:dLbl>
              <c:idx val="0"/>
              <c:tx>
                <c:rich>
                  <a:bodyPr/>
                  <a:lstStyle/>
                  <a:p>
                    <a:fld id="{107F36C8-C3D4-414A-AFE1-E734D1BFB15B}"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A53E-4495-93DE-EC79C3B7D7C5}"/>
                </c:ext>
              </c:extLst>
            </c:dLbl>
            <c:dLbl>
              <c:idx val="1"/>
              <c:tx>
                <c:rich>
                  <a:bodyPr/>
                  <a:lstStyle/>
                  <a:p>
                    <a:fld id="{BCD97B66-4868-4EF8-AB61-C959EE49F3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A53E-4495-93DE-EC79C3B7D7C5}"/>
                </c:ext>
              </c:extLst>
            </c:dLbl>
            <c:dLbl>
              <c:idx val="2"/>
              <c:tx>
                <c:rich>
                  <a:bodyPr/>
                  <a:lstStyle/>
                  <a:p>
                    <a:r>
                      <a:rPr lang="en-GB"/>
                      <a:t>4.91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A53E-4495-93DE-EC79C3B7D7C5}"/>
                </c:ext>
              </c:extLst>
            </c:dLbl>
            <c:dLbl>
              <c:idx val="3"/>
              <c:tx>
                <c:rich>
                  <a:bodyPr/>
                  <a:lstStyle/>
                  <a:p>
                    <a:r>
                      <a:rPr lang="en-GB"/>
                      <a:t>4.82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53E-4495-93DE-EC79C3B7D7C5}"/>
                </c:ext>
              </c:extLst>
            </c:dLbl>
            <c:dLbl>
              <c:idx val="4"/>
              <c:tx>
                <c:rich>
                  <a:bodyPr/>
                  <a:lstStyle/>
                  <a:p>
                    <a:r>
                      <a:rPr lang="en-GB"/>
                      <a:t>4.78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A53E-4495-93DE-EC79C3B7D7C5}"/>
                </c:ext>
              </c:extLst>
            </c:dLbl>
            <c:dLbl>
              <c:idx val="5"/>
              <c:tx>
                <c:rich>
                  <a:bodyPr/>
                  <a:lstStyle/>
                  <a:p>
                    <a:r>
                      <a:rPr lang="en-GB"/>
                      <a:t>4.60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53E-4495-93DE-EC79C3B7D7C5}"/>
                </c:ext>
              </c:extLst>
            </c:dLbl>
            <c:dLbl>
              <c:idx val="6"/>
              <c:tx>
                <c:rich>
                  <a:bodyPr/>
                  <a:lstStyle/>
                  <a:p>
                    <a:r>
                      <a:rPr lang="en-GB"/>
                      <a:t>4.57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A53E-4495-93DE-EC79C3B7D7C5}"/>
                </c:ext>
              </c:extLst>
            </c:dLbl>
            <c:dLbl>
              <c:idx val="7"/>
              <c:tx>
                <c:rich>
                  <a:bodyPr/>
                  <a:lstStyle/>
                  <a:p>
                    <a:r>
                      <a:rPr lang="en-GB"/>
                      <a:t>4.29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53E-4495-93DE-EC79C3B7D7C5}"/>
                </c:ext>
              </c:extLst>
            </c:dLbl>
            <c:dLbl>
              <c:idx val="8"/>
              <c:tx>
                <c:rich>
                  <a:bodyPr/>
                  <a:lstStyle/>
                  <a:p>
                    <a:r>
                      <a:rPr lang="en-GB"/>
                      <a:t>4.26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A53E-4495-93DE-EC79C3B7D7C5}"/>
                </c:ext>
              </c:extLst>
            </c:dLbl>
            <c:dLbl>
              <c:idx val="9"/>
              <c:tx>
                <c:rich>
                  <a:bodyPr/>
                  <a:lstStyle/>
                  <a:p>
                    <a:r>
                      <a:rPr lang="en-GB"/>
                      <a:t>4.24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53E-4495-93DE-EC79C3B7D7C5}"/>
                </c:ext>
              </c:extLst>
            </c:dLbl>
            <c:dLbl>
              <c:idx val="10"/>
              <c:tx>
                <c:rich>
                  <a:bodyPr/>
                  <a:lstStyle/>
                  <a:p>
                    <a:r>
                      <a:rPr lang="en-GB"/>
                      <a:t>4.21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53E-4495-93DE-EC79C3B7D7C5}"/>
                </c:ext>
              </c:extLst>
            </c:dLbl>
            <c:dLbl>
              <c:idx val="11"/>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A53E-4495-93DE-EC79C3B7D7C5}"/>
                </c:ext>
              </c:extLst>
            </c:dLbl>
            <c:dLbl>
              <c:idx val="12"/>
              <c:tx>
                <c:rich>
                  <a:bodyPr/>
                  <a:lstStyle/>
                  <a:p>
                    <a:r>
                      <a:rPr lang="en-GB"/>
                      <a:t>4.02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53E-4495-93DE-EC79C3B7D7C5}"/>
                </c:ext>
              </c:extLst>
            </c:dLbl>
            <c:dLbl>
              <c:idx val="13"/>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A53E-4495-93DE-EC79C3B7D7C5}"/>
                </c:ext>
              </c:extLst>
            </c:dLbl>
            <c:dLbl>
              <c:idx val="14"/>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A53E-4495-93DE-EC79C3B7D7C5}"/>
                </c:ext>
              </c:extLst>
            </c:dLbl>
            <c:dLbl>
              <c:idx val="15"/>
              <c:tx>
                <c:rich>
                  <a:bodyPr/>
                  <a:lstStyle/>
                  <a:p>
                    <a:r>
                      <a:rPr lang="en-GB"/>
                      <a:t>3.90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A53E-4495-93DE-EC79C3B7D7C5}"/>
                </c:ext>
              </c:extLst>
            </c:dLbl>
            <c:dLbl>
              <c:idx val="16"/>
              <c:tx>
                <c:rich>
                  <a:bodyPr/>
                  <a:lstStyle/>
                  <a:p>
                    <a:r>
                      <a:rPr lang="en-GB"/>
                      <a:t>3.88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53E-4495-93DE-EC79C3B7D7C5}"/>
                </c:ext>
              </c:extLst>
            </c:dLbl>
            <c:dLbl>
              <c:idx val="17"/>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A53E-4495-93DE-EC79C3B7D7C5}"/>
                </c:ext>
              </c:extLst>
            </c:dLbl>
            <c:dLbl>
              <c:idx val="18"/>
              <c:tx>
                <c:rich>
                  <a:bodyPr/>
                  <a:lstStyle/>
                  <a:p>
                    <a:r>
                      <a:rPr lang="en-GB"/>
                      <a:t>3.86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A53E-4495-93DE-EC79C3B7D7C5}"/>
                </c:ext>
              </c:extLst>
            </c:dLbl>
            <c:dLbl>
              <c:idx val="19"/>
              <c:tx>
                <c:rich>
                  <a:bodyPr/>
                  <a:lstStyle/>
                  <a:p>
                    <a:r>
                      <a:rPr lang="en-GB"/>
                      <a:t>3.85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A53E-4495-93DE-EC79C3B7D7C5}"/>
                </c:ext>
              </c:extLst>
            </c:dLbl>
            <c:dLbl>
              <c:idx val="20"/>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53E-4495-93DE-EC79C3B7D7C5}"/>
                </c:ext>
              </c:extLst>
            </c:dLbl>
            <c:dLbl>
              <c:idx val="21"/>
              <c:tx>
                <c:rich>
                  <a:bodyPr/>
                  <a:lstStyle/>
                  <a:p>
                    <a:r>
                      <a:rPr lang="en-GB"/>
                      <a:t>3.74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A53E-4495-93DE-EC79C3B7D7C5}"/>
                </c:ext>
              </c:extLst>
            </c:dLbl>
            <c:dLbl>
              <c:idx val="22"/>
              <c:tx>
                <c:rich>
                  <a:bodyPr/>
                  <a:lstStyle/>
                  <a:p>
                    <a:r>
                      <a:rPr lang="en-GB"/>
                      <a:t>3.73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53E-4495-93DE-EC79C3B7D7C5}"/>
                </c:ext>
              </c:extLst>
            </c:dLbl>
            <c:dLbl>
              <c:idx val="23"/>
              <c:tx>
                <c:rich>
                  <a:bodyPr/>
                  <a:lstStyle/>
                  <a:p>
                    <a:r>
                      <a:rPr lang="en-GB"/>
                      <a:t>3.70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A53E-4495-93DE-EC79C3B7D7C5}"/>
                </c:ext>
              </c:extLst>
            </c:dLbl>
            <c:dLbl>
              <c:idx val="24"/>
              <c:tx>
                <c:rich>
                  <a:bodyPr/>
                  <a:lstStyle/>
                  <a:p>
                    <a:r>
                      <a:rPr lang="en-GB"/>
                      <a:t>3.69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53E-4495-93DE-EC79C3B7D7C5}"/>
                </c:ext>
              </c:extLst>
            </c:dLbl>
            <c:dLbl>
              <c:idx val="25"/>
              <c:tx>
                <c:rich>
                  <a:bodyPr/>
                  <a:lstStyle/>
                  <a:p>
                    <a:r>
                      <a:rPr lang="en-GB"/>
                      <a:t>3.64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A53E-4495-93DE-EC79C3B7D7C5}"/>
                </c:ext>
              </c:extLst>
            </c:dLbl>
            <c:dLbl>
              <c:idx val="26"/>
              <c:tx>
                <c:rich>
                  <a:bodyPr/>
                  <a:lstStyle/>
                  <a:p>
                    <a:r>
                      <a:rPr lang="en-GB"/>
                      <a:t>3.51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53E-4495-93DE-EC79C3B7D7C5}"/>
                </c:ext>
              </c:extLst>
            </c:dLbl>
            <c:dLbl>
              <c:idx val="27"/>
              <c:tx>
                <c:rich>
                  <a:bodyPr/>
                  <a:lstStyle/>
                  <a:p>
                    <a:r>
                      <a:rPr lang="en-GB"/>
                      <a:t>3.33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A53E-4495-93DE-EC79C3B7D7C5}"/>
                </c:ext>
              </c:extLst>
            </c:dLbl>
            <c:dLbl>
              <c:idx val="28"/>
              <c:tx>
                <c:rich>
                  <a:bodyPr/>
                  <a:lstStyle/>
                  <a:p>
                    <a:r>
                      <a:rPr lang="en-GB"/>
                      <a:t>3.20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53E-4495-93DE-EC79C3B7D7C5}"/>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A53E-4495-93DE-EC79C3B7D7C5}"/>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TAO</c:v>
                </c:pt>
                <c:pt idx="3">
                  <c:v>NKG</c:v>
                </c:pt>
                <c:pt idx="4">
                  <c:v>BLR</c:v>
                </c:pt>
                <c:pt idx="5">
                  <c:v>JED</c:v>
                </c:pt>
                <c:pt idx="6">
                  <c:v>RUH</c:v>
                </c:pt>
                <c:pt idx="7">
                  <c:v>KIX</c:v>
                </c:pt>
                <c:pt idx="8">
                  <c:v>LGA</c:v>
                </c:pt>
                <c:pt idx="9">
                  <c:v>MSP</c:v>
                </c:pt>
                <c:pt idx="10">
                  <c:v>SLC</c:v>
                </c:pt>
                <c:pt idx="11">
                  <c:v>YVR</c:v>
                </c:pt>
                <c:pt idx="12">
                  <c:v>DMK</c:v>
                </c:pt>
                <c:pt idx="13">
                  <c:v>CPH</c:v>
                </c:pt>
                <c:pt idx="14">
                  <c:v>ZRH</c:v>
                </c:pt>
                <c:pt idx="15">
                  <c:v>DME</c:v>
                </c:pt>
                <c:pt idx="16">
                  <c:v>BWI</c:v>
                </c:pt>
                <c:pt idx="17">
                  <c:v>ORY</c:v>
                </c:pt>
                <c:pt idx="18">
                  <c:v>PMI</c:v>
                </c:pt>
                <c:pt idx="19">
                  <c:v>DTW</c:v>
                </c:pt>
                <c:pt idx="20">
                  <c:v>CUN</c:v>
                </c:pt>
                <c:pt idx="21">
                  <c:v>MXP</c:v>
                </c:pt>
                <c:pt idx="22">
                  <c:v>OSL</c:v>
                </c:pt>
                <c:pt idx="23">
                  <c:v>DUB</c:v>
                </c:pt>
                <c:pt idx="24">
                  <c:v>BRU</c:v>
                </c:pt>
                <c:pt idx="25">
                  <c:v>ATH</c:v>
                </c:pt>
                <c:pt idx="26">
                  <c:v>ARN</c:v>
                </c:pt>
                <c:pt idx="27">
                  <c:v>VIE</c:v>
                </c:pt>
                <c:pt idx="28">
                  <c:v>LIS</c:v>
                </c:pt>
              </c:strCache>
            </c:strRef>
          </c:cat>
          <c:val>
            <c:numRef>
              <c:f>Sheet1!$B$2:$B$31</c:f>
              <c:numCache>
                <c:formatCode>0.00000000</c:formatCode>
                <c:ptCount val="30"/>
                <c:pt idx="0">
                  <c:v>5</c:v>
                </c:pt>
                <c:pt idx="1">
                  <c:v>4.9670417499999999</c:v>
                </c:pt>
                <c:pt idx="2">
                  <c:v>4.9064771699999996</c:v>
                </c:pt>
                <c:pt idx="3">
                  <c:v>4.8223743900000002</c:v>
                </c:pt>
                <c:pt idx="4">
                  <c:v>4.7833760999999999</c:v>
                </c:pt>
                <c:pt idx="5">
                  <c:v>4.6036291800000004</c:v>
                </c:pt>
                <c:pt idx="6">
                  <c:v>4.5676412099999997</c:v>
                </c:pt>
                <c:pt idx="7">
                  <c:v>4.28809781</c:v>
                </c:pt>
                <c:pt idx="8">
                  <c:v>4.26355927</c:v>
                </c:pt>
                <c:pt idx="9">
                  <c:v>4.2356513800000002</c:v>
                </c:pt>
                <c:pt idx="10">
                  <c:v>4.2145962399999997</c:v>
                </c:pt>
                <c:pt idx="11">
                  <c:v>4.0493834299999998</c:v>
                </c:pt>
                <c:pt idx="12">
                  <c:v>4.0159261600000002</c:v>
                </c:pt>
                <c:pt idx="13">
                  <c:v>3.9911058399999999</c:v>
                </c:pt>
                <c:pt idx="14">
                  <c:v>3.90892039</c:v>
                </c:pt>
                <c:pt idx="15">
                  <c:v>3.89613012</c:v>
                </c:pt>
                <c:pt idx="16">
                  <c:v>3.8758809900000002</c:v>
                </c:pt>
                <c:pt idx="17">
                  <c:v>3.8710253099999998</c:v>
                </c:pt>
                <c:pt idx="18">
                  <c:v>3.8573261599999999</c:v>
                </c:pt>
                <c:pt idx="19">
                  <c:v>3.8482668000000002</c:v>
                </c:pt>
                <c:pt idx="20">
                  <c:v>3.8447352800000001</c:v>
                </c:pt>
                <c:pt idx="21">
                  <c:v>3.7402011000000002</c:v>
                </c:pt>
                <c:pt idx="22">
                  <c:v>3.7294949599999998</c:v>
                </c:pt>
                <c:pt idx="23">
                  <c:v>3.6970320600000002</c:v>
                </c:pt>
                <c:pt idx="24">
                  <c:v>3.6873101899999998</c:v>
                </c:pt>
                <c:pt idx="25">
                  <c:v>3.6351562099999999</c:v>
                </c:pt>
                <c:pt idx="26">
                  <c:v>3.5141333800000001</c:v>
                </c:pt>
                <c:pt idx="27">
                  <c:v>3.33102103</c:v>
                </c:pt>
                <c:pt idx="28">
                  <c:v>3.1960980600000002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4.97</c:v>
                  </c:pt>
                  <c:pt idx="2">
                    <c:v>4.91</c:v>
                  </c:pt>
                  <c:pt idx="3">
                    <c:v>4.82</c:v>
                  </c:pt>
                  <c:pt idx="4">
                    <c:v>4.78</c:v>
                  </c:pt>
                  <c:pt idx="5">
                    <c:v>4.60</c:v>
                  </c:pt>
                  <c:pt idx="6">
                    <c:v>4.57</c:v>
                  </c:pt>
                  <c:pt idx="7">
                    <c:v>4.29</c:v>
                  </c:pt>
                  <c:pt idx="8">
                    <c:v>4.26</c:v>
                  </c:pt>
                  <c:pt idx="9">
                    <c:v>4.24</c:v>
                  </c:pt>
                  <c:pt idx="10">
                    <c:v>4.21</c:v>
                  </c:pt>
                  <c:pt idx="11">
                    <c:v>4.05</c:v>
                  </c:pt>
                  <c:pt idx="12">
                    <c:v>4.02</c:v>
                  </c:pt>
                  <c:pt idx="13">
                    <c:v>3.99</c:v>
                  </c:pt>
                  <c:pt idx="14">
                    <c:v>3.91</c:v>
                  </c:pt>
                  <c:pt idx="15">
                    <c:v>3.90</c:v>
                  </c:pt>
                  <c:pt idx="16">
                    <c:v>3.88</c:v>
                  </c:pt>
                  <c:pt idx="17">
                    <c:v>3.87</c:v>
                  </c:pt>
                  <c:pt idx="18">
                    <c:v>3.86</c:v>
                  </c:pt>
                  <c:pt idx="19">
                    <c:v>3.85</c:v>
                  </c:pt>
                  <c:pt idx="20">
                    <c:v>3.84</c:v>
                  </c:pt>
                  <c:pt idx="21">
                    <c:v>3.74</c:v>
                  </c:pt>
                  <c:pt idx="22">
                    <c:v>3.73</c:v>
                  </c:pt>
                  <c:pt idx="23">
                    <c:v>3.70</c:v>
                  </c:pt>
                  <c:pt idx="24">
                    <c:v>3.69</c:v>
                  </c:pt>
                  <c:pt idx="25">
                    <c:v>3.64</c:v>
                  </c:pt>
                  <c:pt idx="26">
                    <c:v>3.51</c:v>
                  </c:pt>
                  <c:pt idx="27">
                    <c:v>3.33</c:v>
                  </c:pt>
                  <c:pt idx="28">
                    <c:v>3.20</c:v>
                  </c:pt>
                </c15:dlblRangeCache>
              </c15:datalabelsRange>
            </c:ext>
            <c:ext xmlns:c16="http://schemas.microsoft.com/office/drawing/2014/chart" uri="{C3380CC4-5D6E-409C-BE32-E72D297353CC}">
              <c16:uniqueId val="{0000001F-A53E-4495-93DE-EC79C3B7D7C5}"/>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0DAF-4D7A-8ED0-6175B62257E2}"/>
              </c:ext>
            </c:extLst>
          </c:dPt>
          <c:dPt>
            <c:idx val="1"/>
            <c:invertIfNegative val="0"/>
            <c:bubble3D val="0"/>
            <c:spPr>
              <a:solidFill>
                <a:srgbClr val="654E98"/>
              </a:solidFill>
            </c:spPr>
            <c:extLst>
              <c:ext xmlns:c16="http://schemas.microsoft.com/office/drawing/2014/chart" uri="{C3380CC4-5D6E-409C-BE32-E72D297353CC}">
                <c16:uniqueId val="{00000003-0DAF-4D7A-8ED0-6175B62257E2}"/>
              </c:ext>
            </c:extLst>
          </c:dPt>
          <c:dPt>
            <c:idx val="2"/>
            <c:invertIfNegative val="0"/>
            <c:bubble3D val="0"/>
            <c:spPr>
              <a:solidFill>
                <a:srgbClr val="654E98"/>
              </a:solidFill>
            </c:spPr>
            <c:extLst>
              <c:ext xmlns:c16="http://schemas.microsoft.com/office/drawing/2014/chart" uri="{C3380CC4-5D6E-409C-BE32-E72D297353CC}">
                <c16:uniqueId val="{00000004-0DAF-4D7A-8ED0-6175B62257E2}"/>
              </c:ext>
            </c:extLst>
          </c:dPt>
          <c:dPt>
            <c:idx val="3"/>
            <c:invertIfNegative val="0"/>
            <c:bubble3D val="0"/>
            <c:spPr>
              <a:solidFill>
                <a:srgbClr val="654E98"/>
              </a:solidFill>
            </c:spPr>
            <c:extLst>
              <c:ext xmlns:c16="http://schemas.microsoft.com/office/drawing/2014/chart" uri="{C3380CC4-5D6E-409C-BE32-E72D297353CC}">
                <c16:uniqueId val="{00000005-0DAF-4D7A-8ED0-6175B62257E2}"/>
              </c:ext>
            </c:extLst>
          </c:dPt>
          <c:dPt>
            <c:idx val="4"/>
            <c:invertIfNegative val="0"/>
            <c:bubble3D val="0"/>
            <c:spPr>
              <a:solidFill>
                <a:srgbClr val="654E98"/>
              </a:solidFill>
            </c:spPr>
            <c:extLst>
              <c:ext xmlns:c16="http://schemas.microsoft.com/office/drawing/2014/chart" uri="{C3380CC4-5D6E-409C-BE32-E72D297353CC}">
                <c16:uniqueId val="{00000006-0DAF-4D7A-8ED0-6175B62257E2}"/>
              </c:ext>
            </c:extLst>
          </c:dPt>
          <c:dPt>
            <c:idx val="5"/>
            <c:invertIfNegative val="0"/>
            <c:bubble3D val="0"/>
            <c:spPr>
              <a:solidFill>
                <a:srgbClr val="654E98"/>
              </a:solidFill>
            </c:spPr>
            <c:extLst>
              <c:ext xmlns:c16="http://schemas.microsoft.com/office/drawing/2014/chart" uri="{C3380CC4-5D6E-409C-BE32-E72D297353CC}">
                <c16:uniqueId val="{00000007-0DAF-4D7A-8ED0-6175B62257E2}"/>
              </c:ext>
            </c:extLst>
          </c:dPt>
          <c:dPt>
            <c:idx val="6"/>
            <c:invertIfNegative val="0"/>
            <c:bubble3D val="0"/>
            <c:spPr>
              <a:solidFill>
                <a:srgbClr val="654E98"/>
              </a:solidFill>
            </c:spPr>
            <c:extLst>
              <c:ext xmlns:c16="http://schemas.microsoft.com/office/drawing/2014/chart" uri="{C3380CC4-5D6E-409C-BE32-E72D297353CC}">
                <c16:uniqueId val="{00000008-0DAF-4D7A-8ED0-6175B62257E2}"/>
              </c:ext>
            </c:extLst>
          </c:dPt>
          <c:dPt>
            <c:idx val="7"/>
            <c:invertIfNegative val="0"/>
            <c:bubble3D val="0"/>
            <c:spPr>
              <a:solidFill>
                <a:srgbClr val="654E98"/>
              </a:solidFill>
            </c:spPr>
            <c:extLst>
              <c:ext xmlns:c16="http://schemas.microsoft.com/office/drawing/2014/chart" uri="{C3380CC4-5D6E-409C-BE32-E72D297353CC}">
                <c16:uniqueId val="{00000009-0DAF-4D7A-8ED0-6175B62257E2}"/>
              </c:ext>
            </c:extLst>
          </c:dPt>
          <c:dPt>
            <c:idx val="8"/>
            <c:invertIfNegative val="0"/>
            <c:bubble3D val="0"/>
            <c:spPr>
              <a:solidFill>
                <a:srgbClr val="654E98"/>
              </a:solidFill>
            </c:spPr>
            <c:extLst>
              <c:ext xmlns:c16="http://schemas.microsoft.com/office/drawing/2014/chart" uri="{C3380CC4-5D6E-409C-BE32-E72D297353CC}">
                <c16:uniqueId val="{0000000A-0DAF-4D7A-8ED0-6175B62257E2}"/>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DAF-4D7A-8ED0-6175B62257E2}"/>
              </c:ext>
            </c:extLst>
          </c:dPt>
          <c:dPt>
            <c:idx val="10"/>
            <c:invertIfNegative val="0"/>
            <c:bubble3D val="0"/>
            <c:spPr>
              <a:solidFill>
                <a:srgbClr val="654E98"/>
              </a:solidFill>
            </c:spPr>
            <c:extLst>
              <c:ext xmlns:c16="http://schemas.microsoft.com/office/drawing/2014/chart" uri="{C3380CC4-5D6E-409C-BE32-E72D297353CC}">
                <c16:uniqueId val="{0000000B-0DAF-4D7A-8ED0-6175B62257E2}"/>
              </c:ext>
            </c:extLst>
          </c:dPt>
          <c:dPt>
            <c:idx val="11"/>
            <c:invertIfNegative val="0"/>
            <c:bubble3D val="0"/>
            <c:spPr>
              <a:solidFill>
                <a:srgbClr val="654E98"/>
              </a:solidFill>
            </c:spPr>
            <c:extLst>
              <c:ext xmlns:c16="http://schemas.microsoft.com/office/drawing/2014/chart" uri="{C3380CC4-5D6E-409C-BE32-E72D297353CC}">
                <c16:uniqueId val="{0000000C-0DAF-4D7A-8ED0-6175B62257E2}"/>
              </c:ext>
            </c:extLst>
          </c:dPt>
          <c:dPt>
            <c:idx val="12"/>
            <c:invertIfNegative val="0"/>
            <c:bubble3D val="0"/>
            <c:spPr>
              <a:solidFill>
                <a:srgbClr val="654E98"/>
              </a:solidFill>
            </c:spPr>
            <c:extLst>
              <c:ext xmlns:c16="http://schemas.microsoft.com/office/drawing/2014/chart" uri="{C3380CC4-5D6E-409C-BE32-E72D297353CC}">
                <c16:uniqueId val="{0000000D-0DAF-4D7A-8ED0-6175B62257E2}"/>
              </c:ext>
            </c:extLst>
          </c:dPt>
          <c:dPt>
            <c:idx val="13"/>
            <c:invertIfNegative val="0"/>
            <c:bubble3D val="0"/>
            <c:spPr>
              <a:solidFill>
                <a:srgbClr val="654E98"/>
              </a:solidFill>
            </c:spPr>
            <c:extLst>
              <c:ext xmlns:c16="http://schemas.microsoft.com/office/drawing/2014/chart" uri="{C3380CC4-5D6E-409C-BE32-E72D297353CC}">
                <c16:uniqueId val="{0000000E-0DAF-4D7A-8ED0-6175B62257E2}"/>
              </c:ext>
            </c:extLst>
          </c:dPt>
          <c:dPt>
            <c:idx val="14"/>
            <c:invertIfNegative val="0"/>
            <c:bubble3D val="0"/>
            <c:spPr>
              <a:solidFill>
                <a:srgbClr val="654E98"/>
              </a:solidFill>
            </c:spPr>
            <c:extLst>
              <c:ext xmlns:c16="http://schemas.microsoft.com/office/drawing/2014/chart" uri="{C3380CC4-5D6E-409C-BE32-E72D297353CC}">
                <c16:uniqueId val="{0000000F-0DAF-4D7A-8ED0-6175B62257E2}"/>
              </c:ext>
            </c:extLst>
          </c:dPt>
          <c:dPt>
            <c:idx val="15"/>
            <c:invertIfNegative val="0"/>
            <c:bubble3D val="0"/>
            <c:spPr>
              <a:solidFill>
                <a:srgbClr val="C00000"/>
              </a:solidFill>
            </c:spPr>
            <c:extLst>
              <c:ext xmlns:c16="http://schemas.microsoft.com/office/drawing/2014/chart" uri="{C3380CC4-5D6E-409C-BE32-E72D297353CC}">
                <c16:uniqueId val="{00000010-0DAF-4D7A-8ED0-6175B62257E2}"/>
              </c:ext>
            </c:extLst>
          </c:dPt>
          <c:dPt>
            <c:idx val="16"/>
            <c:invertIfNegative val="0"/>
            <c:bubble3D val="0"/>
            <c:spPr>
              <a:solidFill>
                <a:srgbClr val="654E98"/>
              </a:solidFill>
            </c:spPr>
            <c:extLst>
              <c:ext xmlns:c16="http://schemas.microsoft.com/office/drawing/2014/chart" uri="{C3380CC4-5D6E-409C-BE32-E72D297353CC}">
                <c16:uniqueId val="{00000011-0DAF-4D7A-8ED0-6175B62257E2}"/>
              </c:ext>
            </c:extLst>
          </c:dPt>
          <c:dPt>
            <c:idx val="17"/>
            <c:invertIfNegative val="0"/>
            <c:bubble3D val="0"/>
            <c:spPr>
              <a:solidFill>
                <a:srgbClr val="654E98"/>
              </a:solidFill>
            </c:spPr>
            <c:extLst>
              <c:ext xmlns:c16="http://schemas.microsoft.com/office/drawing/2014/chart" uri="{C3380CC4-5D6E-409C-BE32-E72D297353CC}">
                <c16:uniqueId val="{00000012-0DAF-4D7A-8ED0-6175B62257E2}"/>
              </c:ext>
            </c:extLst>
          </c:dPt>
          <c:dPt>
            <c:idx val="18"/>
            <c:invertIfNegative val="0"/>
            <c:bubble3D val="0"/>
            <c:spPr>
              <a:solidFill>
                <a:srgbClr val="654E98"/>
              </a:solidFill>
            </c:spPr>
            <c:extLst>
              <c:ext xmlns:c16="http://schemas.microsoft.com/office/drawing/2014/chart" uri="{C3380CC4-5D6E-409C-BE32-E72D297353CC}">
                <c16:uniqueId val="{00000013-0DAF-4D7A-8ED0-6175B62257E2}"/>
              </c:ext>
            </c:extLst>
          </c:dPt>
          <c:dPt>
            <c:idx val="19"/>
            <c:invertIfNegative val="0"/>
            <c:bubble3D val="0"/>
            <c:spPr>
              <a:solidFill>
                <a:srgbClr val="654E98"/>
              </a:solidFill>
            </c:spPr>
            <c:extLst>
              <c:ext xmlns:c16="http://schemas.microsoft.com/office/drawing/2014/chart" uri="{C3380CC4-5D6E-409C-BE32-E72D297353CC}">
                <c16:uniqueId val="{00000014-0DAF-4D7A-8ED0-6175B62257E2}"/>
              </c:ext>
            </c:extLst>
          </c:dPt>
          <c:dPt>
            <c:idx val="20"/>
            <c:invertIfNegative val="0"/>
            <c:bubble3D val="0"/>
            <c:spPr>
              <a:solidFill>
                <a:srgbClr val="654E98"/>
              </a:solidFill>
            </c:spPr>
            <c:extLst>
              <c:ext xmlns:c16="http://schemas.microsoft.com/office/drawing/2014/chart" uri="{C3380CC4-5D6E-409C-BE32-E72D297353CC}">
                <c16:uniqueId val="{00000015-0DAF-4D7A-8ED0-6175B62257E2}"/>
              </c:ext>
            </c:extLst>
          </c:dPt>
          <c:dPt>
            <c:idx val="21"/>
            <c:invertIfNegative val="0"/>
            <c:bubble3D val="0"/>
            <c:spPr>
              <a:solidFill>
                <a:srgbClr val="654E98"/>
              </a:solidFill>
            </c:spPr>
            <c:extLst>
              <c:ext xmlns:c16="http://schemas.microsoft.com/office/drawing/2014/chart" uri="{C3380CC4-5D6E-409C-BE32-E72D297353CC}">
                <c16:uniqueId val="{00000016-0DAF-4D7A-8ED0-6175B62257E2}"/>
              </c:ext>
            </c:extLst>
          </c:dPt>
          <c:dPt>
            <c:idx val="22"/>
            <c:invertIfNegative val="0"/>
            <c:bubble3D val="0"/>
            <c:spPr>
              <a:solidFill>
                <a:srgbClr val="654E98"/>
              </a:solidFill>
            </c:spPr>
            <c:extLst>
              <c:ext xmlns:c16="http://schemas.microsoft.com/office/drawing/2014/chart" uri="{C3380CC4-5D6E-409C-BE32-E72D297353CC}">
                <c16:uniqueId val="{00000017-0DAF-4D7A-8ED0-6175B62257E2}"/>
              </c:ext>
            </c:extLst>
          </c:dPt>
          <c:dPt>
            <c:idx val="23"/>
            <c:invertIfNegative val="0"/>
            <c:bubble3D val="0"/>
            <c:spPr>
              <a:solidFill>
                <a:srgbClr val="654E98"/>
              </a:solidFill>
            </c:spPr>
            <c:extLst>
              <c:ext xmlns:c16="http://schemas.microsoft.com/office/drawing/2014/chart" uri="{C3380CC4-5D6E-409C-BE32-E72D297353CC}">
                <c16:uniqueId val="{00000018-0DAF-4D7A-8ED0-6175B62257E2}"/>
              </c:ext>
            </c:extLst>
          </c:dPt>
          <c:dPt>
            <c:idx val="24"/>
            <c:invertIfNegative val="0"/>
            <c:bubble3D val="0"/>
            <c:spPr>
              <a:solidFill>
                <a:srgbClr val="654E98"/>
              </a:solidFill>
            </c:spPr>
            <c:extLst>
              <c:ext xmlns:c16="http://schemas.microsoft.com/office/drawing/2014/chart" uri="{C3380CC4-5D6E-409C-BE32-E72D297353CC}">
                <c16:uniqueId val="{00000019-0DAF-4D7A-8ED0-6175B62257E2}"/>
              </c:ext>
            </c:extLst>
          </c:dPt>
          <c:dPt>
            <c:idx val="25"/>
            <c:invertIfNegative val="0"/>
            <c:bubble3D val="0"/>
            <c:spPr>
              <a:solidFill>
                <a:srgbClr val="654E98"/>
              </a:solidFill>
            </c:spPr>
            <c:extLst>
              <c:ext xmlns:c16="http://schemas.microsoft.com/office/drawing/2014/chart" uri="{C3380CC4-5D6E-409C-BE32-E72D297353CC}">
                <c16:uniqueId val="{0000001A-0DAF-4D7A-8ED0-6175B62257E2}"/>
              </c:ext>
            </c:extLst>
          </c:dPt>
          <c:dPt>
            <c:idx val="26"/>
            <c:invertIfNegative val="0"/>
            <c:bubble3D val="0"/>
            <c:spPr>
              <a:solidFill>
                <a:srgbClr val="654E98"/>
              </a:solidFill>
            </c:spPr>
            <c:extLst>
              <c:ext xmlns:c16="http://schemas.microsoft.com/office/drawing/2014/chart" uri="{C3380CC4-5D6E-409C-BE32-E72D297353CC}">
                <c16:uniqueId val="{0000001B-0DAF-4D7A-8ED0-6175B62257E2}"/>
              </c:ext>
            </c:extLst>
          </c:dPt>
          <c:dPt>
            <c:idx val="27"/>
            <c:invertIfNegative val="0"/>
            <c:bubble3D val="0"/>
            <c:spPr>
              <a:solidFill>
                <a:srgbClr val="654E98"/>
              </a:solidFill>
            </c:spPr>
            <c:extLst>
              <c:ext xmlns:c16="http://schemas.microsoft.com/office/drawing/2014/chart" uri="{C3380CC4-5D6E-409C-BE32-E72D297353CC}">
                <c16:uniqueId val="{0000001C-0DAF-4D7A-8ED0-6175B62257E2}"/>
              </c:ext>
            </c:extLst>
          </c:dPt>
          <c:dPt>
            <c:idx val="28"/>
            <c:invertIfNegative val="0"/>
            <c:bubble3D val="0"/>
            <c:spPr>
              <a:solidFill>
                <a:srgbClr val="654E98"/>
              </a:solidFill>
            </c:spPr>
            <c:extLst>
              <c:ext xmlns:c16="http://schemas.microsoft.com/office/drawing/2014/chart" uri="{C3380CC4-5D6E-409C-BE32-E72D297353CC}">
                <c16:uniqueId val="{0000001D-0DAF-4D7A-8ED0-6175B62257E2}"/>
              </c:ext>
            </c:extLst>
          </c:dPt>
          <c:dLbls>
            <c:dLbl>
              <c:idx val="0"/>
              <c:tx>
                <c:rich>
                  <a:bodyPr/>
                  <a:lstStyle/>
                  <a:p>
                    <a:fld id="{BE9A4345-9A8E-424D-BDD7-1146A3C71290}"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0DAF-4D7A-8ED0-6175B62257E2}"/>
                </c:ext>
              </c:extLst>
            </c:dLbl>
            <c:dLbl>
              <c:idx val="1"/>
              <c:tx>
                <c:rich>
                  <a:bodyPr/>
                  <a:lstStyle/>
                  <a:p>
                    <a:fld id="{97C5F295-AB76-4675-8D33-BEDD072FE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0DAF-4D7A-8ED0-6175B62257E2}"/>
                </c:ext>
              </c:extLst>
            </c:dLbl>
            <c:dLbl>
              <c:idx val="2"/>
              <c:tx>
                <c:rich>
                  <a:bodyPr/>
                  <a:lstStyle/>
                  <a:p>
                    <a:r>
                      <a:rPr lang="en-GB"/>
                      <a:t>4.92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0DAF-4D7A-8ED0-6175B62257E2}"/>
                </c:ext>
              </c:extLst>
            </c:dLbl>
            <c:dLbl>
              <c:idx val="3"/>
              <c:tx>
                <c:rich>
                  <a:bodyPr/>
                  <a:lstStyle/>
                  <a:p>
                    <a:r>
                      <a:rPr lang="en-GB"/>
                      <a:t>4.90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0DAF-4D7A-8ED0-6175B62257E2}"/>
                </c:ext>
              </c:extLst>
            </c:dLbl>
            <c:dLbl>
              <c:idx val="4"/>
              <c:tx>
                <c:rich>
                  <a:bodyPr/>
                  <a:lstStyle/>
                  <a:p>
                    <a:r>
                      <a:rPr lang="en-GB"/>
                      <a:t>4.83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0DAF-4D7A-8ED0-6175B62257E2}"/>
                </c:ext>
              </c:extLst>
            </c:dLbl>
            <c:dLbl>
              <c:idx val="5"/>
              <c:tx>
                <c:rich>
                  <a:bodyPr/>
                  <a:lstStyle/>
                  <a:p>
                    <a:r>
                      <a:rPr lang="en-GB"/>
                      <a:t>4.76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0DAF-4D7A-8ED0-6175B62257E2}"/>
                </c:ext>
              </c:extLst>
            </c:dLbl>
            <c:dLbl>
              <c:idx val="6"/>
              <c:tx>
                <c:rich>
                  <a:bodyPr/>
                  <a:lstStyle/>
                  <a:p>
                    <a:r>
                      <a:rPr lang="en-GB"/>
                      <a:t>4.72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0DAF-4D7A-8ED0-6175B62257E2}"/>
                </c:ext>
              </c:extLst>
            </c:dLbl>
            <c:dLbl>
              <c:idx val="7"/>
              <c:tx>
                <c:rich>
                  <a:bodyPr/>
                  <a:lstStyle/>
                  <a:p>
                    <a:r>
                      <a:rPr lang="en-GB"/>
                      <a:t>4.63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0DAF-4D7A-8ED0-6175B62257E2}"/>
                </c:ext>
              </c:extLst>
            </c:dLbl>
            <c:dLbl>
              <c:idx val="8"/>
              <c:tx>
                <c:rich>
                  <a:bodyPr/>
                  <a:lstStyle/>
                  <a:p>
                    <a:r>
                      <a:rPr lang="en-GB"/>
                      <a:t>4.40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0DAF-4D7A-8ED0-6175B62257E2}"/>
                </c:ext>
              </c:extLst>
            </c:dLbl>
            <c:dLbl>
              <c:idx val="9"/>
              <c:tx>
                <c:rich>
                  <a:bodyPr/>
                  <a:lstStyle/>
                  <a:p>
                    <a:r>
                      <a:rPr lang="en-GB"/>
                      <a:t>4.37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0DAF-4D7A-8ED0-6175B62257E2}"/>
                </c:ext>
              </c:extLst>
            </c:dLbl>
            <c:dLbl>
              <c:idx val="10"/>
              <c:tx>
                <c:rich>
                  <a:bodyPr/>
                  <a:lstStyle/>
                  <a:p>
                    <a:r>
                      <a:rPr lang="en-GB"/>
                      <a:t>4.29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0DAF-4D7A-8ED0-6175B62257E2}"/>
                </c:ext>
              </c:extLst>
            </c:dLbl>
            <c:dLbl>
              <c:idx val="11"/>
              <c:tx>
                <c:rich>
                  <a:bodyPr/>
                  <a:lstStyle/>
                  <a:p>
                    <a:r>
                      <a:rPr lang="en-GB"/>
                      <a:t>4.18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0DAF-4D7A-8ED0-6175B62257E2}"/>
                </c:ext>
              </c:extLst>
            </c:dLbl>
            <c:dLbl>
              <c:idx val="12"/>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0DAF-4D7A-8ED0-6175B62257E2}"/>
                </c:ext>
              </c:extLst>
            </c:dLbl>
            <c:dLbl>
              <c:idx val="13"/>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0DAF-4D7A-8ED0-6175B62257E2}"/>
                </c:ext>
              </c:extLst>
            </c:dLbl>
            <c:dLbl>
              <c:idx val="14"/>
              <c:tx>
                <c:rich>
                  <a:bodyPr/>
                  <a:lstStyle/>
                  <a:p>
                    <a:r>
                      <a:rPr lang="en-GB"/>
                      <a:t>4.13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0DAF-4D7A-8ED0-6175B62257E2}"/>
                </c:ext>
              </c:extLst>
            </c:dLbl>
            <c:dLbl>
              <c:idx val="15"/>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0DAF-4D7A-8ED0-6175B62257E2}"/>
                </c:ext>
              </c:extLst>
            </c:dLbl>
            <c:dLbl>
              <c:idx val="16"/>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0DAF-4D7A-8ED0-6175B62257E2}"/>
                </c:ext>
              </c:extLst>
            </c:dLbl>
            <c:dLbl>
              <c:idx val="17"/>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0DAF-4D7A-8ED0-6175B62257E2}"/>
                </c:ext>
              </c:extLst>
            </c:dLbl>
            <c:dLbl>
              <c:idx val="18"/>
              <c:tx>
                <c:rich>
                  <a:bodyPr/>
                  <a:lstStyle/>
                  <a:p>
                    <a:r>
                      <a:rPr lang="en-GB"/>
                      <a:t>4.06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0DAF-4D7A-8ED0-6175B62257E2}"/>
                </c:ext>
              </c:extLst>
            </c:dLbl>
            <c:dLbl>
              <c:idx val="19"/>
              <c:tx>
                <c:rich>
                  <a:bodyPr/>
                  <a:lstStyle/>
                  <a:p>
                    <a:r>
                      <a:rPr lang="en-GB"/>
                      <a:t>4.02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0DAF-4D7A-8ED0-6175B62257E2}"/>
                </c:ext>
              </c:extLst>
            </c:dLbl>
            <c:dLbl>
              <c:idx val="20"/>
              <c:tx>
                <c:rich>
                  <a:bodyPr/>
                  <a:lstStyle/>
                  <a:p>
                    <a:r>
                      <a:rPr lang="en-GB"/>
                      <a:t>3.98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0DAF-4D7A-8ED0-6175B62257E2}"/>
                </c:ext>
              </c:extLst>
            </c:dLbl>
            <c:dLbl>
              <c:idx val="21"/>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0DAF-4D7A-8ED0-6175B62257E2}"/>
                </c:ext>
              </c:extLst>
            </c:dLbl>
            <c:dLbl>
              <c:idx val="22"/>
              <c:tx>
                <c:rich>
                  <a:bodyPr/>
                  <a:lstStyle/>
                  <a:p>
                    <a:r>
                      <a:rPr lang="en-GB"/>
                      <a:t>3.94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0DAF-4D7A-8ED0-6175B62257E2}"/>
                </c:ext>
              </c:extLst>
            </c:dLbl>
            <c:dLbl>
              <c:idx val="23"/>
              <c:tx>
                <c:rich>
                  <a:bodyPr/>
                  <a:lstStyle/>
                  <a:p>
                    <a:r>
                      <a:rPr lang="en-GB"/>
                      <a:t>3.93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0DAF-4D7A-8ED0-6175B62257E2}"/>
                </c:ext>
              </c:extLst>
            </c:dLbl>
            <c:dLbl>
              <c:idx val="24"/>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0DAF-4D7A-8ED0-6175B62257E2}"/>
                </c:ext>
              </c:extLst>
            </c:dLbl>
            <c:dLbl>
              <c:idx val="25"/>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0DAF-4D7A-8ED0-6175B62257E2}"/>
                </c:ext>
              </c:extLst>
            </c:dLbl>
            <c:dLbl>
              <c:idx val="26"/>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0DAF-4D7A-8ED0-6175B62257E2}"/>
                </c:ext>
              </c:extLst>
            </c:dLbl>
            <c:dLbl>
              <c:idx val="27"/>
              <c:tx>
                <c:rich>
                  <a:bodyPr/>
                  <a:lstStyle/>
                  <a:p>
                    <a:r>
                      <a:rPr lang="en-GB"/>
                      <a:t>3.71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0DAF-4D7A-8ED0-6175B62257E2}"/>
                </c:ext>
              </c:extLst>
            </c:dLbl>
            <c:dLbl>
              <c:idx val="28"/>
              <c:tx>
                <c:rich>
                  <a:bodyPr/>
                  <a:lstStyle/>
                  <a:p>
                    <a:r>
                      <a:rPr lang="en-GB"/>
                      <a:t>3.57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0DAF-4D7A-8ED0-6175B62257E2}"/>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0DAF-4D7A-8ED0-6175B62257E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GMP</c:v>
                </c:pt>
                <c:pt idx="3">
                  <c:v>BLR</c:v>
                </c:pt>
                <c:pt idx="4">
                  <c:v>NKG</c:v>
                </c:pt>
                <c:pt idx="5">
                  <c:v>DME</c:v>
                </c:pt>
                <c:pt idx="6">
                  <c:v>RUH</c:v>
                </c:pt>
                <c:pt idx="7">
                  <c:v>JED</c:v>
                </c:pt>
                <c:pt idx="8">
                  <c:v>CPH</c:v>
                </c:pt>
                <c:pt idx="9">
                  <c:v>KIX</c:v>
                </c:pt>
                <c:pt idx="10">
                  <c:v>MSP</c:v>
                </c:pt>
                <c:pt idx="11">
                  <c:v>SLC</c:v>
                </c:pt>
                <c:pt idx="12">
                  <c:v>YVR</c:v>
                </c:pt>
                <c:pt idx="13">
                  <c:v>LGA</c:v>
                </c:pt>
                <c:pt idx="14">
                  <c:v>DMK</c:v>
                </c:pt>
                <c:pt idx="15">
                  <c:v>BWI</c:v>
                </c:pt>
                <c:pt idx="16">
                  <c:v>DTW</c:v>
                </c:pt>
                <c:pt idx="17">
                  <c:v>ZRH</c:v>
                </c:pt>
                <c:pt idx="18">
                  <c:v>OSL</c:v>
                </c:pt>
                <c:pt idx="19">
                  <c:v>DUB</c:v>
                </c:pt>
                <c:pt idx="20">
                  <c:v>CUN</c:v>
                </c:pt>
                <c:pt idx="21">
                  <c:v>PMI</c:v>
                </c:pt>
                <c:pt idx="22">
                  <c:v>ATH</c:v>
                </c:pt>
                <c:pt idx="23">
                  <c:v>ARN</c:v>
                </c:pt>
                <c:pt idx="24">
                  <c:v>BRU</c:v>
                </c:pt>
                <c:pt idx="25">
                  <c:v>ORY</c:v>
                </c:pt>
                <c:pt idx="26">
                  <c:v>MXP</c:v>
                </c:pt>
                <c:pt idx="27">
                  <c:v>VIE</c:v>
                </c:pt>
                <c:pt idx="28">
                  <c:v>LIS</c:v>
                </c:pt>
              </c:strCache>
            </c:strRef>
          </c:cat>
          <c:val>
            <c:numRef>
              <c:f>Sheet1!$B$2:$B$31</c:f>
              <c:numCache>
                <c:formatCode>0.00000000</c:formatCode>
                <c:ptCount val="30"/>
                <c:pt idx="0">
                  <c:v>5</c:v>
                </c:pt>
                <c:pt idx="1">
                  <c:v>4.9923128999999999</c:v>
                </c:pt>
                <c:pt idx="2">
                  <c:v>4.9181311599999997</c:v>
                </c:pt>
                <c:pt idx="3">
                  <c:v>4.8979433300000004</c:v>
                </c:pt>
                <c:pt idx="4">
                  <c:v>4.8258504799999997</c:v>
                </c:pt>
                <c:pt idx="5">
                  <c:v>4.7628986500000003</c:v>
                </c:pt>
                <c:pt idx="6">
                  <c:v>4.7158646199999996</c:v>
                </c:pt>
                <c:pt idx="7">
                  <c:v>4.6341313299999998</c:v>
                </c:pt>
                <c:pt idx="8">
                  <c:v>4.3991838400000001</c:v>
                </c:pt>
                <c:pt idx="9">
                  <c:v>4.3691296700000004</c:v>
                </c:pt>
                <c:pt idx="10">
                  <c:v>4.2881896199999998</c:v>
                </c:pt>
                <c:pt idx="11">
                  <c:v>4.1799933500000002</c:v>
                </c:pt>
                <c:pt idx="12">
                  <c:v>4.1609059000000004</c:v>
                </c:pt>
                <c:pt idx="13">
                  <c:v>4.15696829</c:v>
                </c:pt>
                <c:pt idx="14">
                  <c:v>4.1276719499999999</c:v>
                </c:pt>
                <c:pt idx="15">
                  <c:v>4.11343031</c:v>
                </c:pt>
                <c:pt idx="16">
                  <c:v>4.10001631</c:v>
                </c:pt>
                <c:pt idx="17">
                  <c:v>4.0620233399999996</c:v>
                </c:pt>
                <c:pt idx="18">
                  <c:v>4.0582774099999996</c:v>
                </c:pt>
                <c:pt idx="19">
                  <c:v>4.0186564200000001</c:v>
                </c:pt>
                <c:pt idx="20">
                  <c:v>3.9818441</c:v>
                </c:pt>
                <c:pt idx="21">
                  <c:v>3.9445193600000001</c:v>
                </c:pt>
                <c:pt idx="22">
                  <c:v>3.9437379099999998</c:v>
                </c:pt>
                <c:pt idx="23">
                  <c:v>3.9330452400000002</c:v>
                </c:pt>
                <c:pt idx="24">
                  <c:v>3.9123454</c:v>
                </c:pt>
                <c:pt idx="25">
                  <c:v>3.9090205099999999</c:v>
                </c:pt>
                <c:pt idx="26">
                  <c:v>3.8701766399999999</c:v>
                </c:pt>
                <c:pt idx="27">
                  <c:v>3.7141374599999999</c:v>
                </c:pt>
                <c:pt idx="28">
                  <c:v>3.5735931999999999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4.99</c:v>
                  </c:pt>
                  <c:pt idx="2">
                    <c:v>4.92</c:v>
                  </c:pt>
                  <c:pt idx="3">
                    <c:v>4.90</c:v>
                  </c:pt>
                  <c:pt idx="4">
                    <c:v>4.83</c:v>
                  </c:pt>
                  <c:pt idx="5">
                    <c:v>4.76</c:v>
                  </c:pt>
                  <c:pt idx="6">
                    <c:v>4.72</c:v>
                  </c:pt>
                  <c:pt idx="7">
                    <c:v>4.63</c:v>
                  </c:pt>
                  <c:pt idx="8">
                    <c:v>4.40</c:v>
                  </c:pt>
                  <c:pt idx="9">
                    <c:v>4.37</c:v>
                  </c:pt>
                  <c:pt idx="10">
                    <c:v>4.29</c:v>
                  </c:pt>
                  <c:pt idx="11">
                    <c:v>4.18</c:v>
                  </c:pt>
                  <c:pt idx="12">
                    <c:v>4.16</c:v>
                  </c:pt>
                  <c:pt idx="13">
                    <c:v>4.16</c:v>
                  </c:pt>
                  <c:pt idx="14">
                    <c:v>4.13</c:v>
                  </c:pt>
                  <c:pt idx="15">
                    <c:v>4.11</c:v>
                  </c:pt>
                  <c:pt idx="16">
                    <c:v>4.10</c:v>
                  </c:pt>
                  <c:pt idx="17">
                    <c:v>4.06</c:v>
                  </c:pt>
                  <c:pt idx="18">
                    <c:v>4.06</c:v>
                  </c:pt>
                  <c:pt idx="19">
                    <c:v>4.02</c:v>
                  </c:pt>
                  <c:pt idx="20">
                    <c:v>3.98</c:v>
                  </c:pt>
                  <c:pt idx="21">
                    <c:v>3.94</c:v>
                  </c:pt>
                  <c:pt idx="22">
                    <c:v>3.94</c:v>
                  </c:pt>
                  <c:pt idx="23">
                    <c:v>3.93</c:v>
                  </c:pt>
                  <c:pt idx="24">
                    <c:v>3.91</c:v>
                  </c:pt>
                  <c:pt idx="25">
                    <c:v>3.91</c:v>
                  </c:pt>
                  <c:pt idx="26">
                    <c:v>3.87</c:v>
                  </c:pt>
                  <c:pt idx="27">
                    <c:v>3.71</c:v>
                  </c:pt>
                  <c:pt idx="28">
                    <c:v>3.57</c:v>
                  </c:pt>
                </c15:dlblRangeCache>
              </c15:datalabelsRange>
            </c:ext>
            <c:ext xmlns:c16="http://schemas.microsoft.com/office/drawing/2014/chart" uri="{C3380CC4-5D6E-409C-BE32-E72D297353CC}">
              <c16:uniqueId val="{0000001F-0DAF-4D7A-8ED0-6175B62257E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F25-8E4E-8913-1E0EABBCCDFC}"/>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F25-8E4E-8913-1E0EABBCCDF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F25-8E4E-8913-1E0EABBCCDFC}"/>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FF25-8E4E-8913-1E0EABBCCDFC}"/>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FF25-8E4E-8913-1E0EABBCCDFC}"/>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FF25-8E4E-8913-1E0EABBCCDFC}"/>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FF25-8E4E-8913-1E0EABBCCDFC}"/>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FF25-8E4E-8913-1E0EABBCCDFC}"/>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FF25-8E4E-8913-1E0EABBCCDFC}"/>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FF25-8E4E-8913-1E0EABBCCDFC}"/>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FF25-8E4E-8913-1E0EABBCCDFC}"/>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FF25-8E4E-8913-1E0EABBCCDFC}"/>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FF25-8E4E-8913-1E0EABBCCDFC}"/>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FF25-8E4E-8913-1E0EABBCCDFC}"/>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FF25-8E4E-8913-1E0EABBCCDFC}"/>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FF25-8E4E-8913-1E0EABBCCDFC}"/>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FF25-8E4E-8913-1E0EABBCCDFC}"/>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FF25-8E4E-8913-1E0EABBCCDFC}"/>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FF25-8E4E-8913-1E0EABBCCDFC}"/>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FF25-8E4E-8913-1E0EABBCCDFC}"/>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FF25-8E4E-8913-1E0EABBCCDFC}"/>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FF25-8E4E-8913-1E0EABBCCDFC}"/>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FF25-8E4E-8913-1E0EABBCCDFC}"/>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FF25-8E4E-8913-1E0EABBCCDFC}"/>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FF25-8E4E-8913-1E0EABBCCDFC}"/>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FF25-8E4E-8913-1E0EABBCCDFC}"/>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FF25-8E4E-8913-1E0EABBCCDFC}"/>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FF25-8E4E-8913-1E0EABBCCDFC}"/>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FF25-8E4E-8913-1E0EABBCCDFC}"/>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FF25-8E4E-8913-1E0EABBCCDFC}"/>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FF25-8E4E-8913-1E0EABBCCDFC}"/>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FF25-8E4E-8913-1E0EABBCCDFC}"/>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FF25-8E4E-8913-1E0EABBCCDF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FF25-8E4E-8913-1E0EABBCCDF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E6E-4A2E-B708-31E17FEBA7D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E6E-4A2E-B708-31E17FEBA7D1}"/>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E6E-4A2E-B708-31E17FEBA7D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E6E-4A2E-B708-31E17FEBA7D1}"/>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10A-AA47-9054-EAE71E08E77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10A-AA47-9054-EAE71E08E773}"/>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D10A-AA47-9054-EAE71E08E773}"/>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10A-AA47-9054-EAE71E08E773}"/>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D10A-AA47-9054-EAE71E08E773}"/>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D10A-AA47-9054-EAE71E08E773}"/>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D10A-AA47-9054-EAE71E08E773}"/>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D10A-AA47-9054-EAE71E08E773}"/>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D10A-AA47-9054-EAE71E08E773}"/>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D10A-AA47-9054-EAE71E08E773}"/>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D10A-AA47-9054-EAE71E08E773}"/>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D10A-AA47-9054-EAE71E08E773}"/>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D10A-AA47-9054-EAE71E08E773}"/>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D10A-AA47-9054-EAE71E08E773}"/>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D10A-AA47-9054-EAE71E08E773}"/>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D10A-AA47-9054-EAE71E08E773}"/>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D10A-AA47-9054-EAE71E08E773}"/>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D10A-AA47-9054-EAE71E08E773}"/>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D10A-AA47-9054-EAE71E08E773}"/>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D10A-AA47-9054-EAE71E08E773}"/>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D10A-AA47-9054-EAE71E08E773}"/>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D10A-AA47-9054-EAE71E08E773}"/>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D10A-AA47-9054-EAE71E08E773}"/>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D10A-AA47-9054-EAE71E08E773}"/>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D10A-AA47-9054-EAE71E08E773}"/>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D10A-AA47-9054-EAE71E08E773}"/>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D10A-AA47-9054-EAE71E08E773}"/>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D10A-AA47-9054-EAE71E08E773}"/>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D10A-AA47-9054-EAE71E08E773}"/>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D10A-AA47-9054-EAE71E08E773}"/>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D10A-AA47-9054-EAE71E08E773}"/>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D10A-AA47-9054-EAE71E08E773}"/>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D10A-AA47-9054-EAE71E08E773}"/>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CC1-3244-8855-3ECF02DD65F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CC1-3244-8855-3ECF02DD65FB}"/>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CC1-3244-8855-3ECF02DD65FB}"/>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CCC1-3244-8855-3ECF02DD65FB}"/>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CCC1-3244-8855-3ECF02DD65FB}"/>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CC1-3244-8855-3ECF02DD65FB}"/>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CCC1-3244-8855-3ECF02DD65FB}"/>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CCC1-3244-8855-3ECF02DD65FB}"/>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CCC1-3244-8855-3ECF02DD65FB}"/>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CCC1-3244-8855-3ECF02DD65FB}"/>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CCC1-3244-8855-3ECF02DD65FB}"/>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CCC1-3244-8855-3ECF02DD65FB}"/>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CC1-3244-8855-3ECF02DD65FB}"/>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CCC1-3244-8855-3ECF02DD65FB}"/>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CCC1-3244-8855-3ECF02DD65FB}"/>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CCC1-3244-8855-3ECF02DD65FB}"/>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CC1-3244-8855-3ECF02DD65FB}"/>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CCC1-3244-8855-3ECF02DD65FB}"/>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CCC1-3244-8855-3ECF02DD65FB}"/>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CCC1-3244-8855-3ECF02DD65FB}"/>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CCC1-3244-8855-3ECF02DD65FB}"/>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CCC1-3244-8855-3ECF02DD65FB}"/>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CCC1-3244-8855-3ECF02DD65FB}"/>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CCC1-3244-8855-3ECF02DD65FB}"/>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CCC1-3244-8855-3ECF02DD65FB}"/>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CCC1-3244-8855-3ECF02DD65FB}"/>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CCC1-3244-8855-3ECF02DD65FB}"/>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CCC1-3244-8855-3ECF02DD65FB}"/>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CCC1-3244-8855-3ECF02DD65FB}"/>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CCC1-3244-8855-3ECF02DD65FB}"/>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CCC1-3244-8855-3ECF02DD65FB}"/>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CCC1-3244-8855-3ECF02DD65FB}"/>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CCC1-3244-8855-3ECF02DD65FB}"/>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CCC1-3244-8855-3ECF02DD65FB}"/>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43A2-4476-B987-2FF64B82B440}"/>
              </c:ext>
            </c:extLst>
          </c:dPt>
          <c:dPt>
            <c:idx val="1"/>
            <c:invertIfNegative val="0"/>
            <c:bubble3D val="0"/>
            <c:spPr>
              <a:solidFill>
                <a:srgbClr val="654E98"/>
              </a:solidFill>
            </c:spPr>
            <c:extLst>
              <c:ext xmlns:c16="http://schemas.microsoft.com/office/drawing/2014/chart" uri="{C3380CC4-5D6E-409C-BE32-E72D297353CC}">
                <c16:uniqueId val="{00000003-43A2-4476-B987-2FF64B82B440}"/>
              </c:ext>
            </c:extLst>
          </c:dPt>
          <c:dPt>
            <c:idx val="2"/>
            <c:invertIfNegative val="0"/>
            <c:bubble3D val="0"/>
            <c:spPr>
              <a:solidFill>
                <a:srgbClr val="654E98"/>
              </a:solidFill>
            </c:spPr>
            <c:extLst>
              <c:ext xmlns:c16="http://schemas.microsoft.com/office/drawing/2014/chart" uri="{C3380CC4-5D6E-409C-BE32-E72D297353CC}">
                <c16:uniqueId val="{00000004-43A2-4476-B987-2FF64B82B440}"/>
              </c:ext>
            </c:extLst>
          </c:dPt>
          <c:dPt>
            <c:idx val="3"/>
            <c:invertIfNegative val="0"/>
            <c:bubble3D val="0"/>
            <c:spPr>
              <a:solidFill>
                <a:srgbClr val="654E98"/>
              </a:solidFill>
            </c:spPr>
            <c:extLst>
              <c:ext xmlns:c16="http://schemas.microsoft.com/office/drawing/2014/chart" uri="{C3380CC4-5D6E-409C-BE32-E72D297353CC}">
                <c16:uniqueId val="{00000005-43A2-4476-B987-2FF64B82B440}"/>
              </c:ext>
            </c:extLst>
          </c:dPt>
          <c:dPt>
            <c:idx val="4"/>
            <c:invertIfNegative val="0"/>
            <c:bubble3D val="0"/>
            <c:spPr>
              <a:solidFill>
                <a:srgbClr val="654E98"/>
              </a:solidFill>
            </c:spPr>
            <c:extLst>
              <c:ext xmlns:c16="http://schemas.microsoft.com/office/drawing/2014/chart" uri="{C3380CC4-5D6E-409C-BE32-E72D297353CC}">
                <c16:uniqueId val="{00000006-43A2-4476-B987-2FF64B82B440}"/>
              </c:ext>
            </c:extLst>
          </c:dPt>
          <c:dPt>
            <c:idx val="5"/>
            <c:invertIfNegative val="0"/>
            <c:bubble3D val="0"/>
            <c:spPr>
              <a:solidFill>
                <a:srgbClr val="654E98"/>
              </a:solidFill>
            </c:spPr>
            <c:extLst>
              <c:ext xmlns:c16="http://schemas.microsoft.com/office/drawing/2014/chart" uri="{C3380CC4-5D6E-409C-BE32-E72D297353CC}">
                <c16:uniqueId val="{00000007-43A2-4476-B987-2FF64B82B440}"/>
              </c:ext>
            </c:extLst>
          </c:dPt>
          <c:dPt>
            <c:idx val="6"/>
            <c:invertIfNegative val="0"/>
            <c:bubble3D val="0"/>
            <c:spPr>
              <a:solidFill>
                <a:srgbClr val="654E98"/>
              </a:solidFill>
            </c:spPr>
            <c:extLst>
              <c:ext xmlns:c16="http://schemas.microsoft.com/office/drawing/2014/chart" uri="{C3380CC4-5D6E-409C-BE32-E72D297353CC}">
                <c16:uniqueId val="{00000008-43A2-4476-B987-2FF64B82B440}"/>
              </c:ext>
            </c:extLst>
          </c:dPt>
          <c:dPt>
            <c:idx val="7"/>
            <c:invertIfNegative val="0"/>
            <c:bubble3D val="0"/>
            <c:spPr>
              <a:solidFill>
                <a:srgbClr val="654E98"/>
              </a:solidFill>
            </c:spPr>
            <c:extLst>
              <c:ext xmlns:c16="http://schemas.microsoft.com/office/drawing/2014/chart" uri="{C3380CC4-5D6E-409C-BE32-E72D297353CC}">
                <c16:uniqueId val="{00000009-43A2-4476-B987-2FF64B82B440}"/>
              </c:ext>
            </c:extLst>
          </c:dPt>
          <c:dPt>
            <c:idx val="8"/>
            <c:invertIfNegative val="0"/>
            <c:bubble3D val="0"/>
            <c:spPr>
              <a:solidFill>
                <a:srgbClr val="654E98"/>
              </a:solidFill>
            </c:spPr>
            <c:extLst>
              <c:ext xmlns:c16="http://schemas.microsoft.com/office/drawing/2014/chart" uri="{C3380CC4-5D6E-409C-BE32-E72D297353CC}">
                <c16:uniqueId val="{0000000A-43A2-4476-B987-2FF64B82B440}"/>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3A2-4476-B987-2FF64B82B440}"/>
              </c:ext>
            </c:extLst>
          </c:dPt>
          <c:dPt>
            <c:idx val="10"/>
            <c:invertIfNegative val="0"/>
            <c:bubble3D val="0"/>
            <c:spPr>
              <a:solidFill>
                <a:srgbClr val="654E98"/>
              </a:solidFill>
            </c:spPr>
            <c:extLst>
              <c:ext xmlns:c16="http://schemas.microsoft.com/office/drawing/2014/chart" uri="{C3380CC4-5D6E-409C-BE32-E72D297353CC}">
                <c16:uniqueId val="{0000000B-43A2-4476-B987-2FF64B82B440}"/>
              </c:ext>
            </c:extLst>
          </c:dPt>
          <c:dPt>
            <c:idx val="11"/>
            <c:invertIfNegative val="0"/>
            <c:bubble3D val="0"/>
            <c:spPr>
              <a:solidFill>
                <a:srgbClr val="654E98"/>
              </a:solidFill>
            </c:spPr>
            <c:extLst>
              <c:ext xmlns:c16="http://schemas.microsoft.com/office/drawing/2014/chart" uri="{C3380CC4-5D6E-409C-BE32-E72D297353CC}">
                <c16:uniqueId val="{0000000C-43A2-4476-B987-2FF64B82B440}"/>
              </c:ext>
            </c:extLst>
          </c:dPt>
          <c:dPt>
            <c:idx val="12"/>
            <c:invertIfNegative val="0"/>
            <c:bubble3D val="0"/>
            <c:spPr>
              <a:solidFill>
                <a:srgbClr val="654E98"/>
              </a:solidFill>
            </c:spPr>
            <c:extLst>
              <c:ext xmlns:c16="http://schemas.microsoft.com/office/drawing/2014/chart" uri="{C3380CC4-5D6E-409C-BE32-E72D297353CC}">
                <c16:uniqueId val="{0000000D-43A2-4476-B987-2FF64B82B440}"/>
              </c:ext>
            </c:extLst>
          </c:dPt>
          <c:dPt>
            <c:idx val="13"/>
            <c:invertIfNegative val="0"/>
            <c:bubble3D val="0"/>
            <c:spPr>
              <a:solidFill>
                <a:srgbClr val="654E98"/>
              </a:solidFill>
            </c:spPr>
            <c:extLst>
              <c:ext xmlns:c16="http://schemas.microsoft.com/office/drawing/2014/chart" uri="{C3380CC4-5D6E-409C-BE32-E72D297353CC}">
                <c16:uniqueId val="{0000000E-43A2-4476-B987-2FF64B82B440}"/>
              </c:ext>
            </c:extLst>
          </c:dPt>
          <c:dPt>
            <c:idx val="14"/>
            <c:invertIfNegative val="0"/>
            <c:bubble3D val="0"/>
            <c:spPr>
              <a:solidFill>
                <a:srgbClr val="654E98"/>
              </a:solidFill>
            </c:spPr>
            <c:extLst>
              <c:ext xmlns:c16="http://schemas.microsoft.com/office/drawing/2014/chart" uri="{C3380CC4-5D6E-409C-BE32-E72D297353CC}">
                <c16:uniqueId val="{0000000F-43A2-4476-B987-2FF64B82B440}"/>
              </c:ext>
            </c:extLst>
          </c:dPt>
          <c:dPt>
            <c:idx val="15"/>
            <c:invertIfNegative val="0"/>
            <c:bubble3D val="0"/>
            <c:spPr>
              <a:solidFill>
                <a:srgbClr val="654E98"/>
              </a:solidFill>
            </c:spPr>
            <c:extLst>
              <c:ext xmlns:c16="http://schemas.microsoft.com/office/drawing/2014/chart" uri="{C3380CC4-5D6E-409C-BE32-E72D297353CC}">
                <c16:uniqueId val="{00000010-43A2-4476-B987-2FF64B82B440}"/>
              </c:ext>
            </c:extLst>
          </c:dPt>
          <c:dPt>
            <c:idx val="16"/>
            <c:invertIfNegative val="0"/>
            <c:bubble3D val="0"/>
            <c:spPr>
              <a:solidFill>
                <a:srgbClr val="654E98"/>
              </a:solidFill>
            </c:spPr>
            <c:extLst>
              <c:ext xmlns:c16="http://schemas.microsoft.com/office/drawing/2014/chart" uri="{C3380CC4-5D6E-409C-BE32-E72D297353CC}">
                <c16:uniqueId val="{00000011-43A2-4476-B987-2FF64B82B440}"/>
              </c:ext>
            </c:extLst>
          </c:dPt>
          <c:dPt>
            <c:idx val="17"/>
            <c:invertIfNegative val="0"/>
            <c:bubble3D val="0"/>
            <c:spPr>
              <a:solidFill>
                <a:srgbClr val="654E98"/>
              </a:solidFill>
            </c:spPr>
            <c:extLst>
              <c:ext xmlns:c16="http://schemas.microsoft.com/office/drawing/2014/chart" uri="{C3380CC4-5D6E-409C-BE32-E72D297353CC}">
                <c16:uniqueId val="{00000012-43A2-4476-B987-2FF64B82B440}"/>
              </c:ext>
            </c:extLst>
          </c:dPt>
          <c:dPt>
            <c:idx val="18"/>
            <c:invertIfNegative val="0"/>
            <c:bubble3D val="0"/>
            <c:spPr>
              <a:solidFill>
                <a:srgbClr val="654E98"/>
              </a:solidFill>
            </c:spPr>
            <c:extLst>
              <c:ext xmlns:c16="http://schemas.microsoft.com/office/drawing/2014/chart" uri="{C3380CC4-5D6E-409C-BE32-E72D297353CC}">
                <c16:uniqueId val="{00000013-43A2-4476-B987-2FF64B82B440}"/>
              </c:ext>
            </c:extLst>
          </c:dPt>
          <c:dPt>
            <c:idx val="19"/>
            <c:invertIfNegative val="0"/>
            <c:bubble3D val="0"/>
            <c:spPr>
              <a:solidFill>
                <a:srgbClr val="C00000"/>
              </a:solidFill>
            </c:spPr>
            <c:extLst>
              <c:ext xmlns:c16="http://schemas.microsoft.com/office/drawing/2014/chart" uri="{C3380CC4-5D6E-409C-BE32-E72D297353CC}">
                <c16:uniqueId val="{00000014-43A2-4476-B987-2FF64B82B440}"/>
              </c:ext>
            </c:extLst>
          </c:dPt>
          <c:dPt>
            <c:idx val="20"/>
            <c:invertIfNegative val="0"/>
            <c:bubble3D val="0"/>
            <c:spPr>
              <a:solidFill>
                <a:srgbClr val="654E98"/>
              </a:solidFill>
            </c:spPr>
            <c:extLst>
              <c:ext xmlns:c16="http://schemas.microsoft.com/office/drawing/2014/chart" uri="{C3380CC4-5D6E-409C-BE32-E72D297353CC}">
                <c16:uniqueId val="{00000015-43A2-4476-B987-2FF64B82B440}"/>
              </c:ext>
            </c:extLst>
          </c:dPt>
          <c:dPt>
            <c:idx val="21"/>
            <c:invertIfNegative val="0"/>
            <c:bubble3D val="0"/>
            <c:spPr>
              <a:solidFill>
                <a:srgbClr val="654E98"/>
              </a:solidFill>
            </c:spPr>
            <c:extLst>
              <c:ext xmlns:c16="http://schemas.microsoft.com/office/drawing/2014/chart" uri="{C3380CC4-5D6E-409C-BE32-E72D297353CC}">
                <c16:uniqueId val="{00000016-43A2-4476-B987-2FF64B82B440}"/>
              </c:ext>
            </c:extLst>
          </c:dPt>
          <c:dPt>
            <c:idx val="22"/>
            <c:invertIfNegative val="0"/>
            <c:bubble3D val="0"/>
            <c:spPr>
              <a:solidFill>
                <a:srgbClr val="654E98"/>
              </a:solidFill>
            </c:spPr>
            <c:extLst>
              <c:ext xmlns:c16="http://schemas.microsoft.com/office/drawing/2014/chart" uri="{C3380CC4-5D6E-409C-BE32-E72D297353CC}">
                <c16:uniqueId val="{00000017-43A2-4476-B987-2FF64B82B440}"/>
              </c:ext>
            </c:extLst>
          </c:dPt>
          <c:dPt>
            <c:idx val="23"/>
            <c:invertIfNegative val="0"/>
            <c:bubble3D val="0"/>
            <c:spPr>
              <a:solidFill>
                <a:srgbClr val="654E98"/>
              </a:solidFill>
            </c:spPr>
            <c:extLst>
              <c:ext xmlns:c16="http://schemas.microsoft.com/office/drawing/2014/chart" uri="{C3380CC4-5D6E-409C-BE32-E72D297353CC}">
                <c16:uniqueId val="{00000018-43A2-4476-B987-2FF64B82B440}"/>
              </c:ext>
            </c:extLst>
          </c:dPt>
          <c:dPt>
            <c:idx val="24"/>
            <c:invertIfNegative val="0"/>
            <c:bubble3D val="0"/>
            <c:spPr>
              <a:solidFill>
                <a:srgbClr val="654E98"/>
              </a:solidFill>
            </c:spPr>
            <c:extLst>
              <c:ext xmlns:c16="http://schemas.microsoft.com/office/drawing/2014/chart" uri="{C3380CC4-5D6E-409C-BE32-E72D297353CC}">
                <c16:uniqueId val="{00000019-43A2-4476-B987-2FF64B82B440}"/>
              </c:ext>
            </c:extLst>
          </c:dPt>
          <c:dPt>
            <c:idx val="25"/>
            <c:invertIfNegative val="0"/>
            <c:bubble3D val="0"/>
            <c:spPr>
              <a:solidFill>
                <a:srgbClr val="654E98"/>
              </a:solidFill>
            </c:spPr>
            <c:extLst>
              <c:ext xmlns:c16="http://schemas.microsoft.com/office/drawing/2014/chart" uri="{C3380CC4-5D6E-409C-BE32-E72D297353CC}">
                <c16:uniqueId val="{0000001A-43A2-4476-B987-2FF64B82B440}"/>
              </c:ext>
            </c:extLst>
          </c:dPt>
          <c:dPt>
            <c:idx val="26"/>
            <c:invertIfNegative val="0"/>
            <c:bubble3D val="0"/>
            <c:spPr>
              <a:solidFill>
                <a:srgbClr val="654E98"/>
              </a:solidFill>
            </c:spPr>
            <c:extLst>
              <c:ext xmlns:c16="http://schemas.microsoft.com/office/drawing/2014/chart" uri="{C3380CC4-5D6E-409C-BE32-E72D297353CC}">
                <c16:uniqueId val="{0000001B-43A2-4476-B987-2FF64B82B440}"/>
              </c:ext>
            </c:extLst>
          </c:dPt>
          <c:dPt>
            <c:idx val="27"/>
            <c:invertIfNegative val="0"/>
            <c:bubble3D val="0"/>
            <c:spPr>
              <a:solidFill>
                <a:srgbClr val="654E98"/>
              </a:solidFill>
            </c:spPr>
            <c:extLst>
              <c:ext xmlns:c16="http://schemas.microsoft.com/office/drawing/2014/chart" uri="{C3380CC4-5D6E-409C-BE32-E72D297353CC}">
                <c16:uniqueId val="{0000001C-43A2-4476-B987-2FF64B82B440}"/>
              </c:ext>
            </c:extLst>
          </c:dPt>
          <c:dPt>
            <c:idx val="28"/>
            <c:invertIfNegative val="0"/>
            <c:bubble3D val="0"/>
            <c:spPr>
              <a:solidFill>
                <a:srgbClr val="654E98"/>
              </a:solidFill>
            </c:spPr>
            <c:extLst>
              <c:ext xmlns:c16="http://schemas.microsoft.com/office/drawing/2014/chart" uri="{C3380CC4-5D6E-409C-BE32-E72D297353CC}">
                <c16:uniqueId val="{0000001D-43A2-4476-B987-2FF64B82B440}"/>
              </c:ext>
            </c:extLst>
          </c:dPt>
          <c:dLbls>
            <c:dLbl>
              <c:idx val="0"/>
              <c:tx>
                <c:rich>
                  <a:bodyPr/>
                  <a:lstStyle/>
                  <a:p>
                    <a:fld id="{68CA8E11-06A2-4FE4-B57F-67CAC3367CEF}"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43A2-4476-B987-2FF64B82B440}"/>
                </c:ext>
              </c:extLst>
            </c:dLbl>
            <c:dLbl>
              <c:idx val="1"/>
              <c:tx>
                <c:rich>
                  <a:bodyPr/>
                  <a:lstStyle/>
                  <a:p>
                    <a:fld id="{982AFFCA-538A-4F59-AA08-F5E3C3287D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43A2-4476-B987-2FF64B82B440}"/>
                </c:ext>
              </c:extLst>
            </c:dLbl>
            <c:dLbl>
              <c:idx val="2"/>
              <c:tx>
                <c:rich>
                  <a:bodyPr/>
                  <a:lstStyle/>
                  <a:p>
                    <a:r>
                      <a:rPr lang="en-GB"/>
                      <a:t>4.94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43A2-4476-B987-2FF64B82B440}"/>
                </c:ext>
              </c:extLst>
            </c:dLbl>
            <c:dLbl>
              <c:idx val="3"/>
              <c:tx>
                <c:rich>
                  <a:bodyPr/>
                  <a:lstStyle/>
                  <a:p>
                    <a:r>
                      <a:rPr lang="en-GB"/>
                      <a:t>4.89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3A2-4476-B987-2FF64B82B440}"/>
                </c:ext>
              </c:extLst>
            </c:dLbl>
            <c:dLbl>
              <c:idx val="4"/>
              <c:tx>
                <c:rich>
                  <a:bodyPr/>
                  <a:lstStyle/>
                  <a:p>
                    <a:r>
                      <a:rPr lang="en-GB"/>
                      <a:t>4.84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43A2-4476-B987-2FF64B82B440}"/>
                </c:ext>
              </c:extLst>
            </c:dLbl>
            <c:dLbl>
              <c:idx val="5"/>
              <c:tx>
                <c:rich>
                  <a:bodyPr/>
                  <a:lstStyle/>
                  <a:p>
                    <a:r>
                      <a:rPr lang="en-GB"/>
                      <a:t>4.68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3A2-4476-B987-2FF64B82B440}"/>
                </c:ext>
              </c:extLst>
            </c:dLbl>
            <c:dLbl>
              <c:idx val="6"/>
              <c:tx>
                <c:rich>
                  <a:bodyPr/>
                  <a:lstStyle/>
                  <a:p>
                    <a:r>
                      <a:rPr lang="en-GB"/>
                      <a:t>4.63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43A2-4476-B987-2FF64B82B440}"/>
                </c:ext>
              </c:extLst>
            </c:dLbl>
            <c:dLbl>
              <c:idx val="7"/>
              <c:tx>
                <c:rich>
                  <a:bodyPr/>
                  <a:lstStyle/>
                  <a:p>
                    <a:r>
                      <a:rPr lang="en-GB"/>
                      <a:t>4.46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3A2-4476-B987-2FF64B82B440}"/>
                </c:ext>
              </c:extLst>
            </c:dLbl>
            <c:dLbl>
              <c:idx val="8"/>
              <c:tx>
                <c:rich>
                  <a:bodyPr/>
                  <a:lstStyle/>
                  <a:p>
                    <a:r>
                      <a:rPr lang="en-GB"/>
                      <a:t>4.40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43A2-4476-B987-2FF64B82B440}"/>
                </c:ext>
              </c:extLst>
            </c:dLbl>
            <c:dLbl>
              <c:idx val="9"/>
              <c:tx>
                <c:rich>
                  <a:bodyPr/>
                  <a:lstStyle/>
                  <a:p>
                    <a:r>
                      <a:rPr lang="en-GB"/>
                      <a:t>4.30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43A2-4476-B987-2FF64B82B440}"/>
                </c:ext>
              </c:extLst>
            </c:dLbl>
            <c:dLbl>
              <c:idx val="10"/>
              <c:tx>
                <c:rich>
                  <a:bodyPr/>
                  <a:lstStyle/>
                  <a:p>
                    <a:r>
                      <a:rPr lang="en-GB"/>
                      <a:t>4.27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3A2-4476-B987-2FF64B82B440}"/>
                </c:ext>
              </c:extLst>
            </c:dLbl>
            <c:dLbl>
              <c:idx val="11"/>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43A2-4476-B987-2FF64B82B440}"/>
                </c:ext>
              </c:extLst>
            </c:dLbl>
            <c:dLbl>
              <c:idx val="12"/>
              <c:tx>
                <c:rich>
                  <a:bodyPr/>
                  <a:lstStyle/>
                  <a:p>
                    <a:r>
                      <a:rPr lang="en-GB"/>
                      <a:t>4.23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3A2-4476-B987-2FF64B82B440}"/>
                </c:ext>
              </c:extLst>
            </c:dLbl>
            <c:dLbl>
              <c:idx val="13"/>
              <c:tx>
                <c:rich>
                  <a:bodyPr/>
                  <a:lstStyle/>
                  <a:p>
                    <a:r>
                      <a:rPr lang="en-GB"/>
                      <a:t>4.19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43A2-4476-B987-2FF64B82B440}"/>
                </c:ext>
              </c:extLst>
            </c:dLbl>
            <c:dLbl>
              <c:idx val="14"/>
              <c:tx>
                <c:rich>
                  <a:bodyPr/>
                  <a:lstStyle/>
                  <a:p>
                    <a:r>
                      <a:rPr lang="en-GB"/>
                      <a:t>4.17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3A2-4476-B987-2FF64B82B440}"/>
                </c:ext>
              </c:extLst>
            </c:dLbl>
            <c:dLbl>
              <c:idx val="15"/>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43A2-4476-B987-2FF64B82B440}"/>
                </c:ext>
              </c:extLst>
            </c:dLbl>
            <c:dLbl>
              <c:idx val="16"/>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3A2-4476-B987-2FF64B82B440}"/>
                </c:ext>
              </c:extLst>
            </c:dLbl>
            <c:dLbl>
              <c:idx val="17"/>
              <c:tx>
                <c:rich>
                  <a:bodyPr/>
                  <a:lstStyle/>
                  <a:p>
                    <a:r>
                      <a:rPr lang="en-GB"/>
                      <a:t>4.01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43A2-4476-B987-2FF64B82B440}"/>
                </c:ext>
              </c:extLst>
            </c:dLbl>
            <c:dLbl>
              <c:idx val="18"/>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43A2-4476-B987-2FF64B82B440}"/>
                </c:ext>
              </c:extLst>
            </c:dLbl>
            <c:dLbl>
              <c:idx val="19"/>
              <c:tx>
                <c:rich>
                  <a:bodyPr/>
                  <a:lstStyle/>
                  <a:p>
                    <a:r>
                      <a:rPr lang="en-GB"/>
                      <a:t>3.99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43A2-4476-B987-2FF64B82B440}"/>
                </c:ext>
              </c:extLst>
            </c:dLbl>
            <c:dLbl>
              <c:idx val="20"/>
              <c:tx>
                <c:rich>
                  <a:bodyPr/>
                  <a:lstStyle/>
                  <a:p>
                    <a:r>
                      <a:rPr lang="en-GB"/>
                      <a:t>3.96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3A2-4476-B987-2FF64B82B440}"/>
                </c:ext>
              </c:extLst>
            </c:dLbl>
            <c:dLbl>
              <c:idx val="21"/>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43A2-4476-B987-2FF64B82B440}"/>
                </c:ext>
              </c:extLst>
            </c:dLbl>
            <c:dLbl>
              <c:idx val="22"/>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3A2-4476-B987-2FF64B82B440}"/>
                </c:ext>
              </c:extLst>
            </c:dLbl>
            <c:dLbl>
              <c:idx val="23"/>
              <c:tx>
                <c:rich>
                  <a:bodyPr/>
                  <a:lstStyle/>
                  <a:p>
                    <a:r>
                      <a:rPr lang="en-GB"/>
                      <a:t>3.91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43A2-4476-B987-2FF64B82B440}"/>
                </c:ext>
              </c:extLst>
            </c:dLbl>
            <c:dLbl>
              <c:idx val="24"/>
              <c:tx>
                <c:rich>
                  <a:bodyPr/>
                  <a:lstStyle/>
                  <a:p>
                    <a:r>
                      <a:rPr lang="en-GB"/>
                      <a:t>3.89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3A2-4476-B987-2FF64B82B440}"/>
                </c:ext>
              </c:extLst>
            </c:dLbl>
            <c:dLbl>
              <c:idx val="25"/>
              <c:tx>
                <c:rich>
                  <a:bodyPr/>
                  <a:lstStyle/>
                  <a:p>
                    <a:r>
                      <a:rPr lang="en-GB"/>
                      <a:t>3.87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43A2-4476-B987-2FF64B82B440}"/>
                </c:ext>
              </c:extLst>
            </c:dLbl>
            <c:dLbl>
              <c:idx val="26"/>
              <c:tx>
                <c:rich>
                  <a:bodyPr/>
                  <a:lstStyle/>
                  <a:p>
                    <a:r>
                      <a:rPr lang="en-GB"/>
                      <a:t>3.85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3A2-4476-B987-2FF64B82B440}"/>
                </c:ext>
              </c:extLst>
            </c:dLbl>
            <c:dLbl>
              <c:idx val="27"/>
              <c:tx>
                <c:rich>
                  <a:bodyPr/>
                  <a:lstStyle/>
                  <a:p>
                    <a:r>
                      <a:rPr lang="en-GB"/>
                      <a:t>3.63</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43A2-4476-B987-2FF64B82B440}"/>
                </c:ext>
              </c:extLst>
            </c:dLbl>
            <c:dLbl>
              <c:idx val="28"/>
              <c:tx>
                <c:rich>
                  <a:bodyPr/>
                  <a:lstStyle/>
                  <a:p>
                    <a:r>
                      <a:rPr lang="en-GB"/>
                      <a:t>3.50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3A2-4476-B987-2FF64B82B440}"/>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43A2-4476-B987-2FF64B82B44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TAO</c:v>
                </c:pt>
                <c:pt idx="2">
                  <c:v>GMP</c:v>
                </c:pt>
                <c:pt idx="3">
                  <c:v>BLR</c:v>
                </c:pt>
                <c:pt idx="4">
                  <c:v>NKG</c:v>
                </c:pt>
                <c:pt idx="5">
                  <c:v>JED</c:v>
                </c:pt>
                <c:pt idx="6">
                  <c:v>RUH</c:v>
                </c:pt>
                <c:pt idx="7">
                  <c:v>DME</c:v>
                </c:pt>
                <c:pt idx="8">
                  <c:v>KIX</c:v>
                </c:pt>
                <c:pt idx="9">
                  <c:v>MSP</c:v>
                </c:pt>
                <c:pt idx="10">
                  <c:v>LGA</c:v>
                </c:pt>
                <c:pt idx="11">
                  <c:v>SLC</c:v>
                </c:pt>
                <c:pt idx="12">
                  <c:v>ZRH</c:v>
                </c:pt>
                <c:pt idx="13">
                  <c:v>DMK</c:v>
                </c:pt>
                <c:pt idx="14">
                  <c:v>YVR</c:v>
                </c:pt>
                <c:pt idx="15">
                  <c:v>CPH</c:v>
                </c:pt>
                <c:pt idx="16">
                  <c:v>DTW</c:v>
                </c:pt>
                <c:pt idx="17">
                  <c:v>CUN</c:v>
                </c:pt>
                <c:pt idx="18">
                  <c:v>PMI</c:v>
                </c:pt>
                <c:pt idx="19">
                  <c:v>BWI</c:v>
                </c:pt>
                <c:pt idx="20">
                  <c:v>ATH</c:v>
                </c:pt>
                <c:pt idx="21">
                  <c:v>OSL</c:v>
                </c:pt>
                <c:pt idx="22">
                  <c:v>BRU</c:v>
                </c:pt>
                <c:pt idx="23">
                  <c:v>ORY</c:v>
                </c:pt>
                <c:pt idx="24">
                  <c:v>DUB</c:v>
                </c:pt>
                <c:pt idx="25">
                  <c:v>MXP</c:v>
                </c:pt>
                <c:pt idx="26">
                  <c:v>ARN</c:v>
                </c:pt>
                <c:pt idx="27">
                  <c:v>VIE</c:v>
                </c:pt>
                <c:pt idx="28">
                  <c:v>LIS</c:v>
                </c:pt>
              </c:strCache>
            </c:strRef>
          </c:cat>
          <c:val>
            <c:numRef>
              <c:f>Sheet1!$B$2:$B$31</c:f>
              <c:numCache>
                <c:formatCode>0.00000000</c:formatCode>
                <c:ptCount val="30"/>
                <c:pt idx="0">
                  <c:v>5</c:v>
                </c:pt>
                <c:pt idx="1">
                  <c:v>4.9661483999999998</c:v>
                </c:pt>
                <c:pt idx="2">
                  <c:v>4.9373199999999997</c:v>
                </c:pt>
                <c:pt idx="3">
                  <c:v>4.8918709800000002</c:v>
                </c:pt>
                <c:pt idx="4">
                  <c:v>4.84465754</c:v>
                </c:pt>
                <c:pt idx="5">
                  <c:v>4.6817654199999996</c:v>
                </c:pt>
                <c:pt idx="6">
                  <c:v>4.6345088399999996</c:v>
                </c:pt>
                <c:pt idx="7">
                  <c:v>4.4622453999999996</c:v>
                </c:pt>
                <c:pt idx="8">
                  <c:v>4.3994842700000003</c:v>
                </c:pt>
                <c:pt idx="9">
                  <c:v>4.2967762</c:v>
                </c:pt>
                <c:pt idx="10">
                  <c:v>4.2721953600000004</c:v>
                </c:pt>
                <c:pt idx="11">
                  <c:v>4.22928119</c:v>
                </c:pt>
                <c:pt idx="12">
                  <c:v>4.2292589899999999</c:v>
                </c:pt>
                <c:pt idx="13">
                  <c:v>4.1913924299999996</c:v>
                </c:pt>
                <c:pt idx="14">
                  <c:v>4.1742497500000004</c:v>
                </c:pt>
                <c:pt idx="15">
                  <c:v>4.1412346299999996</c:v>
                </c:pt>
                <c:pt idx="16">
                  <c:v>4.0523001199999999</c:v>
                </c:pt>
                <c:pt idx="17">
                  <c:v>4.0126777699999998</c:v>
                </c:pt>
                <c:pt idx="18">
                  <c:v>3.9931063600000001</c:v>
                </c:pt>
                <c:pt idx="19">
                  <c:v>3.9914560099999998</c:v>
                </c:pt>
                <c:pt idx="20">
                  <c:v>3.9618992899999999</c:v>
                </c:pt>
                <c:pt idx="21">
                  <c:v>3.91813148</c:v>
                </c:pt>
                <c:pt idx="22">
                  <c:v>3.9113157699999999</c:v>
                </c:pt>
                <c:pt idx="23">
                  <c:v>3.9079953299999999</c:v>
                </c:pt>
                <c:pt idx="24">
                  <c:v>3.8869633100000001</c:v>
                </c:pt>
                <c:pt idx="25">
                  <c:v>3.8734088</c:v>
                </c:pt>
                <c:pt idx="26">
                  <c:v>3.85137624</c:v>
                </c:pt>
                <c:pt idx="27">
                  <c:v>3.63320109</c:v>
                </c:pt>
                <c:pt idx="28">
                  <c:v>3.49723746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4.97</c:v>
                  </c:pt>
                  <c:pt idx="2">
                    <c:v>4.94</c:v>
                  </c:pt>
                  <c:pt idx="3">
                    <c:v>4.89</c:v>
                  </c:pt>
                  <c:pt idx="4">
                    <c:v>4.84</c:v>
                  </c:pt>
                  <c:pt idx="5">
                    <c:v>4.68</c:v>
                  </c:pt>
                  <c:pt idx="6">
                    <c:v>4.63</c:v>
                  </c:pt>
                  <c:pt idx="7">
                    <c:v>4.46</c:v>
                  </c:pt>
                  <c:pt idx="8">
                    <c:v>4.40</c:v>
                  </c:pt>
                  <c:pt idx="9">
                    <c:v>4.30</c:v>
                  </c:pt>
                  <c:pt idx="10">
                    <c:v>4.27</c:v>
                  </c:pt>
                  <c:pt idx="11">
                    <c:v>4.23</c:v>
                  </c:pt>
                  <c:pt idx="12">
                    <c:v>4.23</c:v>
                  </c:pt>
                  <c:pt idx="13">
                    <c:v>4.19</c:v>
                  </c:pt>
                  <c:pt idx="14">
                    <c:v>4.17</c:v>
                  </c:pt>
                  <c:pt idx="15">
                    <c:v>4.14</c:v>
                  </c:pt>
                  <c:pt idx="16">
                    <c:v>4.05</c:v>
                  </c:pt>
                  <c:pt idx="17">
                    <c:v>4.01</c:v>
                  </c:pt>
                  <c:pt idx="18">
                    <c:v>3.99</c:v>
                  </c:pt>
                  <c:pt idx="19">
                    <c:v>3.99</c:v>
                  </c:pt>
                  <c:pt idx="20">
                    <c:v>3.96</c:v>
                  </c:pt>
                  <c:pt idx="21">
                    <c:v>3.92</c:v>
                  </c:pt>
                  <c:pt idx="22">
                    <c:v>3.91</c:v>
                  </c:pt>
                  <c:pt idx="23">
                    <c:v>3.91</c:v>
                  </c:pt>
                  <c:pt idx="24">
                    <c:v>3.89</c:v>
                  </c:pt>
                  <c:pt idx="25">
                    <c:v>3.87</c:v>
                  </c:pt>
                  <c:pt idx="26">
                    <c:v>3.85</c:v>
                  </c:pt>
                  <c:pt idx="27">
                    <c:v>3.63</c:v>
                  </c:pt>
                  <c:pt idx="28">
                    <c:v>3.50</c:v>
                  </c:pt>
                </c15:dlblRangeCache>
              </c15:datalabelsRange>
            </c:ext>
            <c:ext xmlns:c16="http://schemas.microsoft.com/office/drawing/2014/chart" uri="{C3380CC4-5D6E-409C-BE32-E72D297353CC}">
              <c16:uniqueId val="{0000001F-43A2-4476-B987-2FF64B82B44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B14-C04C-B9B6-2BF8E1FA5661}"/>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B14-C04C-B9B6-2BF8E1FA566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B14-C04C-B9B6-2BF8E1FA5661}"/>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1B14-C04C-B9B6-2BF8E1FA5661}"/>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B14-C04C-B9B6-2BF8E1FA5661}"/>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B14-C04C-B9B6-2BF8E1FA5661}"/>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B14-C04C-B9B6-2BF8E1FA5661}"/>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B14-C04C-B9B6-2BF8E1FA5661}"/>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B14-C04C-B9B6-2BF8E1FA5661}"/>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B14-C04C-B9B6-2BF8E1FA5661}"/>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B14-C04C-B9B6-2BF8E1FA5661}"/>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B14-C04C-B9B6-2BF8E1FA5661}"/>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B14-C04C-B9B6-2BF8E1FA5661}"/>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B14-C04C-B9B6-2BF8E1FA5661}"/>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B14-C04C-B9B6-2BF8E1FA5661}"/>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B14-C04C-B9B6-2BF8E1FA5661}"/>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B14-C04C-B9B6-2BF8E1FA5661}"/>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B14-C04C-B9B6-2BF8E1FA5661}"/>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B14-C04C-B9B6-2BF8E1FA5661}"/>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B14-C04C-B9B6-2BF8E1FA5661}"/>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B14-C04C-B9B6-2BF8E1FA5661}"/>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B14-C04C-B9B6-2BF8E1FA5661}"/>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B14-C04C-B9B6-2BF8E1FA5661}"/>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B14-C04C-B9B6-2BF8E1FA5661}"/>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B14-C04C-B9B6-2BF8E1FA5661}"/>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B14-C04C-B9B6-2BF8E1FA5661}"/>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B14-C04C-B9B6-2BF8E1FA5661}"/>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B14-C04C-B9B6-2BF8E1FA5661}"/>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B14-C04C-B9B6-2BF8E1FA5661}"/>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B14-C04C-B9B6-2BF8E1FA5661}"/>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B14-C04C-B9B6-2BF8E1FA5661}"/>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B14-C04C-B9B6-2BF8E1FA5661}"/>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1B14-C04C-B9B6-2BF8E1FA566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1B14-C04C-B9B6-2BF8E1FA566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6DD-344B-B0EA-048CCC66449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6DD-344B-B0EA-048CCC66449D}"/>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86DD-344B-B0EA-048CCC66449D}"/>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86DD-344B-B0EA-048CCC66449D}"/>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6DD-344B-B0EA-048CCC66449D}"/>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86DD-344B-B0EA-048CCC66449D}"/>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6DD-344B-B0EA-048CCC66449D}"/>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86DD-344B-B0EA-048CCC66449D}"/>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6DD-344B-B0EA-048CCC66449D}"/>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86DD-344B-B0EA-048CCC66449D}"/>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6DD-344B-B0EA-048CCC66449D}"/>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6DD-344B-B0EA-048CCC66449D}"/>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86DD-344B-B0EA-048CCC66449D}"/>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6DD-344B-B0EA-048CCC66449D}"/>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86DD-344B-B0EA-048CCC66449D}"/>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6DD-344B-B0EA-048CCC66449D}"/>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86DD-344B-B0EA-048CCC66449D}"/>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6DD-344B-B0EA-048CCC66449D}"/>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86DD-344B-B0EA-048CCC66449D}"/>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86DD-344B-B0EA-048CCC66449D}"/>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86DD-344B-B0EA-048CCC66449D}"/>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6DD-344B-B0EA-048CCC66449D}"/>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86DD-344B-B0EA-048CCC66449D}"/>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6DD-344B-B0EA-048CCC66449D}"/>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86DD-344B-B0EA-048CCC66449D}"/>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6DD-344B-B0EA-048CCC66449D}"/>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86DD-344B-B0EA-048CCC66449D}"/>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86DD-344B-B0EA-048CCC66449D}"/>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86DD-344B-B0EA-048CCC66449D}"/>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6DD-344B-B0EA-048CCC66449D}"/>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86DD-344B-B0EA-048CCC66449D}"/>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86DD-344B-B0EA-048CCC66449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86DD-344B-B0EA-048CCC66449D}"/>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1F2-8843-A724-DB2B0C7A1E3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1F2-8843-A724-DB2B0C7A1E32}"/>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1F2-8843-A724-DB2B0C7A1E32}"/>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81F2-8843-A724-DB2B0C7A1E32}"/>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81F2-8843-A724-DB2B0C7A1E32}"/>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81F2-8843-A724-DB2B0C7A1E32}"/>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81F2-8843-A724-DB2B0C7A1E32}"/>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81F2-8843-A724-DB2B0C7A1E32}"/>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81F2-8843-A724-DB2B0C7A1E32}"/>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81F2-8843-A724-DB2B0C7A1E32}"/>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81F2-8843-A724-DB2B0C7A1E32}"/>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81F2-8843-A724-DB2B0C7A1E32}"/>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81F2-8843-A724-DB2B0C7A1E32}"/>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81F2-8843-A724-DB2B0C7A1E32}"/>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81F2-8843-A724-DB2B0C7A1E32}"/>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81F2-8843-A724-DB2B0C7A1E32}"/>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81F2-8843-A724-DB2B0C7A1E32}"/>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81F2-8843-A724-DB2B0C7A1E32}"/>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81F2-8843-A724-DB2B0C7A1E32}"/>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81F2-8843-A724-DB2B0C7A1E32}"/>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81F2-8843-A724-DB2B0C7A1E32}"/>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81F2-8843-A724-DB2B0C7A1E32}"/>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81F2-8843-A724-DB2B0C7A1E32}"/>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81F2-8843-A724-DB2B0C7A1E32}"/>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81F2-8843-A724-DB2B0C7A1E32}"/>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81F2-8843-A724-DB2B0C7A1E32}"/>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81F2-8843-A724-DB2B0C7A1E32}"/>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81F2-8843-A724-DB2B0C7A1E32}"/>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81F2-8843-A724-DB2B0C7A1E32}"/>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81F2-8843-A724-DB2B0C7A1E32}"/>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81F2-8843-A724-DB2B0C7A1E32}"/>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81F2-8843-A724-DB2B0C7A1E32}"/>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81F2-8843-A724-DB2B0C7A1E32}"/>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81F2-8843-A724-DB2B0C7A1E32}"/>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spPr>
              <a:solidFill>
                <a:srgbClr val="654E98"/>
              </a:solidFill>
            </c:spPr>
            <c:extLst>
              <c:ext xmlns:c16="http://schemas.microsoft.com/office/drawing/2014/chart" uri="{C3380CC4-5D6E-409C-BE32-E72D297353CC}">
                <c16:uniqueId val="{00000002-E7B5-4B3B-9317-85F89F14782C}"/>
              </c:ext>
            </c:extLst>
          </c:dPt>
          <c:dPt>
            <c:idx val="1"/>
            <c:invertIfNegative val="0"/>
            <c:bubble3D val="0"/>
            <c:spPr>
              <a:solidFill>
                <a:srgbClr val="654E98"/>
              </a:solidFill>
            </c:spPr>
            <c:extLst>
              <c:ext xmlns:c16="http://schemas.microsoft.com/office/drawing/2014/chart" uri="{C3380CC4-5D6E-409C-BE32-E72D297353CC}">
                <c16:uniqueId val="{00000003-E7B5-4B3B-9317-85F89F14782C}"/>
              </c:ext>
            </c:extLst>
          </c:dPt>
          <c:dPt>
            <c:idx val="2"/>
            <c:invertIfNegative val="0"/>
            <c:bubble3D val="0"/>
            <c:spPr>
              <a:solidFill>
                <a:srgbClr val="654E98"/>
              </a:solidFill>
            </c:spPr>
            <c:extLst>
              <c:ext xmlns:c16="http://schemas.microsoft.com/office/drawing/2014/chart" uri="{C3380CC4-5D6E-409C-BE32-E72D297353CC}">
                <c16:uniqueId val="{00000004-E7B5-4B3B-9317-85F89F14782C}"/>
              </c:ext>
            </c:extLst>
          </c:dPt>
          <c:dPt>
            <c:idx val="3"/>
            <c:invertIfNegative val="0"/>
            <c:bubble3D val="0"/>
            <c:spPr>
              <a:solidFill>
                <a:srgbClr val="654E98"/>
              </a:solidFill>
            </c:spPr>
            <c:extLst>
              <c:ext xmlns:c16="http://schemas.microsoft.com/office/drawing/2014/chart" uri="{C3380CC4-5D6E-409C-BE32-E72D297353CC}">
                <c16:uniqueId val="{00000005-E7B5-4B3B-9317-85F89F14782C}"/>
              </c:ext>
            </c:extLst>
          </c:dPt>
          <c:dPt>
            <c:idx val="4"/>
            <c:invertIfNegative val="0"/>
            <c:bubble3D val="0"/>
            <c:spPr>
              <a:solidFill>
                <a:srgbClr val="654E98"/>
              </a:solidFill>
            </c:spPr>
            <c:extLst>
              <c:ext xmlns:c16="http://schemas.microsoft.com/office/drawing/2014/chart" uri="{C3380CC4-5D6E-409C-BE32-E72D297353CC}">
                <c16:uniqueId val="{00000006-E7B5-4B3B-9317-85F89F14782C}"/>
              </c:ext>
            </c:extLst>
          </c:dPt>
          <c:dPt>
            <c:idx val="5"/>
            <c:invertIfNegative val="0"/>
            <c:bubble3D val="0"/>
            <c:spPr>
              <a:solidFill>
                <a:srgbClr val="654E98"/>
              </a:solidFill>
            </c:spPr>
            <c:extLst>
              <c:ext xmlns:c16="http://schemas.microsoft.com/office/drawing/2014/chart" uri="{C3380CC4-5D6E-409C-BE32-E72D297353CC}">
                <c16:uniqueId val="{00000007-E7B5-4B3B-9317-85F89F14782C}"/>
              </c:ext>
            </c:extLst>
          </c:dPt>
          <c:dPt>
            <c:idx val="6"/>
            <c:invertIfNegative val="0"/>
            <c:bubble3D val="0"/>
            <c:spPr>
              <a:solidFill>
                <a:srgbClr val="654E98"/>
              </a:solidFill>
            </c:spPr>
            <c:extLst>
              <c:ext xmlns:c16="http://schemas.microsoft.com/office/drawing/2014/chart" uri="{C3380CC4-5D6E-409C-BE32-E72D297353CC}">
                <c16:uniqueId val="{00000008-E7B5-4B3B-9317-85F89F14782C}"/>
              </c:ext>
            </c:extLst>
          </c:dPt>
          <c:dPt>
            <c:idx val="7"/>
            <c:invertIfNegative val="0"/>
            <c:bubble3D val="0"/>
            <c:spPr>
              <a:solidFill>
                <a:srgbClr val="654E98"/>
              </a:solidFill>
            </c:spPr>
            <c:extLst>
              <c:ext xmlns:c16="http://schemas.microsoft.com/office/drawing/2014/chart" uri="{C3380CC4-5D6E-409C-BE32-E72D297353CC}">
                <c16:uniqueId val="{00000009-E7B5-4B3B-9317-85F89F14782C}"/>
              </c:ext>
            </c:extLst>
          </c:dPt>
          <c:dPt>
            <c:idx val="8"/>
            <c:invertIfNegative val="0"/>
            <c:bubble3D val="0"/>
            <c:spPr>
              <a:solidFill>
                <a:srgbClr val="654E98"/>
              </a:solidFill>
            </c:spPr>
            <c:extLst>
              <c:ext xmlns:c16="http://schemas.microsoft.com/office/drawing/2014/chart" uri="{C3380CC4-5D6E-409C-BE32-E72D297353CC}">
                <c16:uniqueId val="{0000000A-E7B5-4B3B-9317-85F89F14782C}"/>
              </c:ext>
            </c:extLst>
          </c:dPt>
          <c:dPt>
            <c:idx val="9"/>
            <c:invertIfNegative val="0"/>
            <c:bubble3D val="0"/>
            <c:spPr>
              <a:solidFill>
                <a:srgbClr val="654E98"/>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7B5-4B3B-9317-85F89F14782C}"/>
              </c:ext>
            </c:extLst>
          </c:dPt>
          <c:dPt>
            <c:idx val="10"/>
            <c:invertIfNegative val="0"/>
            <c:bubble3D val="0"/>
            <c:spPr>
              <a:solidFill>
                <a:srgbClr val="654E98"/>
              </a:solidFill>
            </c:spPr>
            <c:extLst>
              <c:ext xmlns:c16="http://schemas.microsoft.com/office/drawing/2014/chart" uri="{C3380CC4-5D6E-409C-BE32-E72D297353CC}">
                <c16:uniqueId val="{0000000B-E7B5-4B3B-9317-85F89F14782C}"/>
              </c:ext>
            </c:extLst>
          </c:dPt>
          <c:dPt>
            <c:idx val="11"/>
            <c:invertIfNegative val="0"/>
            <c:bubble3D val="0"/>
            <c:spPr>
              <a:solidFill>
                <a:srgbClr val="654E98"/>
              </a:solidFill>
            </c:spPr>
            <c:extLst>
              <c:ext xmlns:c16="http://schemas.microsoft.com/office/drawing/2014/chart" uri="{C3380CC4-5D6E-409C-BE32-E72D297353CC}">
                <c16:uniqueId val="{0000000C-E7B5-4B3B-9317-85F89F14782C}"/>
              </c:ext>
            </c:extLst>
          </c:dPt>
          <c:dPt>
            <c:idx val="12"/>
            <c:invertIfNegative val="0"/>
            <c:bubble3D val="0"/>
            <c:spPr>
              <a:solidFill>
                <a:srgbClr val="654E98"/>
              </a:solidFill>
            </c:spPr>
            <c:extLst>
              <c:ext xmlns:c16="http://schemas.microsoft.com/office/drawing/2014/chart" uri="{C3380CC4-5D6E-409C-BE32-E72D297353CC}">
                <c16:uniqueId val="{0000000D-E7B5-4B3B-9317-85F89F14782C}"/>
              </c:ext>
            </c:extLst>
          </c:dPt>
          <c:dPt>
            <c:idx val="13"/>
            <c:invertIfNegative val="0"/>
            <c:bubble3D val="0"/>
            <c:spPr>
              <a:solidFill>
                <a:srgbClr val="654E98"/>
              </a:solidFill>
            </c:spPr>
            <c:extLst>
              <c:ext xmlns:c16="http://schemas.microsoft.com/office/drawing/2014/chart" uri="{C3380CC4-5D6E-409C-BE32-E72D297353CC}">
                <c16:uniqueId val="{0000000E-E7B5-4B3B-9317-85F89F14782C}"/>
              </c:ext>
            </c:extLst>
          </c:dPt>
          <c:dPt>
            <c:idx val="14"/>
            <c:invertIfNegative val="0"/>
            <c:bubble3D val="0"/>
            <c:spPr>
              <a:solidFill>
                <a:srgbClr val="654E98"/>
              </a:solidFill>
            </c:spPr>
            <c:extLst>
              <c:ext xmlns:c16="http://schemas.microsoft.com/office/drawing/2014/chart" uri="{C3380CC4-5D6E-409C-BE32-E72D297353CC}">
                <c16:uniqueId val="{0000000F-E7B5-4B3B-9317-85F89F14782C}"/>
              </c:ext>
            </c:extLst>
          </c:dPt>
          <c:dPt>
            <c:idx val="15"/>
            <c:invertIfNegative val="0"/>
            <c:bubble3D val="0"/>
            <c:spPr>
              <a:solidFill>
                <a:srgbClr val="654E98"/>
              </a:solidFill>
            </c:spPr>
            <c:extLst>
              <c:ext xmlns:c16="http://schemas.microsoft.com/office/drawing/2014/chart" uri="{C3380CC4-5D6E-409C-BE32-E72D297353CC}">
                <c16:uniqueId val="{00000010-E7B5-4B3B-9317-85F89F14782C}"/>
              </c:ext>
            </c:extLst>
          </c:dPt>
          <c:dPt>
            <c:idx val="16"/>
            <c:invertIfNegative val="0"/>
            <c:bubble3D val="0"/>
            <c:spPr>
              <a:solidFill>
                <a:srgbClr val="654E98"/>
              </a:solidFill>
            </c:spPr>
            <c:extLst>
              <c:ext xmlns:c16="http://schemas.microsoft.com/office/drawing/2014/chart" uri="{C3380CC4-5D6E-409C-BE32-E72D297353CC}">
                <c16:uniqueId val="{00000011-E7B5-4B3B-9317-85F89F14782C}"/>
              </c:ext>
            </c:extLst>
          </c:dPt>
          <c:dPt>
            <c:idx val="17"/>
            <c:invertIfNegative val="0"/>
            <c:bubble3D val="0"/>
            <c:spPr>
              <a:solidFill>
                <a:srgbClr val="654E98"/>
              </a:solidFill>
            </c:spPr>
            <c:extLst>
              <c:ext xmlns:c16="http://schemas.microsoft.com/office/drawing/2014/chart" uri="{C3380CC4-5D6E-409C-BE32-E72D297353CC}">
                <c16:uniqueId val="{00000012-E7B5-4B3B-9317-85F89F14782C}"/>
              </c:ext>
            </c:extLst>
          </c:dPt>
          <c:dPt>
            <c:idx val="18"/>
            <c:invertIfNegative val="0"/>
            <c:bubble3D val="0"/>
            <c:spPr>
              <a:solidFill>
                <a:srgbClr val="C00000"/>
              </a:solidFill>
            </c:spPr>
            <c:extLst>
              <c:ext xmlns:c16="http://schemas.microsoft.com/office/drawing/2014/chart" uri="{C3380CC4-5D6E-409C-BE32-E72D297353CC}">
                <c16:uniqueId val="{00000013-E7B5-4B3B-9317-85F89F14782C}"/>
              </c:ext>
            </c:extLst>
          </c:dPt>
          <c:dPt>
            <c:idx val="19"/>
            <c:invertIfNegative val="0"/>
            <c:bubble3D val="0"/>
            <c:spPr>
              <a:solidFill>
                <a:srgbClr val="654E98"/>
              </a:solidFill>
            </c:spPr>
            <c:extLst>
              <c:ext xmlns:c16="http://schemas.microsoft.com/office/drawing/2014/chart" uri="{C3380CC4-5D6E-409C-BE32-E72D297353CC}">
                <c16:uniqueId val="{00000014-E7B5-4B3B-9317-85F89F14782C}"/>
              </c:ext>
            </c:extLst>
          </c:dPt>
          <c:dPt>
            <c:idx val="20"/>
            <c:invertIfNegative val="0"/>
            <c:bubble3D val="0"/>
            <c:spPr>
              <a:solidFill>
                <a:srgbClr val="654E98"/>
              </a:solidFill>
            </c:spPr>
            <c:extLst>
              <c:ext xmlns:c16="http://schemas.microsoft.com/office/drawing/2014/chart" uri="{C3380CC4-5D6E-409C-BE32-E72D297353CC}">
                <c16:uniqueId val="{00000015-E7B5-4B3B-9317-85F89F14782C}"/>
              </c:ext>
            </c:extLst>
          </c:dPt>
          <c:dPt>
            <c:idx val="21"/>
            <c:invertIfNegative val="0"/>
            <c:bubble3D val="0"/>
            <c:spPr>
              <a:solidFill>
                <a:srgbClr val="654E98"/>
              </a:solidFill>
            </c:spPr>
            <c:extLst>
              <c:ext xmlns:c16="http://schemas.microsoft.com/office/drawing/2014/chart" uri="{C3380CC4-5D6E-409C-BE32-E72D297353CC}">
                <c16:uniqueId val="{00000016-E7B5-4B3B-9317-85F89F14782C}"/>
              </c:ext>
            </c:extLst>
          </c:dPt>
          <c:dPt>
            <c:idx val="22"/>
            <c:invertIfNegative val="0"/>
            <c:bubble3D val="0"/>
            <c:spPr>
              <a:solidFill>
                <a:srgbClr val="654E98"/>
              </a:solidFill>
            </c:spPr>
            <c:extLst>
              <c:ext xmlns:c16="http://schemas.microsoft.com/office/drawing/2014/chart" uri="{C3380CC4-5D6E-409C-BE32-E72D297353CC}">
                <c16:uniqueId val="{00000017-E7B5-4B3B-9317-85F89F14782C}"/>
              </c:ext>
            </c:extLst>
          </c:dPt>
          <c:dPt>
            <c:idx val="23"/>
            <c:invertIfNegative val="0"/>
            <c:bubble3D val="0"/>
            <c:spPr>
              <a:solidFill>
                <a:srgbClr val="654E98"/>
              </a:solidFill>
            </c:spPr>
            <c:extLst>
              <c:ext xmlns:c16="http://schemas.microsoft.com/office/drawing/2014/chart" uri="{C3380CC4-5D6E-409C-BE32-E72D297353CC}">
                <c16:uniqueId val="{00000018-E7B5-4B3B-9317-85F89F14782C}"/>
              </c:ext>
            </c:extLst>
          </c:dPt>
          <c:dPt>
            <c:idx val="24"/>
            <c:invertIfNegative val="0"/>
            <c:bubble3D val="0"/>
            <c:spPr>
              <a:solidFill>
                <a:srgbClr val="654E98"/>
              </a:solidFill>
            </c:spPr>
            <c:extLst>
              <c:ext xmlns:c16="http://schemas.microsoft.com/office/drawing/2014/chart" uri="{C3380CC4-5D6E-409C-BE32-E72D297353CC}">
                <c16:uniqueId val="{00000019-E7B5-4B3B-9317-85F89F14782C}"/>
              </c:ext>
            </c:extLst>
          </c:dPt>
          <c:dPt>
            <c:idx val="25"/>
            <c:invertIfNegative val="0"/>
            <c:bubble3D val="0"/>
            <c:spPr>
              <a:solidFill>
                <a:srgbClr val="654E98"/>
              </a:solidFill>
            </c:spPr>
            <c:extLst>
              <c:ext xmlns:c16="http://schemas.microsoft.com/office/drawing/2014/chart" uri="{C3380CC4-5D6E-409C-BE32-E72D297353CC}">
                <c16:uniqueId val="{0000001A-E7B5-4B3B-9317-85F89F14782C}"/>
              </c:ext>
            </c:extLst>
          </c:dPt>
          <c:dPt>
            <c:idx val="26"/>
            <c:invertIfNegative val="0"/>
            <c:bubble3D val="0"/>
            <c:spPr>
              <a:solidFill>
                <a:srgbClr val="654E98"/>
              </a:solidFill>
            </c:spPr>
            <c:extLst>
              <c:ext xmlns:c16="http://schemas.microsoft.com/office/drawing/2014/chart" uri="{C3380CC4-5D6E-409C-BE32-E72D297353CC}">
                <c16:uniqueId val="{0000001B-E7B5-4B3B-9317-85F89F14782C}"/>
              </c:ext>
            </c:extLst>
          </c:dPt>
          <c:dPt>
            <c:idx val="27"/>
            <c:invertIfNegative val="0"/>
            <c:bubble3D val="0"/>
            <c:spPr>
              <a:solidFill>
                <a:srgbClr val="654E98"/>
              </a:solidFill>
            </c:spPr>
            <c:extLst>
              <c:ext xmlns:c16="http://schemas.microsoft.com/office/drawing/2014/chart" uri="{C3380CC4-5D6E-409C-BE32-E72D297353CC}">
                <c16:uniqueId val="{0000001C-E7B5-4B3B-9317-85F89F14782C}"/>
              </c:ext>
            </c:extLst>
          </c:dPt>
          <c:dPt>
            <c:idx val="28"/>
            <c:invertIfNegative val="0"/>
            <c:bubble3D val="0"/>
            <c:spPr>
              <a:solidFill>
                <a:srgbClr val="654E98"/>
              </a:solidFill>
            </c:spPr>
            <c:extLst>
              <c:ext xmlns:c16="http://schemas.microsoft.com/office/drawing/2014/chart" uri="{C3380CC4-5D6E-409C-BE32-E72D297353CC}">
                <c16:uniqueId val="{0000001D-E7B5-4B3B-9317-85F89F14782C}"/>
              </c:ext>
            </c:extLst>
          </c:dPt>
          <c:dLbls>
            <c:dLbl>
              <c:idx val="0"/>
              <c:tx>
                <c:rich>
                  <a:bodyPr/>
                  <a:lstStyle/>
                  <a:p>
                    <a:fld id="{CA850799-0DEF-4E48-A3D2-1AA8B1B4BD4C}" type="CELLRANGE">
                      <a:rPr lang="en-GB"/>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2-E7B5-4B3B-9317-85F89F14782C}"/>
                </c:ext>
              </c:extLst>
            </c:dLbl>
            <c:dLbl>
              <c:idx val="1"/>
              <c:tx>
                <c:rich>
                  <a:bodyPr/>
                  <a:lstStyle/>
                  <a:p>
                    <a:fld id="{11BB2B1D-183B-45FC-8B4F-C6206901D5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E7B5-4B3B-9317-85F89F14782C}"/>
                </c:ext>
              </c:extLst>
            </c:dLbl>
            <c:dLbl>
              <c:idx val="2"/>
              <c:tx>
                <c:rich>
                  <a:bodyPr/>
                  <a:lstStyle/>
                  <a:p>
                    <a:r>
                      <a:rPr lang="en-GB"/>
                      <a:t>4.90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E7B5-4B3B-9317-85F89F14782C}"/>
                </c:ext>
              </c:extLst>
            </c:dLbl>
            <c:dLbl>
              <c:idx val="3"/>
              <c:tx>
                <c:rich>
                  <a:bodyPr/>
                  <a:lstStyle/>
                  <a:p>
                    <a:r>
                      <a:rPr lang="en-GB"/>
                      <a:t>4.90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E7B5-4B3B-9317-85F89F14782C}"/>
                </c:ext>
              </c:extLst>
            </c:dLbl>
            <c:dLbl>
              <c:idx val="4"/>
              <c:tx>
                <c:rich>
                  <a:bodyPr/>
                  <a:lstStyle/>
                  <a:p>
                    <a:r>
                      <a:rPr lang="en-GB"/>
                      <a:t>4.82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E7B5-4B3B-9317-85F89F14782C}"/>
                </c:ext>
              </c:extLst>
            </c:dLbl>
            <c:dLbl>
              <c:idx val="5"/>
              <c:tx>
                <c:rich>
                  <a:bodyPr/>
                  <a:lstStyle/>
                  <a:p>
                    <a:r>
                      <a:rPr lang="en-GB"/>
                      <a:t>4.61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E7B5-4B3B-9317-85F89F14782C}"/>
                </c:ext>
              </c:extLst>
            </c:dLbl>
            <c:dLbl>
              <c:idx val="6"/>
              <c:tx>
                <c:rich>
                  <a:bodyPr/>
                  <a:lstStyle/>
                  <a:p>
                    <a:r>
                      <a:rPr lang="en-GB"/>
                      <a:t>4.59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E7B5-4B3B-9317-85F89F14782C}"/>
                </c:ext>
              </c:extLst>
            </c:dLbl>
            <c:dLbl>
              <c:idx val="7"/>
              <c:tx>
                <c:rich>
                  <a:bodyPr/>
                  <a:lstStyle/>
                  <a:p>
                    <a:r>
                      <a:rPr lang="en-GB"/>
                      <a:t>4.57</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E7B5-4B3B-9317-85F89F14782C}"/>
                </c:ext>
              </c:extLst>
            </c:dLbl>
            <c:dLbl>
              <c:idx val="8"/>
              <c:tx>
                <c:rich>
                  <a:bodyPr/>
                  <a:lstStyle/>
                  <a:p>
                    <a:r>
                      <a:rPr lang="en-GB"/>
                      <a:t>4.26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E7B5-4B3B-9317-85F89F14782C}"/>
                </c:ext>
              </c:extLst>
            </c:dLbl>
            <c:dLbl>
              <c:idx val="9"/>
              <c:tx>
                <c:rich>
                  <a:bodyPr/>
                  <a:lstStyle/>
                  <a:p>
                    <a:r>
                      <a:rPr lang="en-GB"/>
                      <a:t>4.16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E7B5-4B3B-9317-85F89F14782C}"/>
                </c:ext>
              </c:extLst>
            </c:dLbl>
            <c:dLbl>
              <c:idx val="10"/>
              <c:tx>
                <c:rich>
                  <a:bodyPr/>
                  <a:lstStyle/>
                  <a:p>
                    <a:r>
                      <a:rPr lang="en-GB"/>
                      <a:t>4.15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E7B5-4B3B-9317-85F89F14782C}"/>
                </c:ext>
              </c:extLst>
            </c:dLbl>
            <c:dLbl>
              <c:idx val="11"/>
              <c:tx>
                <c:rich>
                  <a:bodyPr/>
                  <a:lstStyle/>
                  <a:p>
                    <a:r>
                      <a:rPr lang="en-GB"/>
                      <a:t>4.14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E7B5-4B3B-9317-85F89F14782C}"/>
                </c:ext>
              </c:extLst>
            </c:dLbl>
            <c:dLbl>
              <c:idx val="12"/>
              <c:tx>
                <c:rich>
                  <a:bodyPr/>
                  <a:lstStyle/>
                  <a:p>
                    <a:r>
                      <a:rPr lang="en-GB"/>
                      <a:t>4.11</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E7B5-4B3B-9317-85F89F14782C}"/>
                </c:ext>
              </c:extLst>
            </c:dLbl>
            <c:dLbl>
              <c:idx val="13"/>
              <c:tx>
                <c:rich>
                  <a:bodyPr/>
                  <a:lstStyle/>
                  <a:p>
                    <a:r>
                      <a:rPr lang="en-GB"/>
                      <a:t>4.10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E7B5-4B3B-9317-85F89F14782C}"/>
                </c:ext>
              </c:extLst>
            </c:dLbl>
            <c:dLbl>
              <c:idx val="14"/>
              <c:tx>
                <c:rich>
                  <a:bodyPr/>
                  <a:lstStyle/>
                  <a:p>
                    <a:r>
                      <a:rPr lang="en-GB"/>
                      <a:t>4.05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E7B5-4B3B-9317-85F89F14782C}"/>
                </c:ext>
              </c:extLst>
            </c:dLbl>
            <c:dLbl>
              <c:idx val="15"/>
              <c:tx>
                <c:rich>
                  <a:bodyPr/>
                  <a:lstStyle/>
                  <a:p>
                    <a:r>
                      <a:rPr lang="en-GB"/>
                      <a:t>4.00</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E7B5-4B3B-9317-85F89F14782C}"/>
                </c:ext>
              </c:extLst>
            </c:dLbl>
            <c:dLbl>
              <c:idx val="16"/>
              <c:tx>
                <c:rich>
                  <a:bodyPr/>
                  <a:lstStyle/>
                  <a:p>
                    <a:r>
                      <a:rPr lang="en-GB"/>
                      <a:t>3.96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E7B5-4B3B-9317-85F89F14782C}"/>
                </c:ext>
              </c:extLst>
            </c:dLbl>
            <c:dLbl>
              <c:idx val="17"/>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E7B5-4B3B-9317-85F89F14782C}"/>
                </c:ext>
              </c:extLst>
            </c:dLbl>
            <c:dLbl>
              <c:idx val="18"/>
              <c:tx>
                <c:rich>
                  <a:bodyPr/>
                  <a:lstStyle/>
                  <a:p>
                    <a:r>
                      <a:rPr lang="en-GB"/>
                      <a:t>3.95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E7B5-4B3B-9317-85F89F14782C}"/>
                </c:ext>
              </c:extLst>
            </c:dLbl>
            <c:dLbl>
              <c:idx val="19"/>
              <c:tx>
                <c:rich>
                  <a:bodyPr/>
                  <a:lstStyle/>
                  <a:p>
                    <a:r>
                      <a:rPr lang="en-GB"/>
                      <a:t>3.92</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E7B5-4B3B-9317-85F89F14782C}"/>
                </c:ext>
              </c:extLst>
            </c:dLbl>
            <c:dLbl>
              <c:idx val="20"/>
              <c:tx>
                <c:rich>
                  <a:bodyPr/>
                  <a:lstStyle/>
                  <a:p>
                    <a:r>
                      <a:rPr lang="en-GB"/>
                      <a:t>3.88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E7B5-4B3B-9317-85F89F14782C}"/>
                </c:ext>
              </c:extLst>
            </c:dLbl>
            <c:dLbl>
              <c:idx val="21"/>
              <c:tx>
                <c:rich>
                  <a:bodyPr/>
                  <a:lstStyle/>
                  <a:p>
                    <a:r>
                      <a:rPr lang="en-GB"/>
                      <a:t>3.88</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E7B5-4B3B-9317-85F89F14782C}"/>
                </c:ext>
              </c:extLst>
            </c:dLbl>
            <c:dLbl>
              <c:idx val="22"/>
              <c:tx>
                <c:rich>
                  <a:bodyPr/>
                  <a:lstStyle/>
                  <a:p>
                    <a:r>
                      <a:rPr lang="en-GB"/>
                      <a:t>3.84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E7B5-4B3B-9317-85F89F14782C}"/>
                </c:ext>
              </c:extLst>
            </c:dLbl>
            <c:dLbl>
              <c:idx val="23"/>
              <c:tx>
                <c:rich>
                  <a:bodyPr/>
                  <a:lstStyle/>
                  <a:p>
                    <a:r>
                      <a:rPr lang="en-GB"/>
                      <a:t>3.76</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E7B5-4B3B-9317-85F89F14782C}"/>
                </c:ext>
              </c:extLst>
            </c:dLbl>
            <c:dLbl>
              <c:idx val="24"/>
              <c:tx>
                <c:rich>
                  <a:bodyPr/>
                  <a:lstStyle/>
                  <a:p>
                    <a:r>
                      <a:rPr lang="en-GB"/>
                      <a:t>3.75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E7B5-4B3B-9317-85F89F14782C}"/>
                </c:ext>
              </c:extLst>
            </c:dLbl>
            <c:dLbl>
              <c:idx val="25"/>
              <c:tx>
                <c:rich>
                  <a:bodyPr/>
                  <a:lstStyle/>
                  <a:p>
                    <a:r>
                      <a:rPr lang="en-GB"/>
                      <a:t>3.75</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E7B5-4B3B-9317-85F89F14782C}"/>
                </c:ext>
              </c:extLst>
            </c:dLbl>
            <c:dLbl>
              <c:idx val="26"/>
              <c:tx>
                <c:rich>
                  <a:bodyPr/>
                  <a:lstStyle/>
                  <a:p>
                    <a:r>
                      <a:rPr lang="en-GB"/>
                      <a:t>3.74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E7B5-4B3B-9317-85F89F14782C}"/>
                </c:ext>
              </c:extLst>
            </c:dLbl>
            <c:dLbl>
              <c:idx val="27"/>
              <c:tx>
                <c:rich>
                  <a:bodyPr/>
                  <a:lstStyle/>
                  <a:p>
                    <a:r>
                      <a:rPr lang="en-GB"/>
                      <a:t>3.64</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E7B5-4B3B-9317-85F89F14782C}"/>
                </c:ext>
              </c:extLst>
            </c:dLbl>
            <c:dLbl>
              <c:idx val="28"/>
              <c:tx>
                <c:rich>
                  <a:bodyPr/>
                  <a:lstStyle/>
                  <a:p>
                    <a:r>
                      <a:rPr lang="en-GB"/>
                      <a:t>3.49</a:t>
                    </a:r>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E7B5-4B3B-9317-85F89F14782C}"/>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E7B5-4B3B-9317-85F89F14782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Sheet1!$A$2:$A$31</c:f>
              <c:strCache>
                <c:ptCount val="29"/>
                <c:pt idx="0">
                  <c:v>PKX</c:v>
                </c:pt>
                <c:pt idx="1">
                  <c:v>GMP</c:v>
                </c:pt>
                <c:pt idx="2">
                  <c:v>NKG</c:v>
                </c:pt>
                <c:pt idx="3">
                  <c:v>BLR</c:v>
                </c:pt>
                <c:pt idx="4">
                  <c:v>TAO</c:v>
                </c:pt>
                <c:pt idx="5">
                  <c:v>RUH</c:v>
                </c:pt>
                <c:pt idx="6">
                  <c:v>DME</c:v>
                </c:pt>
                <c:pt idx="7">
                  <c:v>JED</c:v>
                </c:pt>
                <c:pt idx="8">
                  <c:v>KIX</c:v>
                </c:pt>
                <c:pt idx="9">
                  <c:v>MSP</c:v>
                </c:pt>
                <c:pt idx="10">
                  <c:v>SLC</c:v>
                </c:pt>
                <c:pt idx="11">
                  <c:v>LGA</c:v>
                </c:pt>
                <c:pt idx="12">
                  <c:v>CPH</c:v>
                </c:pt>
                <c:pt idx="13">
                  <c:v>DMK</c:v>
                </c:pt>
                <c:pt idx="14">
                  <c:v>YVR</c:v>
                </c:pt>
                <c:pt idx="15">
                  <c:v>ZRH</c:v>
                </c:pt>
                <c:pt idx="16">
                  <c:v>CUN</c:v>
                </c:pt>
                <c:pt idx="17">
                  <c:v>DTW</c:v>
                </c:pt>
                <c:pt idx="18">
                  <c:v>BWI</c:v>
                </c:pt>
                <c:pt idx="19">
                  <c:v>ATH</c:v>
                </c:pt>
                <c:pt idx="20">
                  <c:v>OSL</c:v>
                </c:pt>
                <c:pt idx="21">
                  <c:v>MXP</c:v>
                </c:pt>
                <c:pt idx="22">
                  <c:v>PMI</c:v>
                </c:pt>
                <c:pt idx="23">
                  <c:v>ARN</c:v>
                </c:pt>
                <c:pt idx="24">
                  <c:v>DUB</c:v>
                </c:pt>
                <c:pt idx="25">
                  <c:v>BRU</c:v>
                </c:pt>
                <c:pt idx="26">
                  <c:v>ORY</c:v>
                </c:pt>
                <c:pt idx="27">
                  <c:v>VIE</c:v>
                </c:pt>
                <c:pt idx="28">
                  <c:v>LIS</c:v>
                </c:pt>
              </c:strCache>
            </c:strRef>
          </c:cat>
          <c:val>
            <c:numRef>
              <c:f>Sheet1!$B$2:$B$31</c:f>
              <c:numCache>
                <c:formatCode>0.00000000</c:formatCode>
                <c:ptCount val="30"/>
                <c:pt idx="0">
                  <c:v>5</c:v>
                </c:pt>
                <c:pt idx="1">
                  <c:v>4.9417642300000004</c:v>
                </c:pt>
                <c:pt idx="2">
                  <c:v>4.9007097699999997</c:v>
                </c:pt>
                <c:pt idx="3">
                  <c:v>4.8961734100000003</c:v>
                </c:pt>
                <c:pt idx="4">
                  <c:v>4.8231359100000004</c:v>
                </c:pt>
                <c:pt idx="5">
                  <c:v>4.6078558200000002</c:v>
                </c:pt>
                <c:pt idx="6">
                  <c:v>4.5855539099999998</c:v>
                </c:pt>
                <c:pt idx="7">
                  <c:v>4.57162778</c:v>
                </c:pt>
                <c:pt idx="8">
                  <c:v>4.2569039499999999</c:v>
                </c:pt>
                <c:pt idx="9">
                  <c:v>4.1623984600000004</c:v>
                </c:pt>
                <c:pt idx="10">
                  <c:v>4.1483811199999998</c:v>
                </c:pt>
                <c:pt idx="11">
                  <c:v>4.1352963000000003</c:v>
                </c:pt>
                <c:pt idx="12">
                  <c:v>4.1096101799999998</c:v>
                </c:pt>
                <c:pt idx="13">
                  <c:v>4.0991382600000001</c:v>
                </c:pt>
                <c:pt idx="14">
                  <c:v>4.0542371800000003</c:v>
                </c:pt>
                <c:pt idx="15">
                  <c:v>3.99896568</c:v>
                </c:pt>
                <c:pt idx="16">
                  <c:v>3.9638991099999998</c:v>
                </c:pt>
                <c:pt idx="17">
                  <c:v>3.9516277500000001</c:v>
                </c:pt>
                <c:pt idx="18">
                  <c:v>3.9490793900000001</c:v>
                </c:pt>
                <c:pt idx="19">
                  <c:v>3.9173713499999998</c:v>
                </c:pt>
                <c:pt idx="20">
                  <c:v>3.8807182899999999</c:v>
                </c:pt>
                <c:pt idx="21">
                  <c:v>3.8751641299999999</c:v>
                </c:pt>
                <c:pt idx="22">
                  <c:v>3.8368392899999999</c:v>
                </c:pt>
                <c:pt idx="23">
                  <c:v>3.76330856</c:v>
                </c:pt>
                <c:pt idx="24">
                  <c:v>3.7532375199999999</c:v>
                </c:pt>
                <c:pt idx="25">
                  <c:v>3.7520451800000001</c:v>
                </c:pt>
                <c:pt idx="26">
                  <c:v>3.73581392</c:v>
                </c:pt>
                <c:pt idx="27">
                  <c:v>3.6357439</c:v>
                </c:pt>
                <c:pt idx="28">
                  <c:v>3.49092432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pt idx="0">
                    <c:v>5.00</c:v>
                  </c:pt>
                  <c:pt idx="1">
                    <c:v>4.94</c:v>
                  </c:pt>
                  <c:pt idx="2">
                    <c:v>4.90</c:v>
                  </c:pt>
                  <c:pt idx="3">
                    <c:v>4.90</c:v>
                  </c:pt>
                  <c:pt idx="4">
                    <c:v>4.82</c:v>
                  </c:pt>
                  <c:pt idx="5">
                    <c:v>4.61</c:v>
                  </c:pt>
                  <c:pt idx="6">
                    <c:v>4.59</c:v>
                  </c:pt>
                  <c:pt idx="7">
                    <c:v>4.57</c:v>
                  </c:pt>
                  <c:pt idx="8">
                    <c:v>4.26</c:v>
                  </c:pt>
                  <c:pt idx="9">
                    <c:v>4.16</c:v>
                  </c:pt>
                  <c:pt idx="10">
                    <c:v>4.15</c:v>
                  </c:pt>
                  <c:pt idx="11">
                    <c:v>4.14</c:v>
                  </c:pt>
                  <c:pt idx="12">
                    <c:v>4.11</c:v>
                  </c:pt>
                  <c:pt idx="13">
                    <c:v>4.10</c:v>
                  </c:pt>
                  <c:pt idx="14">
                    <c:v>4.05</c:v>
                  </c:pt>
                  <c:pt idx="15">
                    <c:v>4.00</c:v>
                  </c:pt>
                  <c:pt idx="16">
                    <c:v>3.96</c:v>
                  </c:pt>
                  <c:pt idx="17">
                    <c:v>3.95</c:v>
                  </c:pt>
                  <c:pt idx="18">
                    <c:v>3.95</c:v>
                  </c:pt>
                  <c:pt idx="19">
                    <c:v>3.92</c:v>
                  </c:pt>
                  <c:pt idx="20">
                    <c:v>3.88</c:v>
                  </c:pt>
                  <c:pt idx="21">
                    <c:v>3.88</c:v>
                  </c:pt>
                  <c:pt idx="22">
                    <c:v>3.84</c:v>
                  </c:pt>
                  <c:pt idx="23">
                    <c:v>3.76</c:v>
                  </c:pt>
                  <c:pt idx="24">
                    <c:v>3.75</c:v>
                  </c:pt>
                  <c:pt idx="25">
                    <c:v>3.75</c:v>
                  </c:pt>
                  <c:pt idx="26">
                    <c:v>3.74</c:v>
                  </c:pt>
                  <c:pt idx="27">
                    <c:v>3.64</c:v>
                  </c:pt>
                  <c:pt idx="28">
                    <c:v>3.49</c:v>
                  </c:pt>
                </c15:dlblRangeCache>
              </c15:datalabelsRange>
            </c:ext>
            <c:ext xmlns:c16="http://schemas.microsoft.com/office/drawing/2014/chart" uri="{C3380CC4-5D6E-409C-BE32-E72D297353CC}">
              <c16:uniqueId val="{0000001F-E7B5-4B3B-9317-85F89F14782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9DA-6D43-84E1-60B3631C14DF}"/>
              </c:ext>
            </c:extLst>
          </c:dPt>
          <c:dPt>
            <c:idx val="6"/>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9DA-6D43-84E1-60B3631C14D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9DA-6D43-84E1-60B3631C14DF}"/>
              </c:ext>
            </c:extLst>
          </c:dPt>
          <c:dLbls>
            <c:dLbl>
              <c:idx val="0"/>
              <c:tx>
                <c:rich>
                  <a:bodyPr/>
                  <a:lstStyle/>
                  <a:p>
                    <a:fld id="{493AEDC1-8E68-4E2D-A137-208327D9AABA}"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39DA-6D43-84E1-60B3631C14DF}"/>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39DA-6D43-84E1-60B3631C14DF}"/>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9DA-6D43-84E1-60B3631C14DF}"/>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39DA-6D43-84E1-60B3631C14DF}"/>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9DA-6D43-84E1-60B3631C14DF}"/>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39DA-6D43-84E1-60B3631C14DF}"/>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9DA-6D43-84E1-60B3631C14DF}"/>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9DA-6D43-84E1-60B3631C14DF}"/>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39DA-6D43-84E1-60B3631C14DF}"/>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9DA-6D43-84E1-60B3631C14DF}"/>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9DA-6D43-84E1-60B3631C14DF}"/>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39DA-6D43-84E1-60B3631C14DF}"/>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9DA-6D43-84E1-60B3631C14DF}"/>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39DA-6D43-84E1-60B3631C14DF}"/>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9DA-6D43-84E1-60B3631C14DF}"/>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39DA-6D43-84E1-60B3631C14DF}"/>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39DA-6D43-84E1-60B3631C14DF}"/>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39DA-6D43-84E1-60B3631C14DF}"/>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9DA-6D43-84E1-60B3631C14DF}"/>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39DA-6D43-84E1-60B3631C14DF}"/>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9DA-6D43-84E1-60B3631C14DF}"/>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39DA-6D43-84E1-60B3631C14DF}"/>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9DA-6D43-84E1-60B3631C14DF}"/>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39DA-6D43-84E1-60B3631C14DF}"/>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9DA-6D43-84E1-60B3631C14DF}"/>
                </c:ext>
              </c:extLst>
            </c:dLbl>
            <c:dLbl>
              <c:idx val="25"/>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39DA-6D43-84E1-60B3631C14DF}"/>
                </c:ext>
              </c:extLst>
            </c:dLbl>
            <c:dLbl>
              <c:idx val="26"/>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9DA-6D43-84E1-60B3631C14DF}"/>
                </c:ext>
              </c:extLst>
            </c:dLbl>
            <c:dLbl>
              <c:idx val="27"/>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39DA-6D43-84E1-60B3631C14DF}"/>
                </c:ext>
              </c:extLst>
            </c:dLbl>
            <c:dLbl>
              <c:idx val="28"/>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9DA-6D43-84E1-60B3631C14DF}"/>
                </c:ext>
              </c:extLst>
            </c:dLbl>
            <c:dLbl>
              <c:idx val="29"/>
              <c:tx>
                <c:rich>
                  <a:bodyPr/>
                  <a:lstStyle/>
                  <a:p>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39DA-6D43-84E1-60B3631C14DF}"/>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Sheet1!$C$2:$C$26</c15:f>
                <c15:dlblRangeCache>
                  <c:ptCount val="30"/>
                </c15:dlblRangeCache>
              </c15:datalabelsRange>
            </c:ext>
            <c:ext xmlns:c16="http://schemas.microsoft.com/office/drawing/2014/chart" uri="{C3380CC4-5D6E-409C-BE32-E72D297353CC}">
              <c16:uniqueId val="{00000021-39DA-6D43-84E1-60B3631C14DF}"/>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384-8548-9E45-22E82DB6071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384-8548-9E45-22E82DB60711}"/>
              </c:ext>
            </c:extLst>
          </c:dPt>
          <c:dLbls>
            <c:dLbl>
              <c:idx val="0"/>
              <c:tx>
                <c:rich>
                  <a:bodyPr/>
                  <a:lstStyle/>
                  <a:p>
                    <a:fld id="{7D94B76E-1B38-439E-B817-94E7FB6AC60E}"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4384-8548-9E45-22E82DB60711}"/>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4384-8548-9E45-22E82DB60711}"/>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4384-8548-9E45-22E82DB60711}"/>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4384-8548-9E45-22E82DB60711}"/>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4384-8548-9E45-22E82DB60711}"/>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4384-8548-9E45-22E82DB60711}"/>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4384-8548-9E45-22E82DB60711}"/>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4384-8548-9E45-22E82DB60711}"/>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4384-8548-9E45-22E82DB60711}"/>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4384-8548-9E45-22E82DB60711}"/>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4384-8548-9E45-22E82DB60711}"/>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4384-8548-9E45-22E82DB60711}"/>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4384-8548-9E45-22E82DB60711}"/>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4384-8548-9E45-22E82DB60711}"/>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4384-8548-9E45-22E82DB60711}"/>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4384-8548-9E45-22E82DB60711}"/>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4384-8548-9E45-22E82DB60711}"/>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4384-8548-9E45-22E82DB60711}"/>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4384-8548-9E45-22E82DB60711}"/>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4384-8548-9E45-22E82DB60711}"/>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4384-8548-9E45-22E82DB60711}"/>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4384-8548-9E45-22E82DB60711}"/>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4384-8548-9E45-22E82DB60711}"/>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4384-8548-9E45-22E82DB60711}"/>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4384-8548-9E45-22E82DB60711}"/>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4384-8548-9E45-22E82DB60711}"/>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4384-8548-9E45-22E82DB60711}"/>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4384-8548-9E45-22E82DB60711}"/>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4384-8548-9E45-22E82DB60711}"/>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4384-8548-9E45-22E82DB60711}"/>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0-4384-8548-9E45-22E82DB6071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359021782875061"/>
        </c:manualLayout>
      </c:layout>
      <c:barChart>
        <c:barDir val="bar"/>
        <c:grouping val="clustered"/>
        <c:varyColors val="0"/>
        <c:ser>
          <c:idx val="0"/>
          <c:order val="0"/>
          <c:tx>
            <c:strRef>
              <c:f>Sheet1!$B$1</c:f>
              <c:strCache>
                <c:ptCount val="1"/>
                <c:pt idx="0">
                  <c:v>Score</c:v>
                </c:pt>
              </c:strCache>
            </c:strRef>
          </c:tx>
          <c:spPr>
            <a:solidFill>
              <a:schemeClr val="accent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E11-BA4A-8125-9D41FC6B8AE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E11-BA4A-8125-9D41FC6B8AEC}"/>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E11-BA4A-8125-9D41FC6B8AEC}"/>
              </c:ext>
            </c:extLst>
          </c:dPt>
          <c:dLbls>
            <c:dLbl>
              <c:idx val="0"/>
              <c:tx>
                <c:rich>
                  <a:bodyPr/>
                  <a:lstStyle/>
                  <a:p>
                    <a:fld id="{5DB9123D-4E85-41A3-AD8A-F6101BBA3A4C}" type="CELLRANGE">
                      <a:rPr lang="en-US"/>
                      <a:pPr/>
                      <a:t>[CELLRANGE]</a:t>
                    </a:fld>
                    <a:endParaRPr lang="en-US"/>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1E11-BA4A-8125-9D41FC6B8AEC}"/>
                </c:ext>
              </c:extLst>
            </c:dLbl>
            <c:dLbl>
              <c:idx val="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6-1E11-BA4A-8125-9D41FC6B8AEC}"/>
                </c:ext>
              </c:extLst>
            </c:dLbl>
            <c:dLbl>
              <c:idx val="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1E11-BA4A-8125-9D41FC6B8AEC}"/>
                </c:ext>
              </c:extLst>
            </c:dLbl>
            <c:dLbl>
              <c:idx val="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8-1E11-BA4A-8125-9D41FC6B8AEC}"/>
                </c:ext>
              </c:extLst>
            </c:dLbl>
            <c:dLbl>
              <c:idx val="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1E11-BA4A-8125-9D41FC6B8AEC}"/>
                </c:ext>
              </c:extLst>
            </c:dLbl>
            <c:dLbl>
              <c:idx val="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A-1E11-BA4A-8125-9D41FC6B8AEC}"/>
                </c:ext>
              </c:extLst>
            </c:dLbl>
            <c:dLbl>
              <c:idx val="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1E11-BA4A-8125-9D41FC6B8AEC}"/>
                </c:ext>
              </c:extLst>
            </c:dLbl>
            <c:dLbl>
              <c:idx val="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C-1E11-BA4A-8125-9D41FC6B8AEC}"/>
                </c:ext>
              </c:extLst>
            </c:dLbl>
            <c:dLbl>
              <c:idx val="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1E11-BA4A-8125-9D41FC6B8AEC}"/>
                </c:ext>
              </c:extLst>
            </c:dLbl>
            <c:dLbl>
              <c:idx val="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E11-BA4A-8125-9D41FC6B8AEC}"/>
                </c:ext>
              </c:extLst>
            </c:dLbl>
            <c:dLbl>
              <c:idx val="1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E-1E11-BA4A-8125-9D41FC6B8AEC}"/>
                </c:ext>
              </c:extLst>
            </c:dLbl>
            <c:dLbl>
              <c:idx val="1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1E11-BA4A-8125-9D41FC6B8AEC}"/>
                </c:ext>
              </c:extLst>
            </c:dLbl>
            <c:dLbl>
              <c:idx val="1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0-1E11-BA4A-8125-9D41FC6B8AEC}"/>
                </c:ext>
              </c:extLst>
            </c:dLbl>
            <c:dLbl>
              <c:idx val="1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E11-BA4A-8125-9D41FC6B8AEC}"/>
                </c:ext>
              </c:extLst>
            </c:dLbl>
            <c:dLbl>
              <c:idx val="1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1E11-BA4A-8125-9D41FC6B8AEC}"/>
                </c:ext>
              </c:extLst>
            </c:dLbl>
            <c:dLbl>
              <c:idx val="1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2-1E11-BA4A-8125-9D41FC6B8AEC}"/>
                </c:ext>
              </c:extLst>
            </c:dLbl>
            <c:dLbl>
              <c:idx val="1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3-1E11-BA4A-8125-9D41FC6B8AEC}"/>
                </c:ext>
              </c:extLst>
            </c:dLbl>
            <c:dLbl>
              <c:idx val="1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4-1E11-BA4A-8125-9D41FC6B8AEC}"/>
                </c:ext>
              </c:extLst>
            </c:dLbl>
            <c:dLbl>
              <c:idx val="1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1E11-BA4A-8125-9D41FC6B8AEC}"/>
                </c:ext>
              </c:extLst>
            </c:dLbl>
            <c:dLbl>
              <c:idx val="1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6-1E11-BA4A-8125-9D41FC6B8AEC}"/>
                </c:ext>
              </c:extLst>
            </c:dLbl>
            <c:dLbl>
              <c:idx val="20"/>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1E11-BA4A-8125-9D41FC6B8AEC}"/>
                </c:ext>
              </c:extLst>
            </c:dLbl>
            <c:dLbl>
              <c:idx val="21"/>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8-1E11-BA4A-8125-9D41FC6B8AEC}"/>
                </c:ext>
              </c:extLst>
            </c:dLbl>
            <c:dLbl>
              <c:idx val="22"/>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1E11-BA4A-8125-9D41FC6B8AEC}"/>
                </c:ext>
              </c:extLst>
            </c:dLbl>
            <c:dLbl>
              <c:idx val="23"/>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A-1E11-BA4A-8125-9D41FC6B8AEC}"/>
                </c:ext>
              </c:extLst>
            </c:dLbl>
            <c:dLbl>
              <c:idx val="24"/>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1E11-BA4A-8125-9D41FC6B8AEC}"/>
                </c:ext>
              </c:extLst>
            </c:dLbl>
            <c:dLbl>
              <c:idx val="25"/>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C-1E11-BA4A-8125-9D41FC6B8AEC}"/>
                </c:ext>
              </c:extLst>
            </c:dLbl>
            <c:dLbl>
              <c:idx val="26"/>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1E11-BA4A-8125-9D41FC6B8AEC}"/>
                </c:ext>
              </c:extLst>
            </c:dLbl>
            <c:dLbl>
              <c:idx val="27"/>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E-1E11-BA4A-8125-9D41FC6B8AEC}"/>
                </c:ext>
              </c:extLst>
            </c:dLbl>
            <c:dLbl>
              <c:idx val="28"/>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1E11-BA4A-8125-9D41FC6B8AEC}"/>
                </c:ext>
              </c:extLst>
            </c:dLbl>
            <c:dLbl>
              <c:idx val="29"/>
              <c:tx>
                <c:rich>
                  <a:bodyPr/>
                  <a:lstStyle/>
                  <a:p>
                    <a:endParaRPr lang="en-GB"/>
                  </a:p>
                </c:rich>
              </c:tx>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0-1E11-BA4A-8125-9D41FC6B8AEC}"/>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val>
            <c:numRef>
              <c:f>Sheet1!$B$2:$B$31</c:f>
              <c:numCache>
                <c:formatCode>General</c:formatCode>
                <c:ptCount val="30"/>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Sheet1!$C$2:$C$31</c15:f>
                <c15:dlblRangeCache>
                  <c:ptCount val="30"/>
                </c15:dlblRangeCache>
              </c15:datalabelsRange>
            </c:ext>
            <c:ext xmlns:c16="http://schemas.microsoft.com/office/drawing/2014/chart" uri="{C3380CC4-5D6E-409C-BE32-E72D297353CC}">
              <c16:uniqueId val="{00000021-1E11-BA4A-8125-9D41FC6B8AE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A98-4DD8-83CE-E12FC1A03B5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A98-4DD8-83CE-E12FC1A03B57}"/>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A98-4DD8-83CE-E12FC1A03B57}"/>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A98-4DD8-83CE-E12FC1A03B57}"/>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274-49F4-A4F6-6195D38FC7AC}"/>
              </c:ext>
            </c:extLst>
          </c:dPt>
          <c:dPt>
            <c:idx val="1"/>
            <c:invertIfNegative val="0"/>
            <c:bubble3D val="0"/>
            <c:spPr>
              <a:solidFill>
                <a:srgbClr val="5692C9"/>
              </a:solidFill>
            </c:spPr>
            <c:extLst>
              <c:ext xmlns:c16="http://schemas.microsoft.com/office/drawing/2014/chart" uri="{C3380CC4-5D6E-409C-BE32-E72D297353CC}">
                <c16:uniqueId val="{00000003-712D-40F1-8D6F-CD15641CCB2D}"/>
              </c:ext>
            </c:extLst>
          </c:dPt>
          <c:dPt>
            <c:idx val="2"/>
            <c:invertIfNegative val="0"/>
            <c:bubble3D val="0"/>
            <c:spPr>
              <a:solidFill>
                <a:srgbClr val="5692C9"/>
              </a:solidFill>
            </c:spPr>
            <c:extLst>
              <c:ext xmlns:c16="http://schemas.microsoft.com/office/drawing/2014/chart" uri="{C3380CC4-5D6E-409C-BE32-E72D297353CC}">
                <c16:uniqueId val="{00000005-712D-40F1-8D6F-CD15641CCB2D}"/>
              </c:ext>
            </c:extLst>
          </c:dPt>
          <c:dPt>
            <c:idx val="3"/>
            <c:invertIfNegative val="0"/>
            <c:bubble3D val="0"/>
            <c:spPr>
              <a:solidFill>
                <a:srgbClr val="5692C9"/>
              </a:solidFill>
            </c:spPr>
            <c:extLst>
              <c:ext xmlns:c16="http://schemas.microsoft.com/office/drawing/2014/chart" uri="{C3380CC4-5D6E-409C-BE32-E72D297353CC}">
                <c16:uniqueId val="{00000007-712D-40F1-8D6F-CD15641CCB2D}"/>
              </c:ext>
            </c:extLst>
          </c:dPt>
          <c:dPt>
            <c:idx val="4"/>
            <c:invertIfNegative val="0"/>
            <c:bubble3D val="0"/>
            <c:spPr>
              <a:solidFill>
                <a:srgbClr val="5692C9"/>
              </a:solidFill>
            </c:spPr>
            <c:extLst>
              <c:ext xmlns:c16="http://schemas.microsoft.com/office/drawing/2014/chart" uri="{C3380CC4-5D6E-409C-BE32-E72D297353CC}">
                <c16:uniqueId val="{00000009-712D-40F1-8D6F-CD15641CCB2D}"/>
              </c:ext>
            </c:extLst>
          </c:dPt>
          <c:dPt>
            <c:idx val="5"/>
            <c:invertIfNegative val="0"/>
            <c:bubble3D val="0"/>
            <c:spPr>
              <a:solidFill>
                <a:srgbClr val="5692C9"/>
              </a:solidFill>
            </c:spPr>
            <c:extLst>
              <c:ext xmlns:c16="http://schemas.microsoft.com/office/drawing/2014/chart" uri="{C3380CC4-5D6E-409C-BE32-E72D297353CC}">
                <c16:uniqueId val="{0000000B-712D-40F1-8D6F-CD15641CCB2D}"/>
              </c:ext>
            </c:extLst>
          </c:dPt>
          <c:dPt>
            <c:idx val="6"/>
            <c:invertIfNegative val="0"/>
            <c:bubble3D val="0"/>
            <c:spPr>
              <a:solidFill>
                <a:srgbClr val="5692C9"/>
              </a:solidFill>
            </c:spPr>
            <c:extLst>
              <c:ext xmlns:c16="http://schemas.microsoft.com/office/drawing/2014/chart" uri="{C3380CC4-5D6E-409C-BE32-E72D297353CC}">
                <c16:uniqueId val="{0000000D-712D-40F1-8D6F-CD15641CCB2D}"/>
              </c:ext>
            </c:extLst>
          </c:dPt>
          <c:dPt>
            <c:idx val="7"/>
            <c:invertIfNegative val="0"/>
            <c:bubble3D val="0"/>
            <c:spPr>
              <a:solidFill>
                <a:srgbClr val="5692C9"/>
              </a:solidFill>
            </c:spPr>
            <c:extLst>
              <c:ext xmlns:c16="http://schemas.microsoft.com/office/drawing/2014/chart" uri="{C3380CC4-5D6E-409C-BE32-E72D297353CC}">
                <c16:uniqueId val="{0000000F-712D-40F1-8D6F-CD15641CCB2D}"/>
              </c:ext>
            </c:extLst>
          </c:dPt>
          <c:dPt>
            <c:idx val="8"/>
            <c:invertIfNegative val="0"/>
            <c:bubble3D val="0"/>
            <c:spPr>
              <a:solidFill>
                <a:srgbClr val="C00000"/>
              </a:solidFill>
            </c:spPr>
            <c:extLst>
              <c:ext xmlns:c16="http://schemas.microsoft.com/office/drawing/2014/chart" uri="{C3380CC4-5D6E-409C-BE32-E72D297353CC}">
                <c16:uniqueId val="{00000011-712D-40F1-8D6F-CD15641CCB2D}"/>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274-49F4-A4F6-6195D38FC7A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274-49F4-A4F6-6195D38FC7A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SAT</c:v>
                </c:pt>
                <c:pt idx="2">
                  <c:v>TPA</c:v>
                </c:pt>
                <c:pt idx="3">
                  <c:v>MSP</c:v>
                </c:pt>
                <c:pt idx="4">
                  <c:v>MSY</c:v>
                </c:pt>
                <c:pt idx="5">
                  <c:v>DAL</c:v>
                </c:pt>
                <c:pt idx="6">
                  <c:v>DTW</c:v>
                </c:pt>
                <c:pt idx="7">
                  <c:v>AUS</c:v>
                </c:pt>
                <c:pt idx="8">
                  <c:v>BWI</c:v>
                </c:pt>
              </c:strCache>
            </c:strRef>
          </c:cat>
          <c:val>
            <c:numRef>
              <c:f>Sheet1!$B$2:$B$12</c:f>
              <c:numCache>
                <c:formatCode>0.00000000</c:formatCode>
                <c:ptCount val="11"/>
                <c:pt idx="0">
                  <c:v>4.5529385600000003</c:v>
                </c:pt>
                <c:pt idx="1">
                  <c:v>4.4680199399999996</c:v>
                </c:pt>
                <c:pt idx="2">
                  <c:v>4.4131474199999996</c:v>
                </c:pt>
                <c:pt idx="3">
                  <c:v>4.3961436999999997</c:v>
                </c:pt>
                <c:pt idx="4">
                  <c:v>4.3838814399999997</c:v>
                </c:pt>
                <c:pt idx="5">
                  <c:v>4.2580948699999999</c:v>
                </c:pt>
                <c:pt idx="6">
                  <c:v>4.1578511799999998</c:v>
                </c:pt>
                <c:pt idx="7">
                  <c:v>4.1410665299999998</c:v>
                </c:pt>
                <c:pt idx="8">
                  <c:v>4.10818204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274-49F4-A4F6-6195D38FC7A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6AD-4270-BF38-6665606719B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6AD-4270-BF38-6665606719B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6AD-4270-BF38-6665606719B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6AD-4270-BF38-6665606719B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F0A-4D34-9409-8A1530B7602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F0A-4D34-9409-8A1530B7602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F0A-4D34-9409-8A1530B7602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F0A-4D34-9409-8A1530B7602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0D8-4FC2-8542-D2F2CA53E082}"/>
              </c:ext>
            </c:extLst>
          </c:dPt>
          <c:dPt>
            <c:idx val="1"/>
            <c:invertIfNegative val="0"/>
            <c:bubble3D val="0"/>
            <c:spPr>
              <a:solidFill>
                <a:srgbClr val="5692C9"/>
              </a:solidFill>
            </c:spPr>
            <c:extLst>
              <c:ext xmlns:c16="http://schemas.microsoft.com/office/drawing/2014/chart" uri="{C3380CC4-5D6E-409C-BE32-E72D297353CC}">
                <c16:uniqueId val="{00000003-679D-4A73-B524-764FD52BBBC1}"/>
              </c:ext>
            </c:extLst>
          </c:dPt>
          <c:dPt>
            <c:idx val="2"/>
            <c:invertIfNegative val="0"/>
            <c:bubble3D val="0"/>
            <c:spPr>
              <a:solidFill>
                <a:srgbClr val="5692C9"/>
              </a:solidFill>
            </c:spPr>
            <c:extLst>
              <c:ext xmlns:c16="http://schemas.microsoft.com/office/drawing/2014/chart" uri="{C3380CC4-5D6E-409C-BE32-E72D297353CC}">
                <c16:uniqueId val="{00000005-679D-4A73-B524-764FD52BBBC1}"/>
              </c:ext>
            </c:extLst>
          </c:dPt>
          <c:dPt>
            <c:idx val="3"/>
            <c:invertIfNegative val="0"/>
            <c:bubble3D val="0"/>
            <c:spPr>
              <a:solidFill>
                <a:srgbClr val="5692C9"/>
              </a:solidFill>
            </c:spPr>
            <c:extLst>
              <c:ext xmlns:c16="http://schemas.microsoft.com/office/drawing/2014/chart" uri="{C3380CC4-5D6E-409C-BE32-E72D297353CC}">
                <c16:uniqueId val="{00000007-679D-4A73-B524-764FD52BBBC1}"/>
              </c:ext>
            </c:extLst>
          </c:dPt>
          <c:dPt>
            <c:idx val="4"/>
            <c:invertIfNegative val="0"/>
            <c:bubble3D val="0"/>
            <c:spPr>
              <a:solidFill>
                <a:srgbClr val="5692C9"/>
              </a:solidFill>
            </c:spPr>
            <c:extLst>
              <c:ext xmlns:c16="http://schemas.microsoft.com/office/drawing/2014/chart" uri="{C3380CC4-5D6E-409C-BE32-E72D297353CC}">
                <c16:uniqueId val="{00000009-679D-4A73-B524-764FD52BBBC1}"/>
              </c:ext>
            </c:extLst>
          </c:dPt>
          <c:dPt>
            <c:idx val="5"/>
            <c:invertIfNegative val="0"/>
            <c:bubble3D val="0"/>
            <c:spPr>
              <a:solidFill>
                <a:srgbClr val="5692C9"/>
              </a:solidFill>
            </c:spPr>
            <c:extLst>
              <c:ext xmlns:c16="http://schemas.microsoft.com/office/drawing/2014/chart" uri="{C3380CC4-5D6E-409C-BE32-E72D297353CC}">
                <c16:uniqueId val="{0000000B-679D-4A73-B524-764FD52BBBC1}"/>
              </c:ext>
            </c:extLst>
          </c:dPt>
          <c:dPt>
            <c:idx val="6"/>
            <c:invertIfNegative val="0"/>
            <c:bubble3D val="0"/>
            <c:spPr>
              <a:solidFill>
                <a:srgbClr val="5692C9"/>
              </a:solidFill>
            </c:spPr>
            <c:extLst>
              <c:ext xmlns:c16="http://schemas.microsoft.com/office/drawing/2014/chart" uri="{C3380CC4-5D6E-409C-BE32-E72D297353CC}">
                <c16:uniqueId val="{0000000D-679D-4A73-B524-764FD52BBBC1}"/>
              </c:ext>
            </c:extLst>
          </c:dPt>
          <c:dPt>
            <c:idx val="7"/>
            <c:invertIfNegative val="0"/>
            <c:bubble3D val="0"/>
            <c:spPr>
              <a:solidFill>
                <a:srgbClr val="C00000"/>
              </a:solidFill>
            </c:spPr>
            <c:extLst>
              <c:ext xmlns:c16="http://schemas.microsoft.com/office/drawing/2014/chart" uri="{C3380CC4-5D6E-409C-BE32-E72D297353CC}">
                <c16:uniqueId val="{0000000F-679D-4A73-B524-764FD52BBBC1}"/>
              </c:ext>
            </c:extLst>
          </c:dPt>
          <c:dPt>
            <c:idx val="8"/>
            <c:invertIfNegative val="0"/>
            <c:bubble3D val="0"/>
            <c:spPr>
              <a:solidFill>
                <a:srgbClr val="5692C9"/>
              </a:solidFill>
            </c:spPr>
            <c:extLst>
              <c:ext xmlns:c16="http://schemas.microsoft.com/office/drawing/2014/chart" uri="{C3380CC4-5D6E-409C-BE32-E72D297353CC}">
                <c16:uniqueId val="{00000011-679D-4A73-B524-764FD52BBBC1}"/>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0D8-4FC2-8542-D2F2CA53E082}"/>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0D8-4FC2-8542-D2F2CA53E08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TPA</c:v>
                </c:pt>
                <c:pt idx="1">
                  <c:v>IND</c:v>
                </c:pt>
                <c:pt idx="2">
                  <c:v>AUS</c:v>
                </c:pt>
                <c:pt idx="3">
                  <c:v>MSY</c:v>
                </c:pt>
                <c:pt idx="4">
                  <c:v>MSP</c:v>
                </c:pt>
                <c:pt idx="5">
                  <c:v>DTW</c:v>
                </c:pt>
                <c:pt idx="6">
                  <c:v>SAT</c:v>
                </c:pt>
                <c:pt idx="7">
                  <c:v>BWI</c:v>
                </c:pt>
                <c:pt idx="8">
                  <c:v>DAL</c:v>
                </c:pt>
              </c:strCache>
            </c:strRef>
          </c:cat>
          <c:val>
            <c:numRef>
              <c:f>Sheet1!$B$2:$B$12</c:f>
              <c:numCache>
                <c:formatCode>0.00000000</c:formatCode>
                <c:ptCount val="11"/>
                <c:pt idx="0">
                  <c:v>4.4193188499999998</c:v>
                </c:pt>
                <c:pt idx="1">
                  <c:v>4.3949940700000001</c:v>
                </c:pt>
                <c:pt idx="2">
                  <c:v>4.3293389700000002</c:v>
                </c:pt>
                <c:pt idx="3">
                  <c:v>4.3022044700000004</c:v>
                </c:pt>
                <c:pt idx="4">
                  <c:v>4.2449711600000004</c:v>
                </c:pt>
                <c:pt idx="5">
                  <c:v>4.2405445200000003</c:v>
                </c:pt>
                <c:pt idx="6">
                  <c:v>4.22583368</c:v>
                </c:pt>
                <c:pt idx="7">
                  <c:v>4.1787514000000003</c:v>
                </c:pt>
                <c:pt idx="8">
                  <c:v>4.1149527800000003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0D8-4FC2-8542-D2F2CA53E082}"/>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F23-4E2A-A2C0-0C715CEECB7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F23-4E2A-A2C0-0C715CEECB7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F23-4E2A-A2C0-0C715CEECB7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F23-4E2A-A2C0-0C715CEECB7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064095139503479"/>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8A0-1B48-80C9-3B3A74B09F7C}"/>
              </c:ext>
            </c:extLst>
          </c:dPt>
          <c:dPt>
            <c:idx val="1"/>
            <c:invertIfNegative val="0"/>
            <c:bubble3D val="0"/>
            <c:spPr>
              <a:solidFill>
                <a:srgbClr val="003A8C"/>
              </a:solidFill>
            </c:spPr>
            <c:extLst>
              <c:ext xmlns:c16="http://schemas.microsoft.com/office/drawing/2014/chart" uri="{C3380CC4-5D6E-409C-BE32-E72D297353CC}">
                <c16:uniqueId val="{00000003-3982-4052-A102-4A756BD350E0}"/>
              </c:ext>
            </c:extLst>
          </c:dPt>
          <c:dPt>
            <c:idx val="2"/>
            <c:invertIfNegative val="0"/>
            <c:bubble3D val="0"/>
            <c:spPr>
              <a:solidFill>
                <a:srgbClr val="003A8C"/>
              </a:solidFill>
            </c:spPr>
            <c:extLst>
              <c:ext xmlns:c16="http://schemas.microsoft.com/office/drawing/2014/chart" uri="{C3380CC4-5D6E-409C-BE32-E72D297353CC}">
                <c16:uniqueId val="{00000005-3982-4052-A102-4A756BD350E0}"/>
              </c:ext>
            </c:extLst>
          </c:dPt>
          <c:dPt>
            <c:idx val="3"/>
            <c:invertIfNegative val="0"/>
            <c:bubble3D val="0"/>
            <c:spPr>
              <a:solidFill>
                <a:srgbClr val="003A8C"/>
              </a:solidFill>
            </c:spPr>
            <c:extLst>
              <c:ext xmlns:c16="http://schemas.microsoft.com/office/drawing/2014/chart" uri="{C3380CC4-5D6E-409C-BE32-E72D297353CC}">
                <c16:uniqueId val="{00000007-3982-4052-A102-4A756BD350E0}"/>
              </c:ext>
            </c:extLst>
          </c:dPt>
          <c:dPt>
            <c:idx val="4"/>
            <c:invertIfNegative val="0"/>
            <c:bubble3D val="0"/>
            <c:spPr>
              <a:solidFill>
                <a:srgbClr val="003A8C"/>
              </a:solidFill>
            </c:spPr>
            <c:extLst>
              <c:ext xmlns:c16="http://schemas.microsoft.com/office/drawing/2014/chart" uri="{C3380CC4-5D6E-409C-BE32-E72D297353CC}">
                <c16:uniqueId val="{00000009-3982-4052-A102-4A756BD350E0}"/>
              </c:ext>
            </c:extLst>
          </c:dPt>
          <c:dPt>
            <c:idx val="5"/>
            <c:invertIfNegative val="0"/>
            <c:bubble3D val="0"/>
            <c:spPr>
              <a:solidFill>
                <a:srgbClr val="003A8C"/>
              </a:solidFill>
            </c:spPr>
            <c:extLst>
              <c:ext xmlns:c16="http://schemas.microsoft.com/office/drawing/2014/chart" uri="{C3380CC4-5D6E-409C-BE32-E72D297353CC}">
                <c16:uniqueId val="{0000000B-3982-4052-A102-4A756BD350E0}"/>
              </c:ext>
            </c:extLst>
          </c:dPt>
          <c:dPt>
            <c:idx val="6"/>
            <c:invertIfNegative val="0"/>
            <c:bubble3D val="0"/>
            <c:spPr>
              <a:solidFill>
                <a:srgbClr val="003A8C"/>
              </a:solidFill>
            </c:spPr>
            <c:extLst>
              <c:ext xmlns:c16="http://schemas.microsoft.com/office/drawing/2014/chart" uri="{C3380CC4-5D6E-409C-BE32-E72D297353CC}">
                <c16:uniqueId val="{0000000D-3982-4052-A102-4A756BD350E0}"/>
              </c:ext>
            </c:extLst>
          </c:dPt>
          <c:dPt>
            <c:idx val="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8A0-1B48-80C9-3B3A74B09F7C}"/>
              </c:ext>
            </c:extLst>
          </c:dPt>
          <c:dPt>
            <c:idx val="8"/>
            <c:invertIfNegative val="0"/>
            <c:bubble3D val="0"/>
            <c:spPr>
              <a:solidFill>
                <a:srgbClr val="003A8C"/>
              </a:solidFill>
            </c:spPr>
            <c:extLst>
              <c:ext xmlns:c16="http://schemas.microsoft.com/office/drawing/2014/chart" uri="{C3380CC4-5D6E-409C-BE32-E72D297353CC}">
                <c16:uniqueId val="{00000011-3982-4052-A102-4A756BD350E0}"/>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8A0-1B48-80C9-3B3A74B09F7C}"/>
              </c:ext>
            </c:extLst>
          </c:dPt>
          <c:dPt>
            <c:idx val="10"/>
            <c:invertIfNegative val="0"/>
            <c:bubble3D val="0"/>
            <c:spPr>
              <a:solidFill>
                <a:srgbClr val="003A8C"/>
              </a:solidFill>
            </c:spPr>
            <c:extLst>
              <c:ext xmlns:c16="http://schemas.microsoft.com/office/drawing/2014/chart" uri="{C3380CC4-5D6E-409C-BE32-E72D297353CC}">
                <c16:uniqueId val="{00000015-3982-4052-A102-4A756BD350E0}"/>
              </c:ext>
            </c:extLst>
          </c:dPt>
          <c:dPt>
            <c:idx val="11"/>
            <c:invertIfNegative val="0"/>
            <c:bubble3D val="0"/>
            <c:spPr>
              <a:solidFill>
                <a:srgbClr val="003A8C"/>
              </a:solidFill>
            </c:spPr>
            <c:extLst>
              <c:ext xmlns:c16="http://schemas.microsoft.com/office/drawing/2014/chart" uri="{C3380CC4-5D6E-409C-BE32-E72D297353CC}">
                <c16:uniqueId val="{00000017-3982-4052-A102-4A756BD350E0}"/>
              </c:ext>
            </c:extLst>
          </c:dPt>
          <c:dPt>
            <c:idx val="12"/>
            <c:invertIfNegative val="0"/>
            <c:bubble3D val="0"/>
            <c:spPr>
              <a:solidFill>
                <a:srgbClr val="003A8C"/>
              </a:solidFill>
            </c:spPr>
            <c:extLst>
              <c:ext xmlns:c16="http://schemas.microsoft.com/office/drawing/2014/chart" uri="{C3380CC4-5D6E-409C-BE32-E72D297353CC}">
                <c16:uniqueId val="{00000019-3982-4052-A102-4A756BD350E0}"/>
              </c:ext>
            </c:extLst>
          </c:dPt>
          <c:dPt>
            <c:idx val="13"/>
            <c:invertIfNegative val="0"/>
            <c:bubble3D val="0"/>
            <c:spPr>
              <a:solidFill>
                <a:srgbClr val="003A8C"/>
              </a:solidFill>
            </c:spPr>
            <c:extLst>
              <c:ext xmlns:c16="http://schemas.microsoft.com/office/drawing/2014/chart" uri="{C3380CC4-5D6E-409C-BE32-E72D297353CC}">
                <c16:uniqueId val="{0000001B-3982-4052-A102-4A756BD350E0}"/>
              </c:ext>
            </c:extLst>
          </c:dPt>
          <c:dPt>
            <c:idx val="14"/>
            <c:invertIfNegative val="0"/>
            <c:bubble3D val="0"/>
            <c:spPr>
              <a:solidFill>
                <a:srgbClr val="003A8C"/>
              </a:solidFill>
            </c:spPr>
            <c:extLst>
              <c:ext xmlns:c16="http://schemas.microsoft.com/office/drawing/2014/chart" uri="{C3380CC4-5D6E-409C-BE32-E72D297353CC}">
                <c16:uniqueId val="{0000001D-3982-4052-A102-4A756BD350E0}"/>
              </c:ext>
            </c:extLst>
          </c:dPt>
          <c:dPt>
            <c:idx val="15"/>
            <c:invertIfNegative val="0"/>
            <c:bubble3D val="0"/>
            <c:spPr>
              <a:solidFill>
                <a:srgbClr val="003A8C"/>
              </a:solidFill>
            </c:spPr>
            <c:extLst>
              <c:ext xmlns:c16="http://schemas.microsoft.com/office/drawing/2014/chart" uri="{C3380CC4-5D6E-409C-BE32-E72D297353CC}">
                <c16:uniqueId val="{0000001F-3982-4052-A102-4A756BD350E0}"/>
              </c:ext>
            </c:extLst>
          </c:dPt>
          <c:dPt>
            <c:idx val="16"/>
            <c:invertIfNegative val="0"/>
            <c:bubble3D val="0"/>
            <c:spPr>
              <a:solidFill>
                <a:srgbClr val="FFC000"/>
              </a:solidFill>
            </c:spPr>
            <c:extLst>
              <c:ext xmlns:c16="http://schemas.microsoft.com/office/drawing/2014/chart" uri="{C3380CC4-5D6E-409C-BE32-E72D297353CC}">
                <c16:uniqueId val="{00000021-3982-4052-A102-4A756BD350E0}"/>
              </c:ext>
            </c:extLst>
          </c:dPt>
          <c:dPt>
            <c:idx val="17"/>
            <c:invertIfNegative val="0"/>
            <c:bubble3D val="0"/>
            <c:spPr>
              <a:solidFill>
                <a:srgbClr val="003A8C"/>
              </a:solidFill>
            </c:spPr>
            <c:extLst>
              <c:ext xmlns:c16="http://schemas.microsoft.com/office/drawing/2014/chart" uri="{C3380CC4-5D6E-409C-BE32-E72D297353CC}">
                <c16:uniqueId val="{00000023-3982-4052-A102-4A756BD350E0}"/>
              </c:ext>
            </c:extLst>
          </c:dPt>
          <c:dPt>
            <c:idx val="18"/>
            <c:invertIfNegative val="0"/>
            <c:bubble3D val="0"/>
            <c:spPr>
              <a:solidFill>
                <a:srgbClr val="FFC000"/>
              </a:solidFill>
            </c:spPr>
            <c:extLst>
              <c:ext xmlns:c16="http://schemas.microsoft.com/office/drawing/2014/chart" uri="{C3380CC4-5D6E-409C-BE32-E72D297353CC}">
                <c16:uniqueId val="{00000025-3982-4052-A102-4A756BD350E0}"/>
              </c:ext>
            </c:extLst>
          </c:dPt>
          <c:dPt>
            <c:idx val="19"/>
            <c:invertIfNegative val="0"/>
            <c:bubble3D val="0"/>
            <c:spPr>
              <a:solidFill>
                <a:srgbClr val="FFC000"/>
              </a:solidFill>
            </c:spPr>
            <c:extLst>
              <c:ext xmlns:c16="http://schemas.microsoft.com/office/drawing/2014/chart" uri="{C3380CC4-5D6E-409C-BE32-E72D297353CC}">
                <c16:uniqueId val="{00000027-3982-4052-A102-4A756BD350E0}"/>
              </c:ext>
            </c:extLst>
          </c:dPt>
          <c:dPt>
            <c:idx val="20"/>
            <c:invertIfNegative val="0"/>
            <c:bubble3D val="0"/>
            <c:spPr>
              <a:solidFill>
                <a:srgbClr val="003A8C"/>
              </a:solidFill>
            </c:spPr>
            <c:extLst>
              <c:ext xmlns:c16="http://schemas.microsoft.com/office/drawing/2014/chart" uri="{C3380CC4-5D6E-409C-BE32-E72D297353CC}">
                <c16:uniqueId val="{00000029-3982-4052-A102-4A756BD350E0}"/>
              </c:ext>
            </c:extLst>
          </c:dPt>
          <c:dPt>
            <c:idx val="21"/>
            <c:invertIfNegative val="0"/>
            <c:bubble3D val="0"/>
            <c:spPr>
              <a:solidFill>
                <a:srgbClr val="003A8C"/>
              </a:solidFill>
            </c:spPr>
            <c:extLst>
              <c:ext xmlns:c16="http://schemas.microsoft.com/office/drawing/2014/chart" uri="{C3380CC4-5D6E-409C-BE32-E72D297353CC}">
                <c16:uniqueId val="{0000002B-3982-4052-A102-4A756BD350E0}"/>
              </c:ext>
            </c:extLst>
          </c:dPt>
          <c:dPt>
            <c:idx val="22"/>
            <c:invertIfNegative val="0"/>
            <c:bubble3D val="0"/>
            <c:spPr>
              <a:solidFill>
                <a:srgbClr val="003A8C"/>
              </a:solidFill>
            </c:spPr>
            <c:extLst>
              <c:ext xmlns:c16="http://schemas.microsoft.com/office/drawing/2014/chart" uri="{C3380CC4-5D6E-409C-BE32-E72D297353CC}">
                <c16:uniqueId val="{0000002D-3982-4052-A102-4A756BD350E0}"/>
              </c:ext>
            </c:extLst>
          </c:dPt>
          <c:dPt>
            <c:idx val="23"/>
            <c:invertIfNegative val="0"/>
            <c:bubble3D val="0"/>
            <c:spPr>
              <a:solidFill>
                <a:srgbClr val="003A8C"/>
              </a:solidFill>
            </c:spPr>
            <c:extLst>
              <c:ext xmlns:c16="http://schemas.microsoft.com/office/drawing/2014/chart" uri="{C3380CC4-5D6E-409C-BE32-E72D297353CC}">
                <c16:uniqueId val="{0000002F-3982-4052-A102-4A756BD350E0}"/>
              </c:ext>
            </c:extLst>
          </c:dPt>
          <c:dPt>
            <c:idx val="24"/>
            <c:invertIfNegative val="0"/>
            <c:bubble3D val="0"/>
            <c:spPr>
              <a:solidFill>
                <a:srgbClr val="003A8C"/>
              </a:solidFill>
            </c:spPr>
            <c:extLst>
              <c:ext xmlns:c16="http://schemas.microsoft.com/office/drawing/2014/chart" uri="{C3380CC4-5D6E-409C-BE32-E72D297353CC}">
                <c16:uniqueId val="{00000031-3982-4052-A102-4A756BD350E0}"/>
              </c:ext>
            </c:extLst>
          </c:dPt>
          <c:dLbls>
            <c:dLbl>
              <c:idx val="0"/>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98A0-1B48-80C9-3B3A74B09F7C}"/>
                </c:ext>
              </c:extLst>
            </c:dLbl>
            <c:dLbl>
              <c:idx val="1"/>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982-4052-A102-4A756BD350E0}"/>
                </c:ext>
              </c:extLst>
            </c:dLbl>
            <c:dLbl>
              <c:idx val="2"/>
              <c:tx>
                <c:rich>
                  <a:bodyPr/>
                  <a:lstStyle/>
                  <a:p>
                    <a:r>
                      <a:t>4.50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982-4052-A102-4A756BD350E0}"/>
                </c:ext>
              </c:extLst>
            </c:dLbl>
            <c:dLbl>
              <c:idx val="3"/>
              <c:tx>
                <c:rich>
                  <a:bodyPr/>
                  <a:lstStyle/>
                  <a:p>
                    <a:r>
                      <a:t>4.46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982-4052-A102-4A756BD350E0}"/>
                </c:ext>
              </c:extLst>
            </c:dLbl>
            <c:dLbl>
              <c:idx val="4"/>
              <c:tx>
                <c:rich>
                  <a:bodyPr/>
                  <a:lstStyle/>
                  <a:p>
                    <a:r>
                      <a:t>4.45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982-4052-A102-4A756BD350E0}"/>
                </c:ext>
              </c:extLst>
            </c:dLbl>
            <c:dLbl>
              <c:idx val="5"/>
              <c:tx>
                <c:rich>
                  <a:bodyPr/>
                  <a:lstStyle/>
                  <a:p>
                    <a:r>
                      <a:t>4.44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982-4052-A102-4A756BD350E0}"/>
                </c:ext>
              </c:extLst>
            </c:dLbl>
            <c:dLbl>
              <c:idx val="6"/>
              <c:tx>
                <c:rich>
                  <a:bodyPr/>
                  <a:lstStyle/>
                  <a:p>
                    <a:r>
                      <a:t>4.43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982-4052-A102-4A756BD350E0}"/>
                </c:ext>
              </c:extLst>
            </c:dLbl>
            <c:dLbl>
              <c:idx val="7"/>
              <c:tx>
                <c:rich>
                  <a:bodyPr/>
                  <a:lstStyle/>
                  <a:p>
                    <a:r>
                      <a:t>4.42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98A0-1B48-80C9-3B3A74B09F7C}"/>
                </c:ext>
              </c:extLst>
            </c:dLbl>
            <c:dLbl>
              <c:idx val="8"/>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982-4052-A102-4A756BD350E0}"/>
                </c:ext>
              </c:extLst>
            </c:dLbl>
            <c:dLbl>
              <c:idx val="9"/>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8A0-1B48-80C9-3B3A74B09F7C}"/>
                </c:ext>
              </c:extLst>
            </c:dLbl>
            <c:dLbl>
              <c:idx val="10"/>
              <c:tx>
                <c:rich>
                  <a:bodyPr/>
                  <a:lstStyle/>
                  <a:p>
                    <a:r>
                      <a:t>4.38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982-4052-A102-4A756BD350E0}"/>
                </c:ext>
              </c:extLst>
            </c:dLbl>
            <c:dLbl>
              <c:idx val="11"/>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982-4052-A102-4A756BD350E0}"/>
                </c:ext>
              </c:extLst>
            </c:dLbl>
            <c:dLbl>
              <c:idx val="12"/>
              <c:tx>
                <c:rich>
                  <a:bodyPr/>
                  <a:lstStyle/>
                  <a:p>
                    <a:r>
                      <a:t>4.36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982-4052-A102-4A756BD350E0}"/>
                </c:ext>
              </c:extLst>
            </c:dLbl>
            <c:dLbl>
              <c:idx val="13"/>
              <c:tx>
                <c:rich>
                  <a:bodyPr/>
                  <a:lstStyle/>
                  <a:p>
                    <a:r>
                      <a:t>4.35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3982-4052-A102-4A756BD350E0}"/>
                </c:ext>
              </c:extLst>
            </c:dLbl>
            <c:dLbl>
              <c:idx val="14"/>
              <c:tx>
                <c:rich>
                  <a:bodyPr/>
                  <a:lstStyle/>
                  <a:p>
                    <a:r>
                      <a:t>4.34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982-4052-A102-4A756BD350E0}"/>
                </c:ext>
              </c:extLst>
            </c:dLbl>
            <c:dLbl>
              <c:idx val="15"/>
              <c:tx>
                <c:rich>
                  <a:bodyPr/>
                  <a:lstStyle/>
                  <a:p>
                    <a:r>
                      <a:t>4.33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982-4052-A102-4A756BD350E0}"/>
                </c:ext>
              </c:extLst>
            </c:dLbl>
            <c:dLbl>
              <c:idx val="16"/>
              <c:tx>
                <c:rich>
                  <a:bodyPr/>
                  <a:lstStyle/>
                  <a:p>
                    <a:r>
                      <a:t>4.32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982-4052-A102-4A756BD350E0}"/>
                </c:ext>
              </c:extLst>
            </c:dLbl>
            <c:dLbl>
              <c:idx val="17"/>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3982-4052-A102-4A756BD350E0}"/>
                </c:ext>
              </c:extLst>
            </c:dLbl>
            <c:dLbl>
              <c:idx val="18"/>
              <c:tx>
                <c:rich>
                  <a:bodyPr/>
                  <a:lstStyle/>
                  <a:p>
                    <a:r>
                      <a:t>4.29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982-4052-A102-4A756BD350E0}"/>
                </c:ext>
              </c:extLst>
            </c:dLbl>
            <c:dLbl>
              <c:idx val="19"/>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982-4052-A102-4A756BD350E0}"/>
                </c:ext>
              </c:extLst>
            </c:dLbl>
            <c:dLbl>
              <c:idx val="20"/>
              <c:tx>
                <c:rich>
                  <a:bodyPr/>
                  <a:lstStyle/>
                  <a:p>
                    <a:r>
                      <a:t>4.28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982-4052-A102-4A756BD350E0}"/>
                </c:ext>
              </c:extLst>
            </c:dLbl>
            <c:dLbl>
              <c:idx val="21"/>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982-4052-A102-4A756BD350E0}"/>
                </c:ext>
              </c:extLst>
            </c:dLbl>
            <c:dLbl>
              <c:idx val="22"/>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982-4052-A102-4A756BD350E0}"/>
                </c:ext>
              </c:extLst>
            </c:dLbl>
            <c:dLbl>
              <c:idx val="23"/>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982-4052-A102-4A756BD350E0}"/>
                </c:ext>
              </c:extLst>
            </c:dLbl>
            <c:dLbl>
              <c:idx val="24"/>
              <c:tx>
                <c:rich>
                  <a:bodyPr/>
                  <a:lstStyle/>
                  <a:p>
                    <a:r>
                      <a:t>4.27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982-4052-A102-4A756BD350E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TPE</c:v>
                </c:pt>
                <c:pt idx="1">
                  <c:v>GRR</c:v>
                </c:pt>
                <c:pt idx="2">
                  <c:v>IXE</c:v>
                </c:pt>
                <c:pt idx="3">
                  <c:v>DME</c:v>
                </c:pt>
                <c:pt idx="4">
                  <c:v>IDR</c:v>
                </c:pt>
                <c:pt idx="5">
                  <c:v>PUJ</c:v>
                </c:pt>
                <c:pt idx="6">
                  <c:v>CRP</c:v>
                </c:pt>
                <c:pt idx="7">
                  <c:v>PWM</c:v>
                </c:pt>
                <c:pt idx="8">
                  <c:v>CEB</c:v>
                </c:pt>
                <c:pt idx="9">
                  <c:v>BEG</c:v>
                </c:pt>
                <c:pt idx="10">
                  <c:v>ESB</c:v>
                </c:pt>
                <c:pt idx="11">
                  <c:v>VDE</c:v>
                </c:pt>
                <c:pt idx="12">
                  <c:v>HMO</c:v>
                </c:pt>
                <c:pt idx="13">
                  <c:v>SXR</c:v>
                </c:pt>
                <c:pt idx="14">
                  <c:v>BGY</c:v>
                </c:pt>
                <c:pt idx="15">
                  <c:v>ADB</c:v>
                </c:pt>
                <c:pt idx="16">
                  <c:v>TPA</c:v>
                </c:pt>
                <c:pt idx="17">
                  <c:v>BOI</c:v>
                </c:pt>
                <c:pt idx="18">
                  <c:v>MSP</c:v>
                </c:pt>
                <c:pt idx="19">
                  <c:v>IND</c:v>
                </c:pt>
                <c:pt idx="20">
                  <c:v>MFM</c:v>
                </c:pt>
                <c:pt idx="21">
                  <c:v>SFB</c:v>
                </c:pt>
                <c:pt idx="22">
                  <c:v>NRT</c:v>
                </c:pt>
                <c:pt idx="23">
                  <c:v>BDA</c:v>
                </c:pt>
                <c:pt idx="24">
                  <c:v>CPT</c:v>
                </c:pt>
              </c:strCache>
            </c:strRef>
          </c:cat>
          <c:val>
            <c:numRef>
              <c:f>Sheet1!$B$2:$B$26</c:f>
              <c:numCache>
                <c:formatCode>0.00000000</c:formatCode>
                <c:ptCount val="25"/>
                <c:pt idx="0">
                  <c:v>4.4992893481999996</c:v>
                </c:pt>
                <c:pt idx="1">
                  <c:v>4.4992033266</c:v>
                </c:pt>
                <c:pt idx="2">
                  <c:v>4.4982739924999997</c:v>
                </c:pt>
                <c:pt idx="3">
                  <c:v>4.4565874615999999</c:v>
                </c:pt>
                <c:pt idx="4">
                  <c:v>4.4519959769000002</c:v>
                </c:pt>
                <c:pt idx="5">
                  <c:v>4.4381929618999996</c:v>
                </c:pt>
                <c:pt idx="6">
                  <c:v>4.4329804722999997</c:v>
                </c:pt>
                <c:pt idx="7">
                  <c:v>4.4219396189999998</c:v>
                </c:pt>
                <c:pt idx="8">
                  <c:v>4.3843906476000001</c:v>
                </c:pt>
                <c:pt idx="9">
                  <c:v>4.3824134916000004</c:v>
                </c:pt>
                <c:pt idx="10">
                  <c:v>4.3791339832</c:v>
                </c:pt>
                <c:pt idx="11">
                  <c:v>4.3591610642000003</c:v>
                </c:pt>
                <c:pt idx="12">
                  <c:v>4.3564836807000002</c:v>
                </c:pt>
                <c:pt idx="13">
                  <c:v>4.3540743721000004</c:v>
                </c:pt>
                <c:pt idx="14">
                  <c:v>4.3357992954000002</c:v>
                </c:pt>
                <c:pt idx="15">
                  <c:v>4.3272911044000004</c:v>
                </c:pt>
                <c:pt idx="16">
                  <c:v>4.3191518298</c:v>
                </c:pt>
                <c:pt idx="17">
                  <c:v>4.2930497955</c:v>
                </c:pt>
                <c:pt idx="18">
                  <c:v>4.2870598339999999</c:v>
                </c:pt>
                <c:pt idx="19">
                  <c:v>4.2793428131000004</c:v>
                </c:pt>
                <c:pt idx="20">
                  <c:v>4.2790300362</c:v>
                </c:pt>
                <c:pt idx="21">
                  <c:v>4.2732154956999997</c:v>
                </c:pt>
                <c:pt idx="22">
                  <c:v>4.2730439536000002</c:v>
                </c:pt>
                <c:pt idx="23">
                  <c:v>4.2696137489000003</c:v>
                </c:pt>
                <c:pt idx="24">
                  <c:v>4.2686134358999999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8A0-1B48-80C9-3B3A74B09F7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7F6-4141-9C4C-0941EC2DF7C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7F6-4141-9C4C-0941EC2DF7C8}"/>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7F6-4141-9C4C-0941EC2DF7C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7F6-4141-9C4C-0941EC2DF7C8}"/>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B82-432D-A4CE-929F8DA34FE3}"/>
              </c:ext>
            </c:extLst>
          </c:dPt>
          <c:dPt>
            <c:idx val="1"/>
            <c:invertIfNegative val="0"/>
            <c:bubble3D val="0"/>
            <c:spPr>
              <a:solidFill>
                <a:srgbClr val="5692C9"/>
              </a:solidFill>
            </c:spPr>
            <c:extLst>
              <c:ext xmlns:c16="http://schemas.microsoft.com/office/drawing/2014/chart" uri="{C3380CC4-5D6E-409C-BE32-E72D297353CC}">
                <c16:uniqueId val="{00000003-3D9E-4B33-9376-6AEB73B5D0CD}"/>
              </c:ext>
            </c:extLst>
          </c:dPt>
          <c:dPt>
            <c:idx val="2"/>
            <c:invertIfNegative val="0"/>
            <c:bubble3D val="0"/>
            <c:spPr>
              <a:solidFill>
                <a:srgbClr val="5692C9"/>
              </a:solidFill>
            </c:spPr>
            <c:extLst>
              <c:ext xmlns:c16="http://schemas.microsoft.com/office/drawing/2014/chart" uri="{C3380CC4-5D6E-409C-BE32-E72D297353CC}">
                <c16:uniqueId val="{00000005-3D9E-4B33-9376-6AEB73B5D0CD}"/>
              </c:ext>
            </c:extLst>
          </c:dPt>
          <c:dPt>
            <c:idx val="3"/>
            <c:invertIfNegative val="0"/>
            <c:bubble3D val="0"/>
            <c:spPr>
              <a:solidFill>
                <a:srgbClr val="5692C9"/>
              </a:solidFill>
            </c:spPr>
            <c:extLst>
              <c:ext xmlns:c16="http://schemas.microsoft.com/office/drawing/2014/chart" uri="{C3380CC4-5D6E-409C-BE32-E72D297353CC}">
                <c16:uniqueId val="{00000007-3D9E-4B33-9376-6AEB73B5D0CD}"/>
              </c:ext>
            </c:extLst>
          </c:dPt>
          <c:dPt>
            <c:idx val="4"/>
            <c:invertIfNegative val="0"/>
            <c:bubble3D val="0"/>
            <c:spPr>
              <a:solidFill>
                <a:srgbClr val="5692C9"/>
              </a:solidFill>
            </c:spPr>
            <c:extLst>
              <c:ext xmlns:c16="http://schemas.microsoft.com/office/drawing/2014/chart" uri="{C3380CC4-5D6E-409C-BE32-E72D297353CC}">
                <c16:uniqueId val="{00000009-3D9E-4B33-9376-6AEB73B5D0CD}"/>
              </c:ext>
            </c:extLst>
          </c:dPt>
          <c:dPt>
            <c:idx val="5"/>
            <c:invertIfNegative val="0"/>
            <c:bubble3D val="0"/>
            <c:spPr>
              <a:solidFill>
                <a:srgbClr val="5692C9"/>
              </a:solidFill>
            </c:spPr>
            <c:extLst>
              <c:ext xmlns:c16="http://schemas.microsoft.com/office/drawing/2014/chart" uri="{C3380CC4-5D6E-409C-BE32-E72D297353CC}">
                <c16:uniqueId val="{0000000B-3D9E-4B33-9376-6AEB73B5D0CD}"/>
              </c:ext>
            </c:extLst>
          </c:dPt>
          <c:dPt>
            <c:idx val="6"/>
            <c:invertIfNegative val="0"/>
            <c:bubble3D val="0"/>
            <c:spPr>
              <a:solidFill>
                <a:srgbClr val="C00000"/>
              </a:solidFill>
            </c:spPr>
            <c:extLst>
              <c:ext xmlns:c16="http://schemas.microsoft.com/office/drawing/2014/chart" uri="{C3380CC4-5D6E-409C-BE32-E72D297353CC}">
                <c16:uniqueId val="{0000000D-3D9E-4B33-9376-6AEB73B5D0CD}"/>
              </c:ext>
            </c:extLst>
          </c:dPt>
          <c:dPt>
            <c:idx val="7"/>
            <c:invertIfNegative val="0"/>
            <c:bubble3D val="0"/>
            <c:spPr>
              <a:solidFill>
                <a:srgbClr val="5692C9"/>
              </a:solidFill>
            </c:spPr>
            <c:extLst>
              <c:ext xmlns:c16="http://schemas.microsoft.com/office/drawing/2014/chart" uri="{C3380CC4-5D6E-409C-BE32-E72D297353CC}">
                <c16:uniqueId val="{0000000F-3D9E-4B33-9376-6AEB73B5D0CD}"/>
              </c:ext>
            </c:extLst>
          </c:dPt>
          <c:dPt>
            <c:idx val="8"/>
            <c:invertIfNegative val="0"/>
            <c:bubble3D val="0"/>
            <c:spPr>
              <a:solidFill>
                <a:srgbClr val="5692C9"/>
              </a:solidFill>
            </c:spPr>
            <c:extLst>
              <c:ext xmlns:c16="http://schemas.microsoft.com/office/drawing/2014/chart" uri="{C3380CC4-5D6E-409C-BE32-E72D297353CC}">
                <c16:uniqueId val="{00000011-3D9E-4B33-9376-6AEB73B5D0CD}"/>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B82-432D-A4CE-929F8DA34FE3}"/>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B82-432D-A4CE-929F8DA34FE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MSP</c:v>
                </c:pt>
                <c:pt idx="1">
                  <c:v>IND</c:v>
                </c:pt>
                <c:pt idx="2">
                  <c:v>SAT</c:v>
                </c:pt>
                <c:pt idx="3">
                  <c:v>TPA</c:v>
                </c:pt>
                <c:pt idx="4">
                  <c:v>AUS</c:v>
                </c:pt>
                <c:pt idx="5">
                  <c:v>DAL</c:v>
                </c:pt>
                <c:pt idx="6">
                  <c:v>BWI</c:v>
                </c:pt>
                <c:pt idx="7">
                  <c:v>DTW</c:v>
                </c:pt>
                <c:pt idx="8">
                  <c:v>MSY</c:v>
                </c:pt>
              </c:strCache>
            </c:strRef>
          </c:cat>
          <c:val>
            <c:numRef>
              <c:f>Sheet1!$B$2:$B$12</c:f>
              <c:numCache>
                <c:formatCode>0.00000000</c:formatCode>
                <c:ptCount val="11"/>
                <c:pt idx="0">
                  <c:v>4.5542430100000004</c:v>
                </c:pt>
                <c:pt idx="1">
                  <c:v>4.5330102300000004</c:v>
                </c:pt>
                <c:pt idx="2">
                  <c:v>4.43371051</c:v>
                </c:pt>
                <c:pt idx="3">
                  <c:v>4.3879663000000004</c:v>
                </c:pt>
                <c:pt idx="4">
                  <c:v>4.3708115799999998</c:v>
                </c:pt>
                <c:pt idx="5">
                  <c:v>4.3645866900000003</c:v>
                </c:pt>
                <c:pt idx="6">
                  <c:v>4.3206704499999997</c:v>
                </c:pt>
                <c:pt idx="7">
                  <c:v>4.2659005499999996</c:v>
                </c:pt>
                <c:pt idx="8">
                  <c:v>3.99535668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B82-432D-A4CE-929F8DA34FE3}"/>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7D1-499B-9638-FAF596E6899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7D1-499B-9638-FAF596E6899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7D1-499B-9638-FAF596E6899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7D1-499B-9638-FAF596E6899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9BC-469E-8A97-98C9BE53FB1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9BC-469E-8A97-98C9BE53FB1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9BC-469E-8A97-98C9BE53FB1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9BC-469E-8A97-98C9BE53FB1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781-49D5-B1ED-7EA75DEBFE6E}"/>
              </c:ext>
            </c:extLst>
          </c:dPt>
          <c:dPt>
            <c:idx val="1"/>
            <c:invertIfNegative val="0"/>
            <c:bubble3D val="0"/>
            <c:spPr>
              <a:solidFill>
                <a:srgbClr val="5692C9"/>
              </a:solidFill>
            </c:spPr>
            <c:extLst>
              <c:ext xmlns:c16="http://schemas.microsoft.com/office/drawing/2014/chart" uri="{C3380CC4-5D6E-409C-BE32-E72D297353CC}">
                <c16:uniqueId val="{00000003-534C-4160-B010-F5D904707038}"/>
              </c:ext>
            </c:extLst>
          </c:dPt>
          <c:dPt>
            <c:idx val="2"/>
            <c:invertIfNegative val="0"/>
            <c:bubble3D val="0"/>
            <c:spPr>
              <a:solidFill>
                <a:srgbClr val="5692C9"/>
              </a:solidFill>
            </c:spPr>
            <c:extLst>
              <c:ext xmlns:c16="http://schemas.microsoft.com/office/drawing/2014/chart" uri="{C3380CC4-5D6E-409C-BE32-E72D297353CC}">
                <c16:uniqueId val="{00000005-534C-4160-B010-F5D904707038}"/>
              </c:ext>
            </c:extLst>
          </c:dPt>
          <c:dPt>
            <c:idx val="3"/>
            <c:invertIfNegative val="0"/>
            <c:bubble3D val="0"/>
            <c:spPr>
              <a:solidFill>
                <a:srgbClr val="5692C9"/>
              </a:solidFill>
            </c:spPr>
            <c:extLst>
              <c:ext xmlns:c16="http://schemas.microsoft.com/office/drawing/2014/chart" uri="{C3380CC4-5D6E-409C-BE32-E72D297353CC}">
                <c16:uniqueId val="{00000007-534C-4160-B010-F5D904707038}"/>
              </c:ext>
            </c:extLst>
          </c:dPt>
          <c:dPt>
            <c:idx val="4"/>
            <c:invertIfNegative val="0"/>
            <c:bubble3D val="0"/>
            <c:spPr>
              <a:solidFill>
                <a:srgbClr val="C00000"/>
              </a:solidFill>
            </c:spPr>
            <c:extLst>
              <c:ext xmlns:c16="http://schemas.microsoft.com/office/drawing/2014/chart" uri="{C3380CC4-5D6E-409C-BE32-E72D297353CC}">
                <c16:uniqueId val="{00000009-534C-4160-B010-F5D904707038}"/>
              </c:ext>
            </c:extLst>
          </c:dPt>
          <c:dPt>
            <c:idx val="5"/>
            <c:invertIfNegative val="0"/>
            <c:bubble3D val="0"/>
            <c:spPr>
              <a:solidFill>
                <a:srgbClr val="5692C9"/>
              </a:solidFill>
            </c:spPr>
            <c:extLst>
              <c:ext xmlns:c16="http://schemas.microsoft.com/office/drawing/2014/chart" uri="{C3380CC4-5D6E-409C-BE32-E72D297353CC}">
                <c16:uniqueId val="{0000000B-534C-4160-B010-F5D904707038}"/>
              </c:ext>
            </c:extLst>
          </c:dPt>
          <c:dPt>
            <c:idx val="6"/>
            <c:invertIfNegative val="0"/>
            <c:bubble3D val="0"/>
            <c:spPr>
              <a:solidFill>
                <a:srgbClr val="5692C9"/>
              </a:solidFill>
            </c:spPr>
            <c:extLst>
              <c:ext xmlns:c16="http://schemas.microsoft.com/office/drawing/2014/chart" uri="{C3380CC4-5D6E-409C-BE32-E72D297353CC}">
                <c16:uniqueId val="{0000000D-534C-4160-B010-F5D904707038}"/>
              </c:ext>
            </c:extLst>
          </c:dPt>
          <c:dPt>
            <c:idx val="7"/>
            <c:invertIfNegative val="0"/>
            <c:bubble3D val="0"/>
            <c:spPr>
              <a:solidFill>
                <a:srgbClr val="5692C9"/>
              </a:solidFill>
            </c:spPr>
            <c:extLst>
              <c:ext xmlns:c16="http://schemas.microsoft.com/office/drawing/2014/chart" uri="{C3380CC4-5D6E-409C-BE32-E72D297353CC}">
                <c16:uniqueId val="{0000000F-534C-4160-B010-F5D904707038}"/>
              </c:ext>
            </c:extLst>
          </c:dPt>
          <c:dPt>
            <c:idx val="8"/>
            <c:invertIfNegative val="0"/>
            <c:bubble3D val="0"/>
            <c:spPr>
              <a:solidFill>
                <a:srgbClr val="5692C9"/>
              </a:solidFill>
            </c:spPr>
            <c:extLst>
              <c:ext xmlns:c16="http://schemas.microsoft.com/office/drawing/2014/chart" uri="{C3380CC4-5D6E-409C-BE32-E72D297353CC}">
                <c16:uniqueId val="{00000011-534C-4160-B010-F5D904707038}"/>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781-49D5-B1ED-7EA75DEBFE6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781-49D5-B1ED-7EA75DEBFE6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MSP</c:v>
                </c:pt>
                <c:pt idx="2">
                  <c:v>DAL</c:v>
                </c:pt>
                <c:pt idx="3">
                  <c:v>TPA</c:v>
                </c:pt>
                <c:pt idx="4">
                  <c:v>BWI</c:v>
                </c:pt>
                <c:pt idx="5">
                  <c:v>SAT</c:v>
                </c:pt>
                <c:pt idx="6">
                  <c:v>AUS</c:v>
                </c:pt>
                <c:pt idx="7">
                  <c:v>DTW</c:v>
                </c:pt>
                <c:pt idx="8">
                  <c:v>MSY</c:v>
                </c:pt>
              </c:strCache>
            </c:strRef>
          </c:cat>
          <c:val>
            <c:numRef>
              <c:f>Sheet1!$B$2:$B$12</c:f>
              <c:numCache>
                <c:formatCode>0.00000000</c:formatCode>
                <c:ptCount val="11"/>
                <c:pt idx="0">
                  <c:v>4.5096928199999997</c:v>
                </c:pt>
                <c:pt idx="1">
                  <c:v>4.4889796200000003</c:v>
                </c:pt>
                <c:pt idx="2">
                  <c:v>4.3954740499999998</c:v>
                </c:pt>
                <c:pt idx="3">
                  <c:v>4.3549040100000003</c:v>
                </c:pt>
                <c:pt idx="4">
                  <c:v>4.3027724799999998</c:v>
                </c:pt>
                <c:pt idx="5">
                  <c:v>4.2626610600000001</c:v>
                </c:pt>
                <c:pt idx="6">
                  <c:v>4.2475082400000002</c:v>
                </c:pt>
                <c:pt idx="7">
                  <c:v>4.1946106399999996</c:v>
                </c:pt>
                <c:pt idx="8">
                  <c:v>4.1673683700000002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781-49D5-B1ED-7EA75DEBFE6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760-4DBB-A870-9308C6F4864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760-4DBB-A870-9308C6F48645}"/>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760-4DBB-A870-9308C6F48645}"/>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760-4DBB-A870-9308C6F48645}"/>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B7C-4FBD-8BE4-D156A6248FB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B7C-4FBD-8BE4-D156A6248FB9}"/>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B7C-4FBD-8BE4-D156A6248FB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B7C-4FBD-8BE4-D156A6248FB9}"/>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738-437F-B08D-235A82E71A54}"/>
              </c:ext>
            </c:extLst>
          </c:dPt>
          <c:dPt>
            <c:idx val="1"/>
            <c:invertIfNegative val="0"/>
            <c:bubble3D val="0"/>
            <c:spPr>
              <a:solidFill>
                <a:srgbClr val="5692C9"/>
              </a:solidFill>
            </c:spPr>
            <c:extLst>
              <c:ext xmlns:c16="http://schemas.microsoft.com/office/drawing/2014/chart" uri="{C3380CC4-5D6E-409C-BE32-E72D297353CC}">
                <c16:uniqueId val="{00000003-F7F8-4481-936D-B684930AABF4}"/>
              </c:ext>
            </c:extLst>
          </c:dPt>
          <c:dPt>
            <c:idx val="2"/>
            <c:invertIfNegative val="0"/>
            <c:bubble3D val="0"/>
            <c:spPr>
              <a:solidFill>
                <a:srgbClr val="5692C9"/>
              </a:solidFill>
            </c:spPr>
            <c:extLst>
              <c:ext xmlns:c16="http://schemas.microsoft.com/office/drawing/2014/chart" uri="{C3380CC4-5D6E-409C-BE32-E72D297353CC}">
                <c16:uniqueId val="{00000005-F7F8-4481-936D-B684930AABF4}"/>
              </c:ext>
            </c:extLst>
          </c:dPt>
          <c:dPt>
            <c:idx val="3"/>
            <c:invertIfNegative val="0"/>
            <c:bubble3D val="0"/>
            <c:spPr>
              <a:solidFill>
                <a:srgbClr val="5692C9"/>
              </a:solidFill>
            </c:spPr>
            <c:extLst>
              <c:ext xmlns:c16="http://schemas.microsoft.com/office/drawing/2014/chart" uri="{C3380CC4-5D6E-409C-BE32-E72D297353CC}">
                <c16:uniqueId val="{00000007-F7F8-4481-936D-B684930AABF4}"/>
              </c:ext>
            </c:extLst>
          </c:dPt>
          <c:dPt>
            <c:idx val="4"/>
            <c:invertIfNegative val="0"/>
            <c:bubble3D val="0"/>
            <c:spPr>
              <a:solidFill>
                <a:srgbClr val="5692C9"/>
              </a:solidFill>
            </c:spPr>
            <c:extLst>
              <c:ext xmlns:c16="http://schemas.microsoft.com/office/drawing/2014/chart" uri="{C3380CC4-5D6E-409C-BE32-E72D297353CC}">
                <c16:uniqueId val="{00000009-F7F8-4481-936D-B684930AABF4}"/>
              </c:ext>
            </c:extLst>
          </c:dPt>
          <c:dPt>
            <c:idx val="5"/>
            <c:invertIfNegative val="0"/>
            <c:bubble3D val="0"/>
            <c:spPr>
              <a:solidFill>
                <a:srgbClr val="C00000"/>
              </a:solidFill>
            </c:spPr>
            <c:extLst>
              <c:ext xmlns:c16="http://schemas.microsoft.com/office/drawing/2014/chart" uri="{C3380CC4-5D6E-409C-BE32-E72D297353CC}">
                <c16:uniqueId val="{0000000B-F7F8-4481-936D-B684930AABF4}"/>
              </c:ext>
            </c:extLst>
          </c:dPt>
          <c:dPt>
            <c:idx val="6"/>
            <c:invertIfNegative val="0"/>
            <c:bubble3D val="0"/>
            <c:spPr>
              <a:solidFill>
                <a:srgbClr val="5692C9"/>
              </a:solidFill>
            </c:spPr>
            <c:extLst>
              <c:ext xmlns:c16="http://schemas.microsoft.com/office/drawing/2014/chart" uri="{C3380CC4-5D6E-409C-BE32-E72D297353CC}">
                <c16:uniqueId val="{0000000D-F7F8-4481-936D-B684930AABF4}"/>
              </c:ext>
            </c:extLst>
          </c:dPt>
          <c:dPt>
            <c:idx val="7"/>
            <c:invertIfNegative val="0"/>
            <c:bubble3D val="0"/>
            <c:spPr>
              <a:solidFill>
                <a:srgbClr val="5692C9"/>
              </a:solidFill>
            </c:spPr>
            <c:extLst>
              <c:ext xmlns:c16="http://schemas.microsoft.com/office/drawing/2014/chart" uri="{C3380CC4-5D6E-409C-BE32-E72D297353CC}">
                <c16:uniqueId val="{0000000F-F7F8-4481-936D-B684930AABF4}"/>
              </c:ext>
            </c:extLst>
          </c:dPt>
          <c:dPt>
            <c:idx val="8"/>
            <c:invertIfNegative val="0"/>
            <c:bubble3D val="0"/>
            <c:spPr>
              <a:solidFill>
                <a:srgbClr val="5692C9"/>
              </a:solidFill>
            </c:spPr>
            <c:extLst>
              <c:ext xmlns:c16="http://schemas.microsoft.com/office/drawing/2014/chart" uri="{C3380CC4-5D6E-409C-BE32-E72D297353CC}">
                <c16:uniqueId val="{00000011-F7F8-4481-936D-B684930AABF4}"/>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738-437F-B08D-235A82E71A54}"/>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738-437F-B08D-235A82E71A54}"/>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SAT</c:v>
                </c:pt>
                <c:pt idx="1">
                  <c:v>AUS</c:v>
                </c:pt>
                <c:pt idx="2">
                  <c:v>TPA</c:v>
                </c:pt>
                <c:pt idx="3">
                  <c:v>DAL</c:v>
                </c:pt>
                <c:pt idx="4">
                  <c:v>IND</c:v>
                </c:pt>
                <c:pt idx="5">
                  <c:v>BWI</c:v>
                </c:pt>
                <c:pt idx="6">
                  <c:v>MSP</c:v>
                </c:pt>
                <c:pt idx="7">
                  <c:v>MSY</c:v>
                </c:pt>
                <c:pt idx="8">
                  <c:v>DTW</c:v>
                </c:pt>
              </c:strCache>
            </c:strRef>
          </c:cat>
          <c:val>
            <c:numRef>
              <c:f>Sheet1!$B$2:$B$12</c:f>
              <c:numCache>
                <c:formatCode>0.00000000</c:formatCode>
                <c:ptCount val="11"/>
                <c:pt idx="0">
                  <c:v>4.1676485999999997</c:v>
                </c:pt>
                <c:pt idx="1">
                  <c:v>4.1541343599999996</c:v>
                </c:pt>
                <c:pt idx="2">
                  <c:v>4.1427136899999999</c:v>
                </c:pt>
                <c:pt idx="3">
                  <c:v>4.0995591500000002</c:v>
                </c:pt>
                <c:pt idx="4">
                  <c:v>4.0659929699999999</c:v>
                </c:pt>
                <c:pt idx="5">
                  <c:v>4.0139720800000003</c:v>
                </c:pt>
                <c:pt idx="6">
                  <c:v>3.98510191</c:v>
                </c:pt>
                <c:pt idx="7">
                  <c:v>3.8794905599999998</c:v>
                </c:pt>
                <c:pt idx="8">
                  <c:v>3.8035118400000001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738-437F-B08D-235A82E71A54}"/>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947-4423-B541-512067C1E1F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947-4423-B541-512067C1E1FB}"/>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947-4423-B541-512067C1E1F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947-4423-B541-512067C1E1FB}"/>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01B-4E60-B4DF-4FBDB7F6927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01B-4E60-B4DF-4FBDB7F6927B}"/>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01B-4E60-B4DF-4FBDB7F6927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01B-4E60-B4DF-4FBDB7F6927B}"/>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761399507522583"/>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935-754B-A1FE-9474FFD3F251}"/>
              </c:ext>
            </c:extLst>
          </c:dPt>
          <c:dPt>
            <c:idx val="1"/>
            <c:invertIfNegative val="0"/>
            <c:bubble3D val="0"/>
            <c:spPr>
              <a:solidFill>
                <a:srgbClr val="FFC000"/>
              </a:solidFill>
            </c:spPr>
            <c:extLst>
              <c:ext xmlns:c16="http://schemas.microsoft.com/office/drawing/2014/chart" uri="{C3380CC4-5D6E-409C-BE32-E72D297353CC}">
                <c16:uniqueId val="{00000003-ADFD-4F8D-B771-E7E08F1C5CBE}"/>
              </c:ext>
            </c:extLst>
          </c:dPt>
          <c:dPt>
            <c:idx val="2"/>
            <c:invertIfNegative val="0"/>
            <c:bubble3D val="0"/>
            <c:spPr>
              <a:solidFill>
                <a:srgbClr val="C00000"/>
              </a:solidFill>
            </c:spPr>
            <c:extLst>
              <c:ext xmlns:c16="http://schemas.microsoft.com/office/drawing/2014/chart" uri="{C3380CC4-5D6E-409C-BE32-E72D297353CC}">
                <c16:uniqueId val="{00000005-ADFD-4F8D-B771-E7E08F1C5CBE}"/>
              </c:ext>
            </c:extLst>
          </c:dPt>
          <c:dPt>
            <c:idx val="3"/>
            <c:invertIfNegative val="0"/>
            <c:bubble3D val="0"/>
            <c:spPr>
              <a:solidFill>
                <a:srgbClr val="003A8C"/>
              </a:solidFill>
            </c:spPr>
            <c:extLst>
              <c:ext xmlns:c16="http://schemas.microsoft.com/office/drawing/2014/chart" uri="{C3380CC4-5D6E-409C-BE32-E72D297353CC}">
                <c16:uniqueId val="{00000007-ADFD-4F8D-B771-E7E08F1C5CBE}"/>
              </c:ext>
            </c:extLst>
          </c:dPt>
          <c:dPt>
            <c:idx val="4"/>
            <c:invertIfNegative val="0"/>
            <c:bubble3D val="0"/>
            <c:spPr>
              <a:solidFill>
                <a:srgbClr val="003A8C"/>
              </a:solidFill>
            </c:spPr>
            <c:extLst>
              <c:ext xmlns:c16="http://schemas.microsoft.com/office/drawing/2014/chart" uri="{C3380CC4-5D6E-409C-BE32-E72D297353CC}">
                <c16:uniqueId val="{00000009-ADFD-4F8D-B771-E7E08F1C5CBE}"/>
              </c:ext>
            </c:extLst>
          </c:dPt>
          <c:dPt>
            <c:idx val="5"/>
            <c:invertIfNegative val="0"/>
            <c:bubble3D val="0"/>
            <c:spPr>
              <a:solidFill>
                <a:srgbClr val="FFFFFF">
                  <a:alpha val="0"/>
                </a:srgbClr>
              </a:solidFill>
            </c:spPr>
            <c:extLst>
              <c:ext xmlns:c16="http://schemas.microsoft.com/office/drawing/2014/chart" uri="{C3380CC4-5D6E-409C-BE32-E72D297353CC}">
                <c16:uniqueId val="{0000000B-ADFD-4F8D-B771-E7E08F1C5CBE}"/>
              </c:ext>
            </c:extLst>
          </c:dPt>
          <c:dPt>
            <c:idx val="6"/>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935-754B-A1FE-9474FFD3F251}"/>
              </c:ext>
            </c:extLst>
          </c:dPt>
          <c:dPt>
            <c:idx val="7"/>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935-754B-A1FE-9474FFD3F251}"/>
              </c:ext>
            </c:extLst>
          </c:dPt>
          <c:dPt>
            <c:idx val="8"/>
            <c:invertIfNegative val="0"/>
            <c:bubble3D val="0"/>
            <c:spPr>
              <a:solidFill>
                <a:srgbClr val="FFFFFF">
                  <a:alpha val="0"/>
                </a:srgbClr>
              </a:solidFill>
            </c:spPr>
            <c:extLst>
              <c:ext xmlns:c16="http://schemas.microsoft.com/office/drawing/2014/chart" uri="{C3380CC4-5D6E-409C-BE32-E72D297353CC}">
                <c16:uniqueId val="{00000011-ADFD-4F8D-B771-E7E08F1C5CBE}"/>
              </c:ext>
            </c:extLst>
          </c:dPt>
          <c:dPt>
            <c:idx val="9"/>
            <c:invertIfNegative val="0"/>
            <c:bubble3D val="0"/>
            <c:spPr>
              <a:solidFill>
                <a:srgbClr val="FFFFFF">
                  <a:alpha val="0"/>
                </a:srgbClr>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B935-754B-A1FE-9474FFD3F251}"/>
              </c:ext>
            </c:extLst>
          </c:dPt>
          <c:dPt>
            <c:idx val="10"/>
            <c:invertIfNegative val="0"/>
            <c:bubble3D val="0"/>
            <c:spPr>
              <a:solidFill>
                <a:srgbClr val="FFFFFF">
                  <a:alpha val="0"/>
                </a:srgbClr>
              </a:solidFill>
            </c:spPr>
            <c:extLst>
              <c:ext xmlns:c16="http://schemas.microsoft.com/office/drawing/2014/chart" uri="{C3380CC4-5D6E-409C-BE32-E72D297353CC}">
                <c16:uniqueId val="{00000015-ADFD-4F8D-B771-E7E08F1C5CBE}"/>
              </c:ext>
            </c:extLst>
          </c:dPt>
          <c:dPt>
            <c:idx val="11"/>
            <c:invertIfNegative val="0"/>
            <c:bubble3D val="0"/>
            <c:spPr>
              <a:solidFill>
                <a:srgbClr val="FFFFFF">
                  <a:alpha val="0"/>
                </a:srgbClr>
              </a:solidFill>
            </c:spPr>
            <c:extLst>
              <c:ext xmlns:c16="http://schemas.microsoft.com/office/drawing/2014/chart" uri="{C3380CC4-5D6E-409C-BE32-E72D297353CC}">
                <c16:uniqueId val="{00000017-ADFD-4F8D-B771-E7E08F1C5CBE}"/>
              </c:ext>
            </c:extLst>
          </c:dPt>
          <c:dPt>
            <c:idx val="12"/>
            <c:invertIfNegative val="0"/>
            <c:bubble3D val="0"/>
            <c:spPr>
              <a:solidFill>
                <a:srgbClr val="FFFFFF">
                  <a:alpha val="0"/>
                </a:srgbClr>
              </a:solidFill>
            </c:spPr>
            <c:extLst>
              <c:ext xmlns:c16="http://schemas.microsoft.com/office/drawing/2014/chart" uri="{C3380CC4-5D6E-409C-BE32-E72D297353CC}">
                <c16:uniqueId val="{00000019-ADFD-4F8D-B771-E7E08F1C5CBE}"/>
              </c:ext>
            </c:extLst>
          </c:dPt>
          <c:dPt>
            <c:idx val="13"/>
            <c:invertIfNegative val="0"/>
            <c:bubble3D val="0"/>
            <c:spPr>
              <a:solidFill>
                <a:srgbClr val="FFFFFF">
                  <a:alpha val="0"/>
                </a:srgbClr>
              </a:solidFill>
            </c:spPr>
            <c:extLst>
              <c:ext xmlns:c16="http://schemas.microsoft.com/office/drawing/2014/chart" uri="{C3380CC4-5D6E-409C-BE32-E72D297353CC}">
                <c16:uniqueId val="{0000001B-ADFD-4F8D-B771-E7E08F1C5CBE}"/>
              </c:ext>
            </c:extLst>
          </c:dPt>
          <c:dPt>
            <c:idx val="14"/>
            <c:invertIfNegative val="0"/>
            <c:bubble3D val="0"/>
            <c:spPr>
              <a:solidFill>
                <a:srgbClr val="FFFFFF">
                  <a:alpha val="0"/>
                </a:srgbClr>
              </a:solidFill>
            </c:spPr>
            <c:extLst>
              <c:ext xmlns:c16="http://schemas.microsoft.com/office/drawing/2014/chart" uri="{C3380CC4-5D6E-409C-BE32-E72D297353CC}">
                <c16:uniqueId val="{0000001D-ADFD-4F8D-B771-E7E08F1C5CBE}"/>
              </c:ext>
            </c:extLst>
          </c:dPt>
          <c:dPt>
            <c:idx val="15"/>
            <c:invertIfNegative val="0"/>
            <c:bubble3D val="0"/>
            <c:spPr>
              <a:solidFill>
                <a:srgbClr val="FFFFFF">
                  <a:alpha val="0"/>
                </a:srgbClr>
              </a:solidFill>
            </c:spPr>
            <c:extLst>
              <c:ext xmlns:c16="http://schemas.microsoft.com/office/drawing/2014/chart" uri="{C3380CC4-5D6E-409C-BE32-E72D297353CC}">
                <c16:uniqueId val="{0000001F-ADFD-4F8D-B771-E7E08F1C5CBE}"/>
              </c:ext>
            </c:extLst>
          </c:dPt>
          <c:dPt>
            <c:idx val="16"/>
            <c:invertIfNegative val="0"/>
            <c:bubble3D val="0"/>
            <c:spPr>
              <a:solidFill>
                <a:srgbClr val="FFFFFF">
                  <a:alpha val="0"/>
                </a:srgbClr>
              </a:solidFill>
            </c:spPr>
            <c:extLst>
              <c:ext xmlns:c16="http://schemas.microsoft.com/office/drawing/2014/chart" uri="{C3380CC4-5D6E-409C-BE32-E72D297353CC}">
                <c16:uniqueId val="{00000021-ADFD-4F8D-B771-E7E08F1C5CBE}"/>
              </c:ext>
            </c:extLst>
          </c:dPt>
          <c:dPt>
            <c:idx val="17"/>
            <c:invertIfNegative val="0"/>
            <c:bubble3D val="0"/>
            <c:spPr>
              <a:solidFill>
                <a:srgbClr val="FFFFFF">
                  <a:alpha val="0"/>
                </a:srgbClr>
              </a:solidFill>
            </c:spPr>
            <c:extLst>
              <c:ext xmlns:c16="http://schemas.microsoft.com/office/drawing/2014/chart" uri="{C3380CC4-5D6E-409C-BE32-E72D297353CC}">
                <c16:uniqueId val="{00000023-ADFD-4F8D-B771-E7E08F1C5CBE}"/>
              </c:ext>
            </c:extLst>
          </c:dPt>
          <c:dPt>
            <c:idx val="18"/>
            <c:invertIfNegative val="0"/>
            <c:bubble3D val="0"/>
            <c:spPr>
              <a:solidFill>
                <a:srgbClr val="FFFFFF">
                  <a:alpha val="0"/>
                </a:srgbClr>
              </a:solidFill>
            </c:spPr>
            <c:extLst>
              <c:ext xmlns:c16="http://schemas.microsoft.com/office/drawing/2014/chart" uri="{C3380CC4-5D6E-409C-BE32-E72D297353CC}">
                <c16:uniqueId val="{00000025-ADFD-4F8D-B771-E7E08F1C5CBE}"/>
              </c:ext>
            </c:extLst>
          </c:dPt>
          <c:dPt>
            <c:idx val="19"/>
            <c:invertIfNegative val="0"/>
            <c:bubble3D val="0"/>
            <c:spPr>
              <a:solidFill>
                <a:srgbClr val="FFFFFF">
                  <a:alpha val="0"/>
                </a:srgbClr>
              </a:solidFill>
            </c:spPr>
            <c:extLst>
              <c:ext xmlns:c16="http://schemas.microsoft.com/office/drawing/2014/chart" uri="{C3380CC4-5D6E-409C-BE32-E72D297353CC}">
                <c16:uniqueId val="{00000027-ADFD-4F8D-B771-E7E08F1C5CBE}"/>
              </c:ext>
            </c:extLst>
          </c:dPt>
          <c:dPt>
            <c:idx val="20"/>
            <c:invertIfNegative val="0"/>
            <c:bubble3D val="0"/>
            <c:spPr>
              <a:solidFill>
                <a:srgbClr val="FFFFFF">
                  <a:alpha val="0"/>
                </a:srgbClr>
              </a:solidFill>
            </c:spPr>
            <c:extLst>
              <c:ext xmlns:c16="http://schemas.microsoft.com/office/drawing/2014/chart" uri="{C3380CC4-5D6E-409C-BE32-E72D297353CC}">
                <c16:uniqueId val="{00000029-ADFD-4F8D-B771-E7E08F1C5CBE}"/>
              </c:ext>
            </c:extLst>
          </c:dPt>
          <c:dPt>
            <c:idx val="21"/>
            <c:invertIfNegative val="0"/>
            <c:bubble3D val="0"/>
            <c:spPr>
              <a:solidFill>
                <a:srgbClr val="FFFFFF">
                  <a:alpha val="0"/>
                </a:srgbClr>
              </a:solidFill>
            </c:spPr>
            <c:extLst>
              <c:ext xmlns:c16="http://schemas.microsoft.com/office/drawing/2014/chart" uri="{C3380CC4-5D6E-409C-BE32-E72D297353CC}">
                <c16:uniqueId val="{0000002B-ADFD-4F8D-B771-E7E08F1C5CBE}"/>
              </c:ext>
            </c:extLst>
          </c:dPt>
          <c:dPt>
            <c:idx val="22"/>
            <c:invertIfNegative val="0"/>
            <c:bubble3D val="0"/>
            <c:spPr>
              <a:solidFill>
                <a:srgbClr val="FFFFFF">
                  <a:alpha val="0"/>
                </a:srgbClr>
              </a:solidFill>
            </c:spPr>
            <c:extLst>
              <c:ext xmlns:c16="http://schemas.microsoft.com/office/drawing/2014/chart" uri="{C3380CC4-5D6E-409C-BE32-E72D297353CC}">
                <c16:uniqueId val="{0000002D-ADFD-4F8D-B771-E7E08F1C5CBE}"/>
              </c:ext>
            </c:extLst>
          </c:dPt>
          <c:dPt>
            <c:idx val="23"/>
            <c:invertIfNegative val="0"/>
            <c:bubble3D val="0"/>
            <c:spPr>
              <a:solidFill>
                <a:srgbClr val="FFFFFF">
                  <a:alpha val="0"/>
                </a:srgbClr>
              </a:solidFill>
            </c:spPr>
            <c:extLst>
              <c:ext xmlns:c16="http://schemas.microsoft.com/office/drawing/2014/chart" uri="{C3380CC4-5D6E-409C-BE32-E72D297353CC}">
                <c16:uniqueId val="{0000002F-ADFD-4F8D-B771-E7E08F1C5CBE}"/>
              </c:ext>
            </c:extLst>
          </c:dPt>
          <c:dPt>
            <c:idx val="24"/>
            <c:invertIfNegative val="0"/>
            <c:bubble3D val="0"/>
            <c:spPr>
              <a:solidFill>
                <a:srgbClr val="FFFFFF">
                  <a:alpha val="0"/>
                </a:srgbClr>
              </a:solidFill>
            </c:spPr>
            <c:extLst>
              <c:ext xmlns:c16="http://schemas.microsoft.com/office/drawing/2014/chart" uri="{C3380CC4-5D6E-409C-BE32-E72D297353CC}">
                <c16:uniqueId val="{00000031-ADFD-4F8D-B771-E7E08F1C5CBE}"/>
              </c:ext>
            </c:extLst>
          </c:dPt>
          <c:dLbls>
            <c:dLbl>
              <c:idx val="0"/>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B935-754B-A1FE-9474FFD3F251}"/>
                </c:ext>
              </c:extLst>
            </c:dLbl>
            <c:dLbl>
              <c:idx val="1"/>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DFD-4F8D-B771-E7E08F1C5CBE}"/>
                </c:ext>
              </c:extLst>
            </c:dLbl>
            <c:dLbl>
              <c:idx val="2"/>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DFD-4F8D-B771-E7E08F1C5CBE}"/>
                </c:ext>
              </c:extLst>
            </c:dLbl>
            <c:dLbl>
              <c:idx val="3"/>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DFD-4F8D-B771-E7E08F1C5CBE}"/>
                </c:ext>
              </c:extLst>
            </c:dLbl>
            <c:dLbl>
              <c:idx val="4"/>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DFD-4F8D-B771-E7E08F1C5CBE}"/>
                </c:ext>
              </c:extLst>
            </c:dLbl>
            <c:dLbl>
              <c:idx val="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DFD-4F8D-B771-E7E08F1C5CBE}"/>
                </c:ext>
              </c:extLst>
            </c:dLbl>
            <c:dLbl>
              <c:idx val="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B935-754B-A1FE-9474FFD3F251}"/>
                </c:ext>
              </c:extLst>
            </c:dLbl>
            <c:dLbl>
              <c:idx val="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B935-754B-A1FE-9474FFD3F251}"/>
                </c:ext>
              </c:extLst>
            </c:dLbl>
            <c:dLbl>
              <c:idx val="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DFD-4F8D-B771-E7E08F1C5CBE}"/>
                </c:ext>
              </c:extLst>
            </c:dLbl>
            <c:dLbl>
              <c:idx val="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B935-754B-A1FE-9474FFD3F251}"/>
                </c:ext>
              </c:extLst>
            </c:dLbl>
            <c:dLbl>
              <c:idx val="1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DFD-4F8D-B771-E7E08F1C5CBE}"/>
                </c:ext>
              </c:extLst>
            </c:dLbl>
            <c:dLbl>
              <c:idx val="1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DFD-4F8D-B771-E7E08F1C5CBE}"/>
                </c:ext>
              </c:extLst>
            </c:dLbl>
            <c:dLbl>
              <c:idx val="1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DFD-4F8D-B771-E7E08F1C5CBE}"/>
                </c:ext>
              </c:extLst>
            </c:dLbl>
            <c:dLbl>
              <c:idx val="1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DFD-4F8D-B771-E7E08F1C5CBE}"/>
                </c:ext>
              </c:extLst>
            </c:dLbl>
            <c:dLbl>
              <c:idx val="1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DFD-4F8D-B771-E7E08F1C5CBE}"/>
                </c:ext>
              </c:extLst>
            </c:dLbl>
            <c:dLbl>
              <c:idx val="15"/>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DFD-4F8D-B771-E7E08F1C5CBE}"/>
                </c:ext>
              </c:extLst>
            </c:dLbl>
            <c:dLbl>
              <c:idx val="16"/>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ADFD-4F8D-B771-E7E08F1C5CBE}"/>
                </c:ext>
              </c:extLst>
            </c:dLbl>
            <c:dLbl>
              <c:idx val="17"/>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ADFD-4F8D-B771-E7E08F1C5CBE}"/>
                </c:ext>
              </c:extLst>
            </c:dLbl>
            <c:dLbl>
              <c:idx val="18"/>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ADFD-4F8D-B771-E7E08F1C5CBE}"/>
                </c:ext>
              </c:extLst>
            </c:dLbl>
            <c:dLbl>
              <c:idx val="19"/>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ADFD-4F8D-B771-E7E08F1C5CBE}"/>
                </c:ext>
              </c:extLst>
            </c:dLbl>
            <c:dLbl>
              <c:idx val="20"/>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ADFD-4F8D-B771-E7E08F1C5CBE}"/>
                </c:ext>
              </c:extLst>
            </c:dLbl>
            <c:dLbl>
              <c:idx val="21"/>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ADFD-4F8D-B771-E7E08F1C5CBE}"/>
                </c:ext>
              </c:extLst>
            </c:dLbl>
            <c:dLbl>
              <c:idx val="22"/>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ADFD-4F8D-B771-E7E08F1C5CBE}"/>
                </c:ext>
              </c:extLst>
            </c:dLbl>
            <c:dLbl>
              <c:idx val="23"/>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ADFD-4F8D-B771-E7E08F1C5CBE}"/>
                </c:ext>
              </c:extLst>
            </c:dLbl>
            <c:dLbl>
              <c:idx val="24"/>
              <c:tx>
                <c:rich>
                  <a:bodyPr/>
                  <a:lstStyle/>
                  <a:p>
                    <a:endParaRP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ADFD-4F8D-B771-E7E08F1C5CB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5"/>
                <c:pt idx="0">
                  <c:v>YXE</c:v>
                </c:pt>
                <c:pt idx="1">
                  <c:v>DAL</c:v>
                </c:pt>
                <c:pt idx="2">
                  <c:v>BWI</c:v>
                </c:pt>
                <c:pt idx="3">
                  <c:v>CEI</c:v>
                </c:pt>
                <c:pt idx="4">
                  <c:v>BUD</c:v>
                </c:pt>
              </c:strCache>
            </c:strRef>
          </c:cat>
          <c:val>
            <c:numRef>
              <c:f>Sheet1!$B$2:$B$26</c:f>
              <c:numCache>
                <c:formatCode>0.00000000</c:formatCode>
                <c:ptCount val="25"/>
                <c:pt idx="0">
                  <c:v>4.0728363317999996</c:v>
                </c:pt>
                <c:pt idx="1">
                  <c:v>4.0686320240000002</c:v>
                </c:pt>
                <c:pt idx="2">
                  <c:v>4.0676336667999999</c:v>
                </c:pt>
                <c:pt idx="3">
                  <c:v>4.0654737309</c:v>
                </c:pt>
                <c:pt idx="4">
                  <c:v>4.0635477663000001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B935-754B-A1FE-9474FFD3F25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FBE-4623-96DD-8974AE891B0F}"/>
              </c:ext>
            </c:extLst>
          </c:dPt>
          <c:dPt>
            <c:idx val="1"/>
            <c:invertIfNegative val="0"/>
            <c:bubble3D val="0"/>
            <c:spPr>
              <a:solidFill>
                <a:srgbClr val="5692C9"/>
              </a:solidFill>
            </c:spPr>
            <c:extLst>
              <c:ext xmlns:c16="http://schemas.microsoft.com/office/drawing/2014/chart" uri="{C3380CC4-5D6E-409C-BE32-E72D297353CC}">
                <c16:uniqueId val="{00000003-23B5-4C79-89F7-BE7586E57D6B}"/>
              </c:ext>
            </c:extLst>
          </c:dPt>
          <c:dPt>
            <c:idx val="2"/>
            <c:invertIfNegative val="0"/>
            <c:bubble3D val="0"/>
            <c:spPr>
              <a:solidFill>
                <a:srgbClr val="5692C9"/>
              </a:solidFill>
            </c:spPr>
            <c:extLst>
              <c:ext xmlns:c16="http://schemas.microsoft.com/office/drawing/2014/chart" uri="{C3380CC4-5D6E-409C-BE32-E72D297353CC}">
                <c16:uniqueId val="{00000005-23B5-4C79-89F7-BE7586E57D6B}"/>
              </c:ext>
            </c:extLst>
          </c:dPt>
          <c:dPt>
            <c:idx val="3"/>
            <c:invertIfNegative val="0"/>
            <c:bubble3D val="0"/>
            <c:spPr>
              <a:solidFill>
                <a:srgbClr val="C00000"/>
              </a:solidFill>
            </c:spPr>
            <c:extLst>
              <c:ext xmlns:c16="http://schemas.microsoft.com/office/drawing/2014/chart" uri="{C3380CC4-5D6E-409C-BE32-E72D297353CC}">
                <c16:uniqueId val="{00000007-23B5-4C79-89F7-BE7586E57D6B}"/>
              </c:ext>
            </c:extLst>
          </c:dPt>
          <c:dPt>
            <c:idx val="4"/>
            <c:invertIfNegative val="0"/>
            <c:bubble3D val="0"/>
            <c:spPr>
              <a:solidFill>
                <a:srgbClr val="5692C9"/>
              </a:solidFill>
            </c:spPr>
            <c:extLst>
              <c:ext xmlns:c16="http://schemas.microsoft.com/office/drawing/2014/chart" uri="{C3380CC4-5D6E-409C-BE32-E72D297353CC}">
                <c16:uniqueId val="{00000009-23B5-4C79-89F7-BE7586E57D6B}"/>
              </c:ext>
            </c:extLst>
          </c:dPt>
          <c:dPt>
            <c:idx val="5"/>
            <c:invertIfNegative val="0"/>
            <c:bubble3D val="0"/>
            <c:spPr>
              <a:solidFill>
                <a:srgbClr val="5692C9"/>
              </a:solidFill>
            </c:spPr>
            <c:extLst>
              <c:ext xmlns:c16="http://schemas.microsoft.com/office/drawing/2014/chart" uri="{C3380CC4-5D6E-409C-BE32-E72D297353CC}">
                <c16:uniqueId val="{0000000B-23B5-4C79-89F7-BE7586E57D6B}"/>
              </c:ext>
            </c:extLst>
          </c:dPt>
          <c:dPt>
            <c:idx val="6"/>
            <c:invertIfNegative val="0"/>
            <c:bubble3D val="0"/>
            <c:spPr>
              <a:solidFill>
                <a:srgbClr val="5692C9"/>
              </a:solidFill>
            </c:spPr>
            <c:extLst>
              <c:ext xmlns:c16="http://schemas.microsoft.com/office/drawing/2014/chart" uri="{C3380CC4-5D6E-409C-BE32-E72D297353CC}">
                <c16:uniqueId val="{0000000D-23B5-4C79-89F7-BE7586E57D6B}"/>
              </c:ext>
            </c:extLst>
          </c:dPt>
          <c:dPt>
            <c:idx val="7"/>
            <c:invertIfNegative val="0"/>
            <c:bubble3D val="0"/>
            <c:spPr>
              <a:solidFill>
                <a:srgbClr val="5692C9"/>
              </a:solidFill>
            </c:spPr>
            <c:extLst>
              <c:ext xmlns:c16="http://schemas.microsoft.com/office/drawing/2014/chart" uri="{C3380CC4-5D6E-409C-BE32-E72D297353CC}">
                <c16:uniqueId val="{0000000F-23B5-4C79-89F7-BE7586E57D6B}"/>
              </c:ext>
            </c:extLst>
          </c:dPt>
          <c:dPt>
            <c:idx val="8"/>
            <c:invertIfNegative val="0"/>
            <c:bubble3D val="0"/>
            <c:spPr>
              <a:solidFill>
                <a:srgbClr val="5692C9"/>
              </a:solidFill>
            </c:spPr>
            <c:extLst>
              <c:ext xmlns:c16="http://schemas.microsoft.com/office/drawing/2014/chart" uri="{C3380CC4-5D6E-409C-BE32-E72D297353CC}">
                <c16:uniqueId val="{00000011-23B5-4C79-89F7-BE7586E57D6B}"/>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FBE-4623-96DD-8974AE891B0F}"/>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FBE-4623-96DD-8974AE891B0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MSP</c:v>
                </c:pt>
                <c:pt idx="2">
                  <c:v>DAL</c:v>
                </c:pt>
                <c:pt idx="3">
                  <c:v>BWI</c:v>
                </c:pt>
                <c:pt idx="4">
                  <c:v>MSY</c:v>
                </c:pt>
                <c:pt idx="5">
                  <c:v>TPA</c:v>
                </c:pt>
                <c:pt idx="6">
                  <c:v>AUS</c:v>
                </c:pt>
                <c:pt idx="7">
                  <c:v>DTW</c:v>
                </c:pt>
                <c:pt idx="8">
                  <c:v>SAT</c:v>
                </c:pt>
              </c:strCache>
            </c:strRef>
          </c:cat>
          <c:val>
            <c:numRef>
              <c:f>Sheet1!$B$2:$B$12</c:f>
              <c:numCache>
                <c:formatCode>0.00000000</c:formatCode>
                <c:ptCount val="11"/>
                <c:pt idx="0">
                  <c:v>4.6178001699999998</c:v>
                </c:pt>
                <c:pt idx="1">
                  <c:v>4.5170533199999996</c:v>
                </c:pt>
                <c:pt idx="2">
                  <c:v>4.5142253800000001</c:v>
                </c:pt>
                <c:pt idx="3">
                  <c:v>4.4604860899999998</c:v>
                </c:pt>
                <c:pt idx="4">
                  <c:v>4.4490224200000004</c:v>
                </c:pt>
                <c:pt idx="5">
                  <c:v>4.4433892799999999</c:v>
                </c:pt>
                <c:pt idx="6">
                  <c:v>4.4304247700000001</c:v>
                </c:pt>
                <c:pt idx="7">
                  <c:v>4.40945754</c:v>
                </c:pt>
                <c:pt idx="8">
                  <c:v>4.3772365100000004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FBE-4623-96DD-8974AE891B0F}"/>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272-40AF-A856-DEF230F0DC8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272-40AF-A856-DEF230F0DC80}"/>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272-40AF-A856-DEF230F0DC80}"/>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272-40AF-A856-DEF230F0DC80}"/>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BB4-455A-8E8F-AD602331318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BB4-455A-8E8F-AD6023313188}"/>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BB4-455A-8E8F-AD602331318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BB4-455A-8E8F-AD6023313188}"/>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002-44B0-969C-6154FC455E52}"/>
              </c:ext>
            </c:extLst>
          </c:dPt>
          <c:dPt>
            <c:idx val="1"/>
            <c:invertIfNegative val="0"/>
            <c:bubble3D val="0"/>
            <c:spPr>
              <a:solidFill>
                <a:srgbClr val="5692C9"/>
              </a:solidFill>
            </c:spPr>
            <c:extLst>
              <c:ext xmlns:c16="http://schemas.microsoft.com/office/drawing/2014/chart" uri="{C3380CC4-5D6E-409C-BE32-E72D297353CC}">
                <c16:uniqueId val="{00000003-05D6-4D34-A400-8F7AB7193A77}"/>
              </c:ext>
            </c:extLst>
          </c:dPt>
          <c:dPt>
            <c:idx val="2"/>
            <c:invertIfNegative val="0"/>
            <c:bubble3D val="0"/>
            <c:spPr>
              <a:solidFill>
                <a:srgbClr val="5692C9"/>
              </a:solidFill>
            </c:spPr>
            <c:extLst>
              <c:ext xmlns:c16="http://schemas.microsoft.com/office/drawing/2014/chart" uri="{C3380CC4-5D6E-409C-BE32-E72D297353CC}">
                <c16:uniqueId val="{00000005-05D6-4D34-A400-8F7AB7193A77}"/>
              </c:ext>
            </c:extLst>
          </c:dPt>
          <c:dPt>
            <c:idx val="3"/>
            <c:invertIfNegative val="0"/>
            <c:bubble3D val="0"/>
            <c:spPr>
              <a:solidFill>
                <a:srgbClr val="5692C9"/>
              </a:solidFill>
            </c:spPr>
            <c:extLst>
              <c:ext xmlns:c16="http://schemas.microsoft.com/office/drawing/2014/chart" uri="{C3380CC4-5D6E-409C-BE32-E72D297353CC}">
                <c16:uniqueId val="{00000007-05D6-4D34-A400-8F7AB7193A77}"/>
              </c:ext>
            </c:extLst>
          </c:dPt>
          <c:dPt>
            <c:idx val="4"/>
            <c:invertIfNegative val="0"/>
            <c:bubble3D val="0"/>
            <c:spPr>
              <a:solidFill>
                <a:srgbClr val="5692C9"/>
              </a:solidFill>
            </c:spPr>
            <c:extLst>
              <c:ext xmlns:c16="http://schemas.microsoft.com/office/drawing/2014/chart" uri="{C3380CC4-5D6E-409C-BE32-E72D297353CC}">
                <c16:uniqueId val="{00000009-05D6-4D34-A400-8F7AB7193A77}"/>
              </c:ext>
            </c:extLst>
          </c:dPt>
          <c:dPt>
            <c:idx val="5"/>
            <c:invertIfNegative val="0"/>
            <c:bubble3D val="0"/>
            <c:spPr>
              <a:solidFill>
                <a:srgbClr val="5692C9"/>
              </a:solidFill>
            </c:spPr>
            <c:extLst>
              <c:ext xmlns:c16="http://schemas.microsoft.com/office/drawing/2014/chart" uri="{C3380CC4-5D6E-409C-BE32-E72D297353CC}">
                <c16:uniqueId val="{0000000B-05D6-4D34-A400-8F7AB7193A77}"/>
              </c:ext>
            </c:extLst>
          </c:dPt>
          <c:dPt>
            <c:idx val="6"/>
            <c:invertIfNegative val="0"/>
            <c:bubble3D val="0"/>
            <c:spPr>
              <a:solidFill>
                <a:srgbClr val="C00000"/>
              </a:solidFill>
            </c:spPr>
            <c:extLst>
              <c:ext xmlns:c16="http://schemas.microsoft.com/office/drawing/2014/chart" uri="{C3380CC4-5D6E-409C-BE32-E72D297353CC}">
                <c16:uniqueId val="{0000000D-05D6-4D34-A400-8F7AB7193A77}"/>
              </c:ext>
            </c:extLst>
          </c:dPt>
          <c:dPt>
            <c:idx val="7"/>
            <c:invertIfNegative val="0"/>
            <c:bubble3D val="0"/>
            <c:spPr>
              <a:solidFill>
                <a:srgbClr val="5692C9"/>
              </a:solidFill>
            </c:spPr>
            <c:extLst>
              <c:ext xmlns:c16="http://schemas.microsoft.com/office/drawing/2014/chart" uri="{C3380CC4-5D6E-409C-BE32-E72D297353CC}">
                <c16:uniqueId val="{0000000F-05D6-4D34-A400-8F7AB7193A77}"/>
              </c:ext>
            </c:extLst>
          </c:dPt>
          <c:dPt>
            <c:idx val="8"/>
            <c:invertIfNegative val="0"/>
            <c:bubble3D val="0"/>
            <c:spPr>
              <a:solidFill>
                <a:srgbClr val="5692C9"/>
              </a:solidFill>
            </c:spPr>
            <c:extLst>
              <c:ext xmlns:c16="http://schemas.microsoft.com/office/drawing/2014/chart" uri="{C3380CC4-5D6E-409C-BE32-E72D297353CC}">
                <c16:uniqueId val="{00000011-05D6-4D34-A400-8F7AB7193A77}"/>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002-44B0-969C-6154FC455E52}"/>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002-44B0-969C-6154FC455E5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MSP</c:v>
                </c:pt>
                <c:pt idx="1">
                  <c:v>IND</c:v>
                </c:pt>
                <c:pt idx="2">
                  <c:v>AUS</c:v>
                </c:pt>
                <c:pt idx="3">
                  <c:v>TPA</c:v>
                </c:pt>
                <c:pt idx="4">
                  <c:v>DAL</c:v>
                </c:pt>
                <c:pt idx="5">
                  <c:v>SAT</c:v>
                </c:pt>
                <c:pt idx="6">
                  <c:v>BWI</c:v>
                </c:pt>
                <c:pt idx="7">
                  <c:v>DTW</c:v>
                </c:pt>
                <c:pt idx="8">
                  <c:v>MSY</c:v>
                </c:pt>
              </c:strCache>
            </c:strRef>
          </c:cat>
          <c:val>
            <c:numRef>
              <c:f>Sheet1!$B$2:$B$12</c:f>
              <c:numCache>
                <c:formatCode>0.00000000</c:formatCode>
                <c:ptCount val="11"/>
                <c:pt idx="0">
                  <c:v>4.4805722100000001</c:v>
                </c:pt>
                <c:pt idx="1">
                  <c:v>4.4717006699999997</c:v>
                </c:pt>
                <c:pt idx="2">
                  <c:v>4.3895748899999996</c:v>
                </c:pt>
                <c:pt idx="3">
                  <c:v>4.3825632399999996</c:v>
                </c:pt>
                <c:pt idx="4">
                  <c:v>4.3736183300000002</c:v>
                </c:pt>
                <c:pt idx="5">
                  <c:v>4.3237683899999997</c:v>
                </c:pt>
                <c:pt idx="6">
                  <c:v>4.3172414300000002</c:v>
                </c:pt>
                <c:pt idx="7">
                  <c:v>4.2749169900000004</c:v>
                </c:pt>
                <c:pt idx="8">
                  <c:v>4.2683020000000003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002-44B0-969C-6154FC455E52}"/>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CA3-4A1F-87CD-964E7121685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CA3-4A1F-87CD-964E71216851}"/>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CA3-4A1F-87CD-964E7121685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CA3-4A1F-87CD-964E71216851}"/>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652-42E6-8B56-EA4BF298FD2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652-42E6-8B56-EA4BF298FD29}"/>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652-42E6-8B56-EA4BF298FD2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652-42E6-8B56-EA4BF298FD29}"/>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06A-43C5-AD83-09D9E7B9D2D6}"/>
              </c:ext>
            </c:extLst>
          </c:dPt>
          <c:dPt>
            <c:idx val="1"/>
            <c:invertIfNegative val="0"/>
            <c:bubble3D val="0"/>
            <c:spPr>
              <a:solidFill>
                <a:srgbClr val="5692C9"/>
              </a:solidFill>
            </c:spPr>
            <c:extLst>
              <c:ext xmlns:c16="http://schemas.microsoft.com/office/drawing/2014/chart" uri="{C3380CC4-5D6E-409C-BE32-E72D297353CC}">
                <c16:uniqueId val="{00000003-5012-43EC-B27D-06524FFE4425}"/>
              </c:ext>
            </c:extLst>
          </c:dPt>
          <c:dPt>
            <c:idx val="2"/>
            <c:invertIfNegative val="0"/>
            <c:bubble3D val="0"/>
            <c:spPr>
              <a:solidFill>
                <a:srgbClr val="5692C9"/>
              </a:solidFill>
            </c:spPr>
            <c:extLst>
              <c:ext xmlns:c16="http://schemas.microsoft.com/office/drawing/2014/chart" uri="{C3380CC4-5D6E-409C-BE32-E72D297353CC}">
                <c16:uniqueId val="{00000005-5012-43EC-B27D-06524FFE4425}"/>
              </c:ext>
            </c:extLst>
          </c:dPt>
          <c:dPt>
            <c:idx val="3"/>
            <c:invertIfNegative val="0"/>
            <c:bubble3D val="0"/>
            <c:spPr>
              <a:solidFill>
                <a:srgbClr val="5692C9"/>
              </a:solidFill>
            </c:spPr>
            <c:extLst>
              <c:ext xmlns:c16="http://schemas.microsoft.com/office/drawing/2014/chart" uri="{C3380CC4-5D6E-409C-BE32-E72D297353CC}">
                <c16:uniqueId val="{00000007-5012-43EC-B27D-06524FFE4425}"/>
              </c:ext>
            </c:extLst>
          </c:dPt>
          <c:dPt>
            <c:idx val="4"/>
            <c:invertIfNegative val="0"/>
            <c:bubble3D val="0"/>
            <c:spPr>
              <a:solidFill>
                <a:srgbClr val="5692C9"/>
              </a:solidFill>
            </c:spPr>
            <c:extLst>
              <c:ext xmlns:c16="http://schemas.microsoft.com/office/drawing/2014/chart" uri="{C3380CC4-5D6E-409C-BE32-E72D297353CC}">
                <c16:uniqueId val="{00000009-5012-43EC-B27D-06524FFE4425}"/>
              </c:ext>
            </c:extLst>
          </c:dPt>
          <c:dPt>
            <c:idx val="5"/>
            <c:invertIfNegative val="0"/>
            <c:bubble3D val="0"/>
            <c:spPr>
              <a:solidFill>
                <a:srgbClr val="5692C9"/>
              </a:solidFill>
            </c:spPr>
            <c:extLst>
              <c:ext xmlns:c16="http://schemas.microsoft.com/office/drawing/2014/chart" uri="{C3380CC4-5D6E-409C-BE32-E72D297353CC}">
                <c16:uniqueId val="{0000000B-5012-43EC-B27D-06524FFE4425}"/>
              </c:ext>
            </c:extLst>
          </c:dPt>
          <c:dPt>
            <c:idx val="6"/>
            <c:invertIfNegative val="0"/>
            <c:bubble3D val="0"/>
            <c:spPr>
              <a:solidFill>
                <a:srgbClr val="C00000"/>
              </a:solidFill>
            </c:spPr>
            <c:extLst>
              <c:ext xmlns:c16="http://schemas.microsoft.com/office/drawing/2014/chart" uri="{C3380CC4-5D6E-409C-BE32-E72D297353CC}">
                <c16:uniqueId val="{0000000D-5012-43EC-B27D-06524FFE4425}"/>
              </c:ext>
            </c:extLst>
          </c:dPt>
          <c:dPt>
            <c:idx val="7"/>
            <c:invertIfNegative val="0"/>
            <c:bubble3D val="0"/>
            <c:spPr>
              <a:solidFill>
                <a:srgbClr val="5692C9"/>
              </a:solidFill>
            </c:spPr>
            <c:extLst>
              <c:ext xmlns:c16="http://schemas.microsoft.com/office/drawing/2014/chart" uri="{C3380CC4-5D6E-409C-BE32-E72D297353CC}">
                <c16:uniqueId val="{0000000F-5012-43EC-B27D-06524FFE4425}"/>
              </c:ext>
            </c:extLst>
          </c:dPt>
          <c:dPt>
            <c:idx val="8"/>
            <c:invertIfNegative val="0"/>
            <c:bubble3D val="0"/>
            <c:spPr>
              <a:solidFill>
                <a:srgbClr val="5692C9"/>
              </a:solidFill>
            </c:spPr>
            <c:extLst>
              <c:ext xmlns:c16="http://schemas.microsoft.com/office/drawing/2014/chart" uri="{C3380CC4-5D6E-409C-BE32-E72D297353CC}">
                <c16:uniqueId val="{00000011-5012-43EC-B27D-06524FFE4425}"/>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06A-43C5-AD83-09D9E7B9D2D6}"/>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06A-43C5-AD83-09D9E7B9D2D6}"/>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IND</c:v>
                </c:pt>
                <c:pt idx="1">
                  <c:v>MSP</c:v>
                </c:pt>
                <c:pt idx="2">
                  <c:v>SAT</c:v>
                </c:pt>
                <c:pt idx="3">
                  <c:v>DAL</c:v>
                </c:pt>
                <c:pt idx="4">
                  <c:v>TPA</c:v>
                </c:pt>
                <c:pt idx="5">
                  <c:v>AUS</c:v>
                </c:pt>
                <c:pt idx="6">
                  <c:v>BWI</c:v>
                </c:pt>
                <c:pt idx="7">
                  <c:v>DTW</c:v>
                </c:pt>
                <c:pt idx="8">
                  <c:v>MSY</c:v>
                </c:pt>
              </c:strCache>
            </c:strRef>
          </c:cat>
          <c:val>
            <c:numRef>
              <c:f>Sheet1!$B$2:$B$12</c:f>
              <c:numCache>
                <c:formatCode>0.00000000</c:formatCode>
                <c:ptCount val="11"/>
                <c:pt idx="0">
                  <c:v>4.5451961900000004</c:v>
                </c:pt>
                <c:pt idx="1">
                  <c:v>4.4909877199999997</c:v>
                </c:pt>
                <c:pt idx="2">
                  <c:v>4.4652315400000004</c:v>
                </c:pt>
                <c:pt idx="3">
                  <c:v>4.46119047</c:v>
                </c:pt>
                <c:pt idx="4">
                  <c:v>4.4568857900000003</c:v>
                </c:pt>
                <c:pt idx="5">
                  <c:v>4.4529313899999998</c:v>
                </c:pt>
                <c:pt idx="6">
                  <c:v>4.4184311100000002</c:v>
                </c:pt>
                <c:pt idx="7">
                  <c:v>4.4135837599999999</c:v>
                </c:pt>
                <c:pt idx="8">
                  <c:v>4.3898118999999998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06A-43C5-AD83-09D9E7B9D2D6}"/>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BF7-4E14-B192-F0587C34029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BF7-4E14-B192-F0587C34029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BF7-4E14-B192-F0587C34029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BF7-4E14-B192-F0587C34029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838-4646-B619-E1E17CC1CAE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838-4646-B619-E1E17CC1CAE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838-4646-B619-E1E17CC1CAE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838-4646-B619-E1E17CC1CAE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598-4CD9-8217-2E276091C8B0}"/>
              </c:ext>
            </c:extLst>
          </c:dPt>
          <c:dPt>
            <c:idx val="1"/>
            <c:invertIfNegative val="0"/>
            <c:bubble3D val="0"/>
            <c:spPr>
              <a:solidFill>
                <a:srgbClr val="5692C9"/>
              </a:solidFill>
            </c:spPr>
            <c:extLst>
              <c:ext xmlns:c16="http://schemas.microsoft.com/office/drawing/2014/chart" uri="{C3380CC4-5D6E-409C-BE32-E72D297353CC}">
                <c16:uniqueId val="{00000003-6C73-40A6-AB65-F63556058DD6}"/>
              </c:ext>
            </c:extLst>
          </c:dPt>
          <c:dPt>
            <c:idx val="2"/>
            <c:invertIfNegative val="0"/>
            <c:bubble3D val="0"/>
            <c:spPr>
              <a:solidFill>
                <a:srgbClr val="5692C9"/>
              </a:solidFill>
            </c:spPr>
            <c:extLst>
              <c:ext xmlns:c16="http://schemas.microsoft.com/office/drawing/2014/chart" uri="{C3380CC4-5D6E-409C-BE32-E72D297353CC}">
                <c16:uniqueId val="{00000005-6C73-40A6-AB65-F63556058DD6}"/>
              </c:ext>
            </c:extLst>
          </c:dPt>
          <c:dPt>
            <c:idx val="3"/>
            <c:invertIfNegative val="0"/>
            <c:bubble3D val="0"/>
            <c:spPr>
              <a:solidFill>
                <a:srgbClr val="5692C9"/>
              </a:solidFill>
            </c:spPr>
            <c:extLst>
              <c:ext xmlns:c16="http://schemas.microsoft.com/office/drawing/2014/chart" uri="{C3380CC4-5D6E-409C-BE32-E72D297353CC}">
                <c16:uniqueId val="{00000007-6C73-40A6-AB65-F63556058DD6}"/>
              </c:ext>
            </c:extLst>
          </c:dPt>
          <c:dPt>
            <c:idx val="4"/>
            <c:invertIfNegative val="0"/>
            <c:bubble3D val="0"/>
            <c:spPr>
              <a:solidFill>
                <a:srgbClr val="C00000"/>
              </a:solidFill>
            </c:spPr>
            <c:extLst>
              <c:ext xmlns:c16="http://schemas.microsoft.com/office/drawing/2014/chart" uri="{C3380CC4-5D6E-409C-BE32-E72D297353CC}">
                <c16:uniqueId val="{00000009-6C73-40A6-AB65-F63556058DD6}"/>
              </c:ext>
            </c:extLst>
          </c:dPt>
          <c:dPt>
            <c:idx val="5"/>
            <c:invertIfNegative val="0"/>
            <c:bubble3D val="0"/>
            <c:spPr>
              <a:solidFill>
                <a:srgbClr val="5692C9"/>
              </a:solidFill>
            </c:spPr>
            <c:extLst>
              <c:ext xmlns:c16="http://schemas.microsoft.com/office/drawing/2014/chart" uri="{C3380CC4-5D6E-409C-BE32-E72D297353CC}">
                <c16:uniqueId val="{0000000B-6C73-40A6-AB65-F63556058DD6}"/>
              </c:ext>
            </c:extLst>
          </c:dPt>
          <c:dPt>
            <c:idx val="6"/>
            <c:invertIfNegative val="0"/>
            <c:bubble3D val="0"/>
            <c:spPr>
              <a:solidFill>
                <a:srgbClr val="5692C9"/>
              </a:solidFill>
            </c:spPr>
            <c:extLst>
              <c:ext xmlns:c16="http://schemas.microsoft.com/office/drawing/2014/chart" uri="{C3380CC4-5D6E-409C-BE32-E72D297353CC}">
                <c16:uniqueId val="{0000000D-6C73-40A6-AB65-F63556058DD6}"/>
              </c:ext>
            </c:extLst>
          </c:dPt>
          <c:dPt>
            <c:idx val="7"/>
            <c:invertIfNegative val="0"/>
            <c:bubble3D val="0"/>
            <c:spPr>
              <a:solidFill>
                <a:srgbClr val="5692C9"/>
              </a:solidFill>
            </c:spPr>
            <c:extLst>
              <c:ext xmlns:c16="http://schemas.microsoft.com/office/drawing/2014/chart" uri="{C3380CC4-5D6E-409C-BE32-E72D297353CC}">
                <c16:uniqueId val="{0000000F-6C73-40A6-AB65-F63556058DD6}"/>
              </c:ext>
            </c:extLst>
          </c:dPt>
          <c:dPt>
            <c:idx val="8"/>
            <c:invertIfNegative val="0"/>
            <c:bubble3D val="0"/>
            <c:spPr>
              <a:solidFill>
                <a:srgbClr val="5692C9"/>
              </a:solidFill>
            </c:spPr>
            <c:extLst>
              <c:ext xmlns:c16="http://schemas.microsoft.com/office/drawing/2014/chart" uri="{C3380CC4-5D6E-409C-BE32-E72D297353CC}">
                <c16:uniqueId val="{00000011-6C73-40A6-AB65-F63556058DD6}"/>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598-4CD9-8217-2E276091C8B0}"/>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598-4CD9-8217-2E276091C8B0}"/>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SAT</c:v>
                </c:pt>
                <c:pt idx="1">
                  <c:v>MSP</c:v>
                </c:pt>
                <c:pt idx="2">
                  <c:v>TPA</c:v>
                </c:pt>
                <c:pt idx="3">
                  <c:v>DTW</c:v>
                </c:pt>
                <c:pt idx="4">
                  <c:v>BWI</c:v>
                </c:pt>
                <c:pt idx="5">
                  <c:v>DAL</c:v>
                </c:pt>
                <c:pt idx="6">
                  <c:v>IND</c:v>
                </c:pt>
                <c:pt idx="7">
                  <c:v>MSY</c:v>
                </c:pt>
                <c:pt idx="8">
                  <c:v>AUS</c:v>
                </c:pt>
              </c:strCache>
            </c:strRef>
          </c:cat>
          <c:val>
            <c:numRef>
              <c:f>Sheet1!$B$2:$B$12</c:f>
              <c:numCache>
                <c:formatCode>0.00000000</c:formatCode>
                <c:ptCount val="11"/>
                <c:pt idx="0">
                  <c:v>4.4086362699999997</c:v>
                </c:pt>
                <c:pt idx="1">
                  <c:v>4.3911866699999997</c:v>
                </c:pt>
                <c:pt idx="2">
                  <c:v>4.3502809300000003</c:v>
                </c:pt>
                <c:pt idx="3">
                  <c:v>4.3471863199999996</c:v>
                </c:pt>
                <c:pt idx="4">
                  <c:v>4.3449962600000003</c:v>
                </c:pt>
                <c:pt idx="5">
                  <c:v>4.3073318199999999</c:v>
                </c:pt>
                <c:pt idx="6">
                  <c:v>4.2728717700000001</c:v>
                </c:pt>
                <c:pt idx="7">
                  <c:v>4.2150948000000001</c:v>
                </c:pt>
                <c:pt idx="8">
                  <c:v>4.2069903699999998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598-4CD9-8217-2E276091C8B0}"/>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ED4-D248-865B-AB0262350341}"/>
              </c:ext>
            </c:extLst>
          </c:dPt>
          <c:dPt>
            <c:idx val="1"/>
            <c:invertIfNegative val="0"/>
            <c:bubble3D val="0"/>
            <c:spPr>
              <a:solidFill>
                <a:srgbClr val="FFC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ED4-D248-865B-AB0262350341}"/>
              </c:ext>
            </c:extLst>
          </c:dPt>
          <c:dPt>
            <c:idx val="2"/>
            <c:invertIfNegative val="0"/>
            <c:bubble3D val="0"/>
            <c:spPr>
              <a:solidFill>
                <a:srgbClr val="003A8C"/>
              </a:solidFill>
            </c:spPr>
            <c:extLst>
              <c:ext xmlns:c16="http://schemas.microsoft.com/office/drawing/2014/chart" uri="{C3380CC4-5D6E-409C-BE32-E72D297353CC}">
                <c16:uniqueId val="{00000005-9ADB-4DBE-8729-3219F1E79D0E}"/>
              </c:ext>
            </c:extLst>
          </c:dPt>
          <c:dPt>
            <c:idx val="3"/>
            <c:invertIfNegative val="0"/>
            <c:bubble3D val="0"/>
            <c:spPr>
              <a:solidFill>
                <a:srgbClr val="003A8C"/>
              </a:solidFill>
            </c:spPr>
            <c:extLst>
              <c:ext xmlns:c16="http://schemas.microsoft.com/office/drawing/2014/chart" uri="{C3380CC4-5D6E-409C-BE32-E72D297353CC}">
                <c16:uniqueId val="{00000007-9ADB-4DBE-8729-3219F1E79D0E}"/>
              </c:ext>
            </c:extLst>
          </c:dPt>
          <c:dPt>
            <c:idx val="4"/>
            <c:invertIfNegative val="0"/>
            <c:bubble3D val="0"/>
            <c:spPr>
              <a:solidFill>
                <a:srgbClr val="003A8C"/>
              </a:solidFill>
            </c:spPr>
            <c:extLst>
              <c:ext xmlns:c16="http://schemas.microsoft.com/office/drawing/2014/chart" uri="{C3380CC4-5D6E-409C-BE32-E72D297353CC}">
                <c16:uniqueId val="{00000009-9ADB-4DBE-8729-3219F1E79D0E}"/>
              </c:ext>
            </c:extLst>
          </c:dPt>
          <c:dPt>
            <c:idx val="5"/>
            <c:invertIfNegative val="0"/>
            <c:bubble3D val="0"/>
            <c:spPr>
              <a:solidFill>
                <a:srgbClr val="003A8C"/>
              </a:solidFill>
            </c:spPr>
            <c:extLst>
              <c:ext xmlns:c16="http://schemas.microsoft.com/office/drawing/2014/chart" uri="{C3380CC4-5D6E-409C-BE32-E72D297353CC}">
                <c16:uniqueId val="{0000000B-9ADB-4DBE-8729-3219F1E79D0E}"/>
              </c:ext>
            </c:extLst>
          </c:dPt>
          <c:dPt>
            <c:idx val="6"/>
            <c:invertIfNegative val="0"/>
            <c:bubble3D val="0"/>
            <c:spPr>
              <a:solidFill>
                <a:srgbClr val="003A8C"/>
              </a:solidFill>
            </c:spPr>
            <c:extLst>
              <c:ext xmlns:c16="http://schemas.microsoft.com/office/drawing/2014/chart" uri="{C3380CC4-5D6E-409C-BE32-E72D297353CC}">
                <c16:uniqueId val="{0000000D-9ADB-4DBE-8729-3219F1E79D0E}"/>
              </c:ext>
            </c:extLst>
          </c:dPt>
          <c:dPt>
            <c:idx val="7"/>
            <c:invertIfNegative val="0"/>
            <c:bubble3D val="0"/>
            <c:spPr>
              <a:solidFill>
                <a:srgbClr val="003A8C"/>
              </a:solidFill>
            </c:spPr>
            <c:extLst>
              <c:ext xmlns:c16="http://schemas.microsoft.com/office/drawing/2014/chart" uri="{C3380CC4-5D6E-409C-BE32-E72D297353CC}">
                <c16:uniqueId val="{0000000F-9ADB-4DBE-8729-3219F1E79D0E}"/>
              </c:ext>
            </c:extLst>
          </c:dPt>
          <c:dPt>
            <c:idx val="8"/>
            <c:invertIfNegative val="0"/>
            <c:bubble3D val="0"/>
            <c:spPr>
              <a:solidFill>
                <a:srgbClr val="003A8C"/>
              </a:solidFill>
            </c:spPr>
            <c:extLst>
              <c:ext xmlns:c16="http://schemas.microsoft.com/office/drawing/2014/chart" uri="{C3380CC4-5D6E-409C-BE32-E72D297353CC}">
                <c16:uniqueId val="{00000011-9ADB-4DBE-8729-3219F1E79D0E}"/>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ED4-D248-865B-AB0262350341}"/>
              </c:ext>
            </c:extLst>
          </c:dPt>
          <c:dPt>
            <c:idx val="10"/>
            <c:invertIfNegative val="0"/>
            <c:bubble3D val="0"/>
            <c:spPr>
              <a:solidFill>
                <a:srgbClr val="003A8C"/>
              </a:solidFill>
            </c:spPr>
            <c:extLst>
              <c:ext xmlns:c16="http://schemas.microsoft.com/office/drawing/2014/chart" uri="{C3380CC4-5D6E-409C-BE32-E72D297353CC}">
                <c16:uniqueId val="{00000015-9ADB-4DBE-8729-3219F1E79D0E}"/>
              </c:ext>
            </c:extLst>
          </c:dPt>
          <c:dPt>
            <c:idx val="11"/>
            <c:invertIfNegative val="0"/>
            <c:bubble3D val="0"/>
            <c:spPr>
              <a:solidFill>
                <a:srgbClr val="003A8C"/>
              </a:solidFill>
            </c:spPr>
            <c:extLst>
              <c:ext xmlns:c16="http://schemas.microsoft.com/office/drawing/2014/chart" uri="{C3380CC4-5D6E-409C-BE32-E72D297353CC}">
                <c16:uniqueId val="{00000017-9ADB-4DBE-8729-3219F1E79D0E}"/>
              </c:ext>
            </c:extLst>
          </c:dPt>
          <c:dPt>
            <c:idx val="12"/>
            <c:invertIfNegative val="0"/>
            <c:bubble3D val="0"/>
            <c:spPr>
              <a:solidFill>
                <a:srgbClr val="003A8C"/>
              </a:solidFill>
            </c:spPr>
            <c:extLst>
              <c:ext xmlns:c16="http://schemas.microsoft.com/office/drawing/2014/chart" uri="{C3380CC4-5D6E-409C-BE32-E72D297353CC}">
                <c16:uniqueId val="{00000019-9ADB-4DBE-8729-3219F1E79D0E}"/>
              </c:ext>
            </c:extLst>
          </c:dPt>
          <c:dPt>
            <c:idx val="13"/>
            <c:invertIfNegative val="0"/>
            <c:bubble3D val="0"/>
            <c:spPr>
              <a:solidFill>
                <a:srgbClr val="003A8C"/>
              </a:solidFill>
            </c:spPr>
            <c:extLst>
              <c:ext xmlns:c16="http://schemas.microsoft.com/office/drawing/2014/chart" uri="{C3380CC4-5D6E-409C-BE32-E72D297353CC}">
                <c16:uniqueId val="{0000001B-9ADB-4DBE-8729-3219F1E79D0E}"/>
              </c:ext>
            </c:extLst>
          </c:dPt>
          <c:dPt>
            <c:idx val="14"/>
            <c:invertIfNegative val="0"/>
            <c:bubble3D val="0"/>
            <c:spPr>
              <a:solidFill>
                <a:srgbClr val="003A8C"/>
              </a:solidFill>
            </c:spPr>
            <c:extLst>
              <c:ext xmlns:c16="http://schemas.microsoft.com/office/drawing/2014/chart" uri="{C3380CC4-5D6E-409C-BE32-E72D297353CC}">
                <c16:uniqueId val="{0000001D-9ADB-4DBE-8729-3219F1E79D0E}"/>
              </c:ext>
            </c:extLst>
          </c:dPt>
          <c:dPt>
            <c:idx val="15"/>
            <c:invertIfNegative val="0"/>
            <c:bubble3D val="0"/>
            <c:spPr>
              <a:solidFill>
                <a:srgbClr val="003A8C"/>
              </a:solidFill>
            </c:spPr>
            <c:extLst>
              <c:ext xmlns:c16="http://schemas.microsoft.com/office/drawing/2014/chart" uri="{C3380CC4-5D6E-409C-BE32-E72D297353CC}">
                <c16:uniqueId val="{0000001F-9ADB-4DBE-8729-3219F1E79D0E}"/>
              </c:ext>
            </c:extLst>
          </c:dPt>
          <c:dPt>
            <c:idx val="16"/>
            <c:invertIfNegative val="0"/>
            <c:bubble3D val="0"/>
            <c:spPr>
              <a:solidFill>
                <a:srgbClr val="003A8C"/>
              </a:solidFill>
            </c:spPr>
            <c:extLst>
              <c:ext xmlns:c16="http://schemas.microsoft.com/office/drawing/2014/chart" uri="{C3380CC4-5D6E-409C-BE32-E72D297353CC}">
                <c16:uniqueId val="{00000021-9ADB-4DBE-8729-3219F1E79D0E}"/>
              </c:ext>
            </c:extLst>
          </c:dPt>
          <c:dPt>
            <c:idx val="17"/>
            <c:invertIfNegative val="0"/>
            <c:bubble3D val="0"/>
            <c:spPr>
              <a:solidFill>
                <a:srgbClr val="003A8C"/>
              </a:solidFill>
            </c:spPr>
            <c:extLst>
              <c:ext xmlns:c16="http://schemas.microsoft.com/office/drawing/2014/chart" uri="{C3380CC4-5D6E-409C-BE32-E72D297353CC}">
                <c16:uniqueId val="{00000023-9ADB-4DBE-8729-3219F1E79D0E}"/>
              </c:ext>
            </c:extLst>
          </c:dPt>
          <c:dPt>
            <c:idx val="18"/>
            <c:invertIfNegative val="0"/>
            <c:bubble3D val="0"/>
            <c:spPr>
              <a:solidFill>
                <a:srgbClr val="003A8C"/>
              </a:solidFill>
            </c:spPr>
            <c:extLst>
              <c:ext xmlns:c16="http://schemas.microsoft.com/office/drawing/2014/chart" uri="{C3380CC4-5D6E-409C-BE32-E72D297353CC}">
                <c16:uniqueId val="{00000025-9ADB-4DBE-8729-3219F1E79D0E}"/>
              </c:ext>
            </c:extLst>
          </c:dPt>
          <c:dPt>
            <c:idx val="19"/>
            <c:invertIfNegative val="0"/>
            <c:bubble3D val="0"/>
            <c:spPr>
              <a:solidFill>
                <a:srgbClr val="003A8C"/>
              </a:solidFill>
            </c:spPr>
            <c:extLst>
              <c:ext xmlns:c16="http://schemas.microsoft.com/office/drawing/2014/chart" uri="{C3380CC4-5D6E-409C-BE32-E72D297353CC}">
                <c16:uniqueId val="{00000027-9ADB-4DBE-8729-3219F1E79D0E}"/>
              </c:ext>
            </c:extLst>
          </c:dPt>
          <c:dPt>
            <c:idx val="20"/>
            <c:invertIfNegative val="0"/>
            <c:bubble3D val="0"/>
            <c:spPr>
              <a:solidFill>
                <a:srgbClr val="003A8C"/>
              </a:solidFill>
            </c:spPr>
            <c:extLst>
              <c:ext xmlns:c16="http://schemas.microsoft.com/office/drawing/2014/chart" uri="{C3380CC4-5D6E-409C-BE32-E72D297353CC}">
                <c16:uniqueId val="{00000029-9ADB-4DBE-8729-3219F1E79D0E}"/>
              </c:ext>
            </c:extLst>
          </c:dPt>
          <c:dPt>
            <c:idx val="21"/>
            <c:invertIfNegative val="0"/>
            <c:bubble3D val="0"/>
            <c:spPr>
              <a:solidFill>
                <a:srgbClr val="003A8C"/>
              </a:solidFill>
            </c:spPr>
            <c:extLst>
              <c:ext xmlns:c16="http://schemas.microsoft.com/office/drawing/2014/chart" uri="{C3380CC4-5D6E-409C-BE32-E72D297353CC}">
                <c16:uniqueId val="{0000002B-9ADB-4DBE-8729-3219F1E79D0E}"/>
              </c:ext>
            </c:extLst>
          </c:dPt>
          <c:dPt>
            <c:idx val="22"/>
            <c:invertIfNegative val="0"/>
            <c:bubble3D val="0"/>
            <c:spPr>
              <a:solidFill>
                <a:srgbClr val="003A8C"/>
              </a:solidFill>
            </c:spPr>
            <c:extLst>
              <c:ext xmlns:c16="http://schemas.microsoft.com/office/drawing/2014/chart" uri="{C3380CC4-5D6E-409C-BE32-E72D297353CC}">
                <c16:uniqueId val="{0000002D-9ADB-4DBE-8729-3219F1E79D0E}"/>
              </c:ext>
            </c:extLst>
          </c:dPt>
          <c:dPt>
            <c:idx val="23"/>
            <c:invertIfNegative val="0"/>
            <c:bubble3D val="0"/>
            <c:spPr>
              <a:solidFill>
                <a:srgbClr val="003A8C"/>
              </a:solidFill>
            </c:spPr>
            <c:extLst>
              <c:ext xmlns:c16="http://schemas.microsoft.com/office/drawing/2014/chart" uri="{C3380CC4-5D6E-409C-BE32-E72D297353CC}">
                <c16:uniqueId val="{0000002F-9ADB-4DBE-8729-3219F1E79D0E}"/>
              </c:ext>
            </c:extLst>
          </c:dPt>
          <c:dPt>
            <c:idx val="24"/>
            <c:invertIfNegative val="0"/>
            <c:bubble3D val="0"/>
            <c:spPr>
              <a:solidFill>
                <a:srgbClr val="003A8C"/>
              </a:solidFill>
            </c:spPr>
            <c:extLst>
              <c:ext xmlns:c16="http://schemas.microsoft.com/office/drawing/2014/chart" uri="{C3380CC4-5D6E-409C-BE32-E72D297353CC}">
                <c16:uniqueId val="{00000031-9ADB-4DBE-8729-3219F1E79D0E}"/>
              </c:ext>
            </c:extLst>
          </c:dPt>
          <c:dLbls>
            <c:dLbl>
              <c:idx val="0"/>
              <c:tx>
                <c:rich>
                  <a:bodyPr/>
                  <a:lstStyle/>
                  <a:p>
                    <a:r>
                      <a:t>4.16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1ED4-D248-865B-AB0262350341}"/>
                </c:ext>
              </c:extLst>
            </c:dLbl>
            <c:dLbl>
              <c:idx val="1"/>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1ED4-D248-865B-AB0262350341}"/>
                </c:ext>
              </c:extLst>
            </c:dLbl>
            <c:dLbl>
              <c:idx val="2"/>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9ADB-4DBE-8729-3219F1E79D0E}"/>
                </c:ext>
              </c:extLst>
            </c:dLbl>
            <c:dLbl>
              <c:idx val="3"/>
              <c:tx>
                <c:rich>
                  <a:bodyPr/>
                  <a:lstStyle/>
                  <a:p>
                    <a:r>
                      <a:t>4.15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9ADB-4DBE-8729-3219F1E79D0E}"/>
                </c:ext>
              </c:extLst>
            </c:dLbl>
            <c:dLbl>
              <c:idx val="4"/>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9ADB-4DBE-8729-3219F1E79D0E}"/>
                </c:ext>
              </c:extLst>
            </c:dLbl>
            <c:dLbl>
              <c:idx val="5"/>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9ADB-4DBE-8729-3219F1E79D0E}"/>
                </c:ext>
              </c:extLst>
            </c:dLbl>
            <c:dLbl>
              <c:idx val="6"/>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9ADB-4DBE-8729-3219F1E79D0E}"/>
                </c:ext>
              </c:extLst>
            </c:dLbl>
            <c:dLbl>
              <c:idx val="7"/>
              <c:tx>
                <c:rich>
                  <a:bodyPr/>
                  <a:lstStyle/>
                  <a:p>
                    <a:r>
                      <a:t>4.14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9ADB-4DBE-8729-3219F1E79D0E}"/>
                </c:ext>
              </c:extLst>
            </c:dLbl>
            <c:dLbl>
              <c:idx val="8"/>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9ADB-4DBE-8729-3219F1E79D0E}"/>
                </c:ext>
              </c:extLst>
            </c:dLbl>
            <c:dLbl>
              <c:idx val="9"/>
              <c:tx>
                <c:rich>
                  <a:bodyPr/>
                  <a:lstStyle/>
                  <a:p>
                    <a:r>
                      <a:t>4.13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1ED4-D248-865B-AB0262350341}"/>
                </c:ext>
              </c:extLst>
            </c:dLbl>
            <c:dLbl>
              <c:idx val="10"/>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9ADB-4DBE-8729-3219F1E79D0E}"/>
                </c:ext>
              </c:extLst>
            </c:dLbl>
            <c:dLbl>
              <c:idx val="11"/>
              <c:tx>
                <c:rich>
                  <a:bodyPr/>
                  <a:lstStyle/>
                  <a:p>
                    <a:r>
                      <a:t>4.12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9ADB-4DBE-8729-3219F1E79D0E}"/>
                </c:ext>
              </c:extLst>
            </c:dLbl>
            <c:dLbl>
              <c:idx val="12"/>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9ADB-4DBE-8729-3219F1E79D0E}"/>
                </c:ext>
              </c:extLst>
            </c:dLbl>
            <c:dLbl>
              <c:idx val="13"/>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9ADB-4DBE-8729-3219F1E79D0E}"/>
                </c:ext>
              </c:extLst>
            </c:dLbl>
            <c:dLbl>
              <c:idx val="14"/>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9ADB-4DBE-8729-3219F1E79D0E}"/>
                </c:ext>
              </c:extLst>
            </c:dLbl>
            <c:dLbl>
              <c:idx val="15"/>
              <c:tx>
                <c:rich>
                  <a:bodyPr/>
                  <a:lstStyle/>
                  <a:p>
                    <a:r>
                      <a:t>4.11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9ADB-4DBE-8729-3219F1E79D0E}"/>
                </c:ext>
              </c:extLst>
            </c:dLbl>
            <c:dLbl>
              <c:idx val="16"/>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9ADB-4DBE-8729-3219F1E79D0E}"/>
                </c:ext>
              </c:extLst>
            </c:dLbl>
            <c:dLbl>
              <c:idx val="17"/>
              <c:tx>
                <c:rich>
                  <a:bodyPr/>
                  <a:lstStyle/>
                  <a:p>
                    <a:r>
                      <a:t>4.10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9ADB-4DBE-8729-3219F1E79D0E}"/>
                </c:ext>
              </c:extLst>
            </c:dLbl>
            <c:dLbl>
              <c:idx val="18"/>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9ADB-4DBE-8729-3219F1E79D0E}"/>
                </c:ext>
              </c:extLst>
            </c:dLbl>
            <c:dLbl>
              <c:idx val="19"/>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9ADB-4DBE-8729-3219F1E79D0E}"/>
                </c:ext>
              </c:extLst>
            </c:dLbl>
            <c:dLbl>
              <c:idx val="20"/>
              <c:tx>
                <c:rich>
                  <a:bodyPr/>
                  <a:lstStyle/>
                  <a:p>
                    <a:r>
                      <a:t>4.09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9ADB-4DBE-8729-3219F1E79D0E}"/>
                </c:ext>
              </c:extLst>
            </c:dLbl>
            <c:dLbl>
              <c:idx val="21"/>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9ADB-4DBE-8729-3219F1E79D0E}"/>
                </c:ext>
              </c:extLst>
            </c:dLbl>
            <c:dLbl>
              <c:idx val="22"/>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9ADB-4DBE-8729-3219F1E79D0E}"/>
                </c:ext>
              </c:extLst>
            </c:dLbl>
            <c:dLbl>
              <c:idx val="23"/>
              <c:tx>
                <c:rich>
                  <a:bodyPr/>
                  <a:lstStyle/>
                  <a:p>
                    <a:r>
                      <a:t>4.08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9ADB-4DBE-8729-3219F1E79D0E}"/>
                </c:ext>
              </c:extLst>
            </c:dLbl>
            <c:dLbl>
              <c:idx val="24"/>
              <c:tx>
                <c:rich>
                  <a:bodyPr/>
                  <a:lstStyle/>
                  <a:p>
                    <a:r>
                      <a:t>4.07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9ADB-4DBE-8729-3219F1E79D0E}"/>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CVG</c:v>
                </c:pt>
                <c:pt idx="1">
                  <c:v>MSY</c:v>
                </c:pt>
                <c:pt idx="2">
                  <c:v>BFN</c:v>
                </c:pt>
                <c:pt idx="3">
                  <c:v>BDL</c:v>
                </c:pt>
                <c:pt idx="4">
                  <c:v>BCN</c:v>
                </c:pt>
                <c:pt idx="5">
                  <c:v>AUA</c:v>
                </c:pt>
                <c:pt idx="6">
                  <c:v>DUR</c:v>
                </c:pt>
                <c:pt idx="7">
                  <c:v>GRO</c:v>
                </c:pt>
                <c:pt idx="8">
                  <c:v>MAH</c:v>
                </c:pt>
                <c:pt idx="9">
                  <c:v>YEG</c:v>
                </c:pt>
                <c:pt idx="10">
                  <c:v>PVR</c:v>
                </c:pt>
                <c:pt idx="11">
                  <c:v>CNF</c:v>
                </c:pt>
                <c:pt idx="12">
                  <c:v>REU</c:v>
                </c:pt>
                <c:pt idx="13">
                  <c:v>CKG</c:v>
                </c:pt>
                <c:pt idx="14">
                  <c:v>BJV</c:v>
                </c:pt>
                <c:pt idx="15">
                  <c:v>GRJ</c:v>
                </c:pt>
                <c:pt idx="16">
                  <c:v>CIA</c:v>
                </c:pt>
                <c:pt idx="17">
                  <c:v>GDL</c:v>
                </c:pt>
                <c:pt idx="18">
                  <c:v>XRY</c:v>
                </c:pt>
                <c:pt idx="19">
                  <c:v>YYZ</c:v>
                </c:pt>
                <c:pt idx="20">
                  <c:v>SJD</c:v>
                </c:pt>
                <c:pt idx="21">
                  <c:v>YYJ</c:v>
                </c:pt>
                <c:pt idx="22">
                  <c:v>PGF</c:v>
                </c:pt>
                <c:pt idx="23">
                  <c:v>GRX</c:v>
                </c:pt>
                <c:pt idx="24">
                  <c:v>EAS</c:v>
                </c:pt>
              </c:strCache>
            </c:strRef>
          </c:cat>
          <c:val>
            <c:numRef>
              <c:f>Sheet1!$B$2:$B$26</c:f>
              <c:numCache>
                <c:formatCode>0.00000000</c:formatCode>
                <c:ptCount val="25"/>
                <c:pt idx="0">
                  <c:v>4.1599991856000003</c:v>
                </c:pt>
                <c:pt idx="1">
                  <c:v>4.1541181494000003</c:v>
                </c:pt>
                <c:pt idx="2">
                  <c:v>4.1463414633999998</c:v>
                </c:pt>
                <c:pt idx="3">
                  <c:v>4.1453231362</c:v>
                </c:pt>
                <c:pt idx="4">
                  <c:v>4.1391673222999996</c:v>
                </c:pt>
                <c:pt idx="5">
                  <c:v>4.1384713825999997</c:v>
                </c:pt>
                <c:pt idx="6">
                  <c:v>4.1379723751000004</c:v>
                </c:pt>
                <c:pt idx="7">
                  <c:v>4.1358940493</c:v>
                </c:pt>
                <c:pt idx="8">
                  <c:v>4.1331800843000002</c:v>
                </c:pt>
                <c:pt idx="9">
                  <c:v>4.1274265618000001</c:v>
                </c:pt>
                <c:pt idx="10">
                  <c:v>4.1165741402</c:v>
                </c:pt>
                <c:pt idx="11">
                  <c:v>4.1161895557000001</c:v>
                </c:pt>
                <c:pt idx="12">
                  <c:v>4.1144752653000003</c:v>
                </c:pt>
                <c:pt idx="13">
                  <c:v>4.1136043790999999</c:v>
                </c:pt>
                <c:pt idx="14">
                  <c:v>4.1101385589000001</c:v>
                </c:pt>
                <c:pt idx="15">
                  <c:v>4.1066497194</c:v>
                </c:pt>
                <c:pt idx="16">
                  <c:v>4.1021143742000001</c:v>
                </c:pt>
                <c:pt idx="17">
                  <c:v>4.0996243357999997</c:v>
                </c:pt>
                <c:pt idx="18">
                  <c:v>4.0940076755000003</c:v>
                </c:pt>
                <c:pt idx="19">
                  <c:v>4.0916503983999997</c:v>
                </c:pt>
                <c:pt idx="20">
                  <c:v>4.0873641770000004</c:v>
                </c:pt>
                <c:pt idx="21">
                  <c:v>4.0847736661000003</c:v>
                </c:pt>
                <c:pt idx="22">
                  <c:v>4.0794284015000004</c:v>
                </c:pt>
                <c:pt idx="23">
                  <c:v>4.0766119758999997</c:v>
                </c:pt>
                <c:pt idx="24">
                  <c:v>4.0736147549000004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ED4-D248-865B-AB0262350341}"/>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664-4A46-AAF2-54DEE1D98FA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664-4A46-AAF2-54DEE1D98FA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664-4A46-AAF2-54DEE1D98FA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664-4A46-AAF2-54DEE1D98FA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83F-4191-8D40-29A81A672C5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83F-4191-8D40-29A81A672C56}"/>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83F-4191-8D40-29A81A672C56}"/>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83F-4191-8D40-29A81A672C56}"/>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8D9-4554-A23B-0D41A5B7556F}"/>
              </c:ext>
            </c:extLst>
          </c:dPt>
          <c:dPt>
            <c:idx val="1"/>
            <c:invertIfNegative val="0"/>
            <c:bubble3D val="0"/>
            <c:spPr>
              <a:solidFill>
                <a:srgbClr val="5692C9"/>
              </a:solidFill>
            </c:spPr>
            <c:extLst>
              <c:ext xmlns:c16="http://schemas.microsoft.com/office/drawing/2014/chart" uri="{C3380CC4-5D6E-409C-BE32-E72D297353CC}">
                <c16:uniqueId val="{00000003-DF85-4D93-A153-2E8660C0014B}"/>
              </c:ext>
            </c:extLst>
          </c:dPt>
          <c:dPt>
            <c:idx val="2"/>
            <c:invertIfNegative val="0"/>
            <c:bubble3D val="0"/>
            <c:spPr>
              <a:solidFill>
                <a:srgbClr val="C00000"/>
              </a:solidFill>
            </c:spPr>
            <c:extLst>
              <c:ext xmlns:c16="http://schemas.microsoft.com/office/drawing/2014/chart" uri="{C3380CC4-5D6E-409C-BE32-E72D297353CC}">
                <c16:uniqueId val="{00000005-DF85-4D93-A153-2E8660C0014B}"/>
              </c:ext>
            </c:extLst>
          </c:dPt>
          <c:dPt>
            <c:idx val="3"/>
            <c:invertIfNegative val="0"/>
            <c:bubble3D val="0"/>
            <c:spPr>
              <a:solidFill>
                <a:srgbClr val="5692C9"/>
              </a:solidFill>
            </c:spPr>
            <c:extLst>
              <c:ext xmlns:c16="http://schemas.microsoft.com/office/drawing/2014/chart" uri="{C3380CC4-5D6E-409C-BE32-E72D297353CC}">
                <c16:uniqueId val="{00000007-DF85-4D93-A153-2E8660C0014B}"/>
              </c:ext>
            </c:extLst>
          </c:dPt>
          <c:dPt>
            <c:idx val="4"/>
            <c:invertIfNegative val="0"/>
            <c:bubble3D val="0"/>
            <c:spPr>
              <a:solidFill>
                <a:srgbClr val="5692C9"/>
              </a:solidFill>
            </c:spPr>
            <c:extLst>
              <c:ext xmlns:c16="http://schemas.microsoft.com/office/drawing/2014/chart" uri="{C3380CC4-5D6E-409C-BE32-E72D297353CC}">
                <c16:uniqueId val="{00000009-DF85-4D93-A153-2E8660C0014B}"/>
              </c:ext>
            </c:extLst>
          </c:dPt>
          <c:dPt>
            <c:idx val="5"/>
            <c:invertIfNegative val="0"/>
            <c:bubble3D val="0"/>
            <c:spPr>
              <a:solidFill>
                <a:srgbClr val="5692C9"/>
              </a:solidFill>
            </c:spPr>
            <c:extLst>
              <c:ext xmlns:c16="http://schemas.microsoft.com/office/drawing/2014/chart" uri="{C3380CC4-5D6E-409C-BE32-E72D297353CC}">
                <c16:uniqueId val="{0000000B-DF85-4D93-A153-2E8660C0014B}"/>
              </c:ext>
            </c:extLst>
          </c:dPt>
          <c:dPt>
            <c:idx val="6"/>
            <c:invertIfNegative val="0"/>
            <c:bubble3D val="0"/>
            <c:spPr>
              <a:solidFill>
                <a:srgbClr val="5692C9"/>
              </a:solidFill>
            </c:spPr>
            <c:extLst>
              <c:ext xmlns:c16="http://schemas.microsoft.com/office/drawing/2014/chart" uri="{C3380CC4-5D6E-409C-BE32-E72D297353CC}">
                <c16:uniqueId val="{0000000D-DF85-4D93-A153-2E8660C0014B}"/>
              </c:ext>
            </c:extLst>
          </c:dPt>
          <c:dPt>
            <c:idx val="7"/>
            <c:invertIfNegative val="0"/>
            <c:bubble3D val="0"/>
            <c:spPr>
              <a:solidFill>
                <a:srgbClr val="5692C9"/>
              </a:solidFill>
            </c:spPr>
            <c:extLst>
              <c:ext xmlns:c16="http://schemas.microsoft.com/office/drawing/2014/chart" uri="{C3380CC4-5D6E-409C-BE32-E72D297353CC}">
                <c16:uniqueId val="{0000000F-DF85-4D93-A153-2E8660C0014B}"/>
              </c:ext>
            </c:extLst>
          </c:dPt>
          <c:dPt>
            <c:idx val="8"/>
            <c:invertIfNegative val="0"/>
            <c:bubble3D val="0"/>
            <c:spPr>
              <a:solidFill>
                <a:srgbClr val="5692C9"/>
              </a:solidFill>
            </c:spPr>
            <c:extLst>
              <c:ext xmlns:c16="http://schemas.microsoft.com/office/drawing/2014/chart" uri="{C3380CC4-5D6E-409C-BE32-E72D297353CC}">
                <c16:uniqueId val="{00000011-DF85-4D93-A153-2E8660C0014B}"/>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8D9-4554-A23B-0D41A5B7556F}"/>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8D9-4554-A23B-0D41A5B7556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SAT</c:v>
                </c:pt>
                <c:pt idx="1">
                  <c:v>MSP</c:v>
                </c:pt>
                <c:pt idx="2">
                  <c:v>BWI</c:v>
                </c:pt>
                <c:pt idx="3">
                  <c:v>DTW</c:v>
                </c:pt>
                <c:pt idx="4">
                  <c:v>TPA</c:v>
                </c:pt>
                <c:pt idx="5">
                  <c:v>DAL</c:v>
                </c:pt>
                <c:pt idx="6">
                  <c:v>AUS</c:v>
                </c:pt>
                <c:pt idx="7">
                  <c:v>IND</c:v>
                </c:pt>
                <c:pt idx="8">
                  <c:v>MSY</c:v>
                </c:pt>
              </c:strCache>
            </c:strRef>
          </c:cat>
          <c:val>
            <c:numRef>
              <c:f>Sheet1!$B$2:$B$12</c:f>
              <c:numCache>
                <c:formatCode>0.00000000</c:formatCode>
                <c:ptCount val="11"/>
                <c:pt idx="0">
                  <c:v>4.43795304</c:v>
                </c:pt>
                <c:pt idx="1">
                  <c:v>4.3569480900000004</c:v>
                </c:pt>
                <c:pt idx="2">
                  <c:v>4.3438624299999997</c:v>
                </c:pt>
                <c:pt idx="3">
                  <c:v>4.3279176499999998</c:v>
                </c:pt>
                <c:pt idx="4">
                  <c:v>4.2357251700000003</c:v>
                </c:pt>
                <c:pt idx="5">
                  <c:v>4.1710418699999998</c:v>
                </c:pt>
                <c:pt idx="6">
                  <c:v>4.1201772099999996</c:v>
                </c:pt>
                <c:pt idx="7">
                  <c:v>4.03456905</c:v>
                </c:pt>
                <c:pt idx="8">
                  <c:v>4.0259384499999999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8D9-4554-A23B-0D41A5B7556F}"/>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377-4222-AAAC-94870BD98C7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377-4222-AAAC-94870BD98C7F}"/>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377-4222-AAAC-94870BD98C7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377-4222-AAAC-94870BD98C7F}"/>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AE7-4F6E-B719-CCAD232DC03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AE7-4F6E-B719-CCAD232DC039}"/>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AE7-4F6E-B719-CCAD232DC039}"/>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AE7-4F6E-B719-CCAD232DC039}"/>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90C-43F7-A9DE-325DC455A0BE}"/>
              </c:ext>
            </c:extLst>
          </c:dPt>
          <c:dPt>
            <c:idx val="1"/>
            <c:invertIfNegative val="0"/>
            <c:bubble3D val="0"/>
            <c:spPr>
              <a:solidFill>
                <a:srgbClr val="5692C9"/>
              </a:solidFill>
            </c:spPr>
            <c:extLst>
              <c:ext xmlns:c16="http://schemas.microsoft.com/office/drawing/2014/chart" uri="{C3380CC4-5D6E-409C-BE32-E72D297353CC}">
                <c16:uniqueId val="{00000003-85D1-4F82-96CD-B8CCB1CD35E1}"/>
              </c:ext>
            </c:extLst>
          </c:dPt>
          <c:dPt>
            <c:idx val="2"/>
            <c:invertIfNegative val="0"/>
            <c:bubble3D val="0"/>
            <c:spPr>
              <a:solidFill>
                <a:srgbClr val="5692C9"/>
              </a:solidFill>
            </c:spPr>
            <c:extLst>
              <c:ext xmlns:c16="http://schemas.microsoft.com/office/drawing/2014/chart" uri="{C3380CC4-5D6E-409C-BE32-E72D297353CC}">
                <c16:uniqueId val="{00000005-85D1-4F82-96CD-B8CCB1CD35E1}"/>
              </c:ext>
            </c:extLst>
          </c:dPt>
          <c:dPt>
            <c:idx val="3"/>
            <c:invertIfNegative val="0"/>
            <c:bubble3D val="0"/>
            <c:spPr>
              <a:solidFill>
                <a:srgbClr val="5692C9"/>
              </a:solidFill>
            </c:spPr>
            <c:extLst>
              <c:ext xmlns:c16="http://schemas.microsoft.com/office/drawing/2014/chart" uri="{C3380CC4-5D6E-409C-BE32-E72D297353CC}">
                <c16:uniqueId val="{00000007-85D1-4F82-96CD-B8CCB1CD35E1}"/>
              </c:ext>
            </c:extLst>
          </c:dPt>
          <c:dPt>
            <c:idx val="4"/>
            <c:invertIfNegative val="0"/>
            <c:bubble3D val="0"/>
            <c:spPr>
              <a:solidFill>
                <a:srgbClr val="5692C9"/>
              </a:solidFill>
            </c:spPr>
            <c:extLst>
              <c:ext xmlns:c16="http://schemas.microsoft.com/office/drawing/2014/chart" uri="{C3380CC4-5D6E-409C-BE32-E72D297353CC}">
                <c16:uniqueId val="{00000009-85D1-4F82-96CD-B8CCB1CD35E1}"/>
              </c:ext>
            </c:extLst>
          </c:dPt>
          <c:dPt>
            <c:idx val="5"/>
            <c:invertIfNegative val="0"/>
            <c:bubble3D val="0"/>
            <c:spPr>
              <a:solidFill>
                <a:srgbClr val="5692C9"/>
              </a:solidFill>
            </c:spPr>
            <c:extLst>
              <c:ext xmlns:c16="http://schemas.microsoft.com/office/drawing/2014/chart" uri="{C3380CC4-5D6E-409C-BE32-E72D297353CC}">
                <c16:uniqueId val="{0000000B-85D1-4F82-96CD-B8CCB1CD35E1}"/>
              </c:ext>
            </c:extLst>
          </c:dPt>
          <c:dPt>
            <c:idx val="6"/>
            <c:invertIfNegative val="0"/>
            <c:bubble3D val="0"/>
            <c:spPr>
              <a:solidFill>
                <a:srgbClr val="C00000"/>
              </a:solidFill>
            </c:spPr>
            <c:extLst>
              <c:ext xmlns:c16="http://schemas.microsoft.com/office/drawing/2014/chart" uri="{C3380CC4-5D6E-409C-BE32-E72D297353CC}">
                <c16:uniqueId val="{0000000D-85D1-4F82-96CD-B8CCB1CD35E1}"/>
              </c:ext>
            </c:extLst>
          </c:dPt>
          <c:dPt>
            <c:idx val="7"/>
            <c:invertIfNegative val="0"/>
            <c:bubble3D val="0"/>
            <c:spPr>
              <a:solidFill>
                <a:srgbClr val="5692C9"/>
              </a:solidFill>
            </c:spPr>
            <c:extLst>
              <c:ext xmlns:c16="http://schemas.microsoft.com/office/drawing/2014/chart" uri="{C3380CC4-5D6E-409C-BE32-E72D297353CC}">
                <c16:uniqueId val="{0000000F-85D1-4F82-96CD-B8CCB1CD35E1}"/>
              </c:ext>
            </c:extLst>
          </c:dPt>
          <c:dPt>
            <c:idx val="8"/>
            <c:invertIfNegative val="0"/>
            <c:bubble3D val="0"/>
            <c:spPr>
              <a:solidFill>
                <a:srgbClr val="5692C9"/>
              </a:solidFill>
            </c:spPr>
            <c:extLst>
              <c:ext xmlns:c16="http://schemas.microsoft.com/office/drawing/2014/chart" uri="{C3380CC4-5D6E-409C-BE32-E72D297353CC}">
                <c16:uniqueId val="{00000011-85D1-4F82-96CD-B8CCB1CD35E1}"/>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90C-43F7-A9DE-325DC455A0B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90C-43F7-A9DE-325DC455A0B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SAT</c:v>
                </c:pt>
                <c:pt idx="1">
                  <c:v>IND</c:v>
                </c:pt>
                <c:pt idx="2">
                  <c:v>MSP</c:v>
                </c:pt>
                <c:pt idx="3">
                  <c:v>DTW</c:v>
                </c:pt>
                <c:pt idx="4">
                  <c:v>DAL</c:v>
                </c:pt>
                <c:pt idx="5">
                  <c:v>TPA</c:v>
                </c:pt>
                <c:pt idx="6">
                  <c:v>BWI</c:v>
                </c:pt>
                <c:pt idx="7">
                  <c:v>AUS</c:v>
                </c:pt>
                <c:pt idx="8">
                  <c:v>MSY</c:v>
                </c:pt>
              </c:strCache>
            </c:strRef>
          </c:cat>
          <c:val>
            <c:numRef>
              <c:f>Sheet1!$B$2:$B$12</c:f>
              <c:numCache>
                <c:formatCode>0.00000000</c:formatCode>
                <c:ptCount val="11"/>
                <c:pt idx="0">
                  <c:v>4.4227928299999997</c:v>
                </c:pt>
                <c:pt idx="1">
                  <c:v>4.3242141399999996</c:v>
                </c:pt>
                <c:pt idx="2">
                  <c:v>4.3045879899999999</c:v>
                </c:pt>
                <c:pt idx="3">
                  <c:v>4.2732621899999996</c:v>
                </c:pt>
                <c:pt idx="4">
                  <c:v>4.2586846899999999</c:v>
                </c:pt>
                <c:pt idx="5">
                  <c:v>4.2442686199999997</c:v>
                </c:pt>
                <c:pt idx="6">
                  <c:v>4.2425879799999997</c:v>
                </c:pt>
                <c:pt idx="7">
                  <c:v>4.22612364</c:v>
                </c:pt>
                <c:pt idx="8">
                  <c:v>4.1093301000000002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90C-43F7-A9DE-325DC455A0B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B45-48D6-9239-0C8A3DC8816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B45-48D6-9239-0C8A3DC88165}"/>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B45-48D6-9239-0C8A3DC88165}"/>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B45-48D6-9239-0C8A3DC88165}"/>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433-469A-A6F2-46D0660115D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433-469A-A6F2-46D0660115D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433-469A-A6F2-46D0660115D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433-469A-A6F2-46D0660115D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E10-4AD7-B067-D1DFA639F4F8}"/>
              </c:ext>
            </c:extLst>
          </c:dPt>
          <c:dPt>
            <c:idx val="1"/>
            <c:invertIfNegative val="0"/>
            <c:bubble3D val="0"/>
            <c:spPr>
              <a:solidFill>
                <a:srgbClr val="5692C9"/>
              </a:solidFill>
            </c:spPr>
            <c:extLst>
              <c:ext xmlns:c16="http://schemas.microsoft.com/office/drawing/2014/chart" uri="{C3380CC4-5D6E-409C-BE32-E72D297353CC}">
                <c16:uniqueId val="{00000003-967B-4778-B25E-AA2DEECFE5B7}"/>
              </c:ext>
            </c:extLst>
          </c:dPt>
          <c:dPt>
            <c:idx val="2"/>
            <c:invertIfNegative val="0"/>
            <c:bubble3D val="0"/>
            <c:spPr>
              <a:solidFill>
                <a:srgbClr val="5692C9"/>
              </a:solidFill>
            </c:spPr>
            <c:extLst>
              <c:ext xmlns:c16="http://schemas.microsoft.com/office/drawing/2014/chart" uri="{C3380CC4-5D6E-409C-BE32-E72D297353CC}">
                <c16:uniqueId val="{00000005-967B-4778-B25E-AA2DEECFE5B7}"/>
              </c:ext>
            </c:extLst>
          </c:dPt>
          <c:dPt>
            <c:idx val="3"/>
            <c:invertIfNegative val="0"/>
            <c:bubble3D val="0"/>
            <c:spPr>
              <a:solidFill>
                <a:srgbClr val="5692C9"/>
              </a:solidFill>
            </c:spPr>
            <c:extLst>
              <c:ext xmlns:c16="http://schemas.microsoft.com/office/drawing/2014/chart" uri="{C3380CC4-5D6E-409C-BE32-E72D297353CC}">
                <c16:uniqueId val="{00000007-967B-4778-B25E-AA2DEECFE5B7}"/>
              </c:ext>
            </c:extLst>
          </c:dPt>
          <c:dPt>
            <c:idx val="4"/>
            <c:invertIfNegative val="0"/>
            <c:bubble3D val="0"/>
            <c:spPr>
              <a:solidFill>
                <a:srgbClr val="C00000"/>
              </a:solidFill>
            </c:spPr>
            <c:extLst>
              <c:ext xmlns:c16="http://schemas.microsoft.com/office/drawing/2014/chart" uri="{C3380CC4-5D6E-409C-BE32-E72D297353CC}">
                <c16:uniqueId val="{00000009-967B-4778-B25E-AA2DEECFE5B7}"/>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E10-4AD7-B067-D1DFA639F4F8}"/>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E10-4AD7-B067-D1DFA639F4F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5"/>
                <c:pt idx="0">
                  <c:v>IND</c:v>
                </c:pt>
                <c:pt idx="1">
                  <c:v>MSP</c:v>
                </c:pt>
                <c:pt idx="2">
                  <c:v>DAL</c:v>
                </c:pt>
                <c:pt idx="3">
                  <c:v>DTW</c:v>
                </c:pt>
                <c:pt idx="4">
                  <c:v>BWI</c:v>
                </c:pt>
              </c:strCache>
            </c:strRef>
          </c:cat>
          <c:val>
            <c:numRef>
              <c:f>Sheet1!$B$2:$B$12</c:f>
              <c:numCache>
                <c:formatCode>0.00000000</c:formatCode>
                <c:ptCount val="11"/>
                <c:pt idx="0">
                  <c:v>4.40092295</c:v>
                </c:pt>
                <c:pt idx="1">
                  <c:v>4.3936816600000004</c:v>
                </c:pt>
                <c:pt idx="2">
                  <c:v>4.3739102000000001</c:v>
                </c:pt>
                <c:pt idx="3">
                  <c:v>4.3010709599999997</c:v>
                </c:pt>
                <c:pt idx="4">
                  <c:v>4.2086335300000002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E10-4AD7-B067-D1DFA639F4F8}"/>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F33-4829-992D-6EE2D19DEDA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F33-4829-992D-6EE2D19DEDA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F33-4829-992D-6EE2D19DEDA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F33-4829-992D-6EE2D19DEDA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1201175451278687"/>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E25-E340-85C6-8C8118BEF2D0}"/>
              </c:ext>
            </c:extLst>
          </c:dPt>
          <c:dPt>
            <c:idx val="1"/>
            <c:invertIfNegative val="0"/>
            <c:bubble3D val="0"/>
            <c:spPr>
              <a:solidFill>
                <a:srgbClr val="003A8C"/>
              </a:solidFill>
            </c:spPr>
            <c:extLst>
              <c:ext xmlns:c16="http://schemas.microsoft.com/office/drawing/2014/chart" uri="{C3380CC4-5D6E-409C-BE32-E72D297353CC}">
                <c16:uniqueId val="{00000003-34FA-4711-A2DF-DD8FDA43DB5D}"/>
              </c:ext>
            </c:extLst>
          </c:dPt>
          <c:dPt>
            <c:idx val="2"/>
            <c:invertIfNegative val="0"/>
            <c:bubble3D val="0"/>
            <c:spPr>
              <a:solidFill>
                <a:srgbClr val="003A8C"/>
              </a:solidFill>
            </c:spPr>
            <c:extLst>
              <c:ext xmlns:c16="http://schemas.microsoft.com/office/drawing/2014/chart" uri="{C3380CC4-5D6E-409C-BE32-E72D297353CC}">
                <c16:uniqueId val="{00000005-34FA-4711-A2DF-DD8FDA43DB5D}"/>
              </c:ext>
            </c:extLst>
          </c:dPt>
          <c:dPt>
            <c:idx val="3"/>
            <c:invertIfNegative val="0"/>
            <c:bubble3D val="0"/>
            <c:spPr>
              <a:solidFill>
                <a:srgbClr val="003A8C"/>
              </a:solidFill>
            </c:spPr>
            <c:extLst>
              <c:ext xmlns:c16="http://schemas.microsoft.com/office/drawing/2014/chart" uri="{C3380CC4-5D6E-409C-BE32-E72D297353CC}">
                <c16:uniqueId val="{00000007-34FA-4711-A2DF-DD8FDA43DB5D}"/>
              </c:ext>
            </c:extLst>
          </c:dPt>
          <c:dPt>
            <c:idx val="4"/>
            <c:invertIfNegative val="0"/>
            <c:bubble3D val="0"/>
            <c:spPr>
              <a:solidFill>
                <a:srgbClr val="003A8C"/>
              </a:solidFill>
            </c:spPr>
            <c:extLst>
              <c:ext xmlns:c16="http://schemas.microsoft.com/office/drawing/2014/chart" uri="{C3380CC4-5D6E-409C-BE32-E72D297353CC}">
                <c16:uniqueId val="{00000009-34FA-4711-A2DF-DD8FDA43DB5D}"/>
              </c:ext>
            </c:extLst>
          </c:dPt>
          <c:dPt>
            <c:idx val="5"/>
            <c:invertIfNegative val="0"/>
            <c:bubble3D val="0"/>
            <c:spPr>
              <a:solidFill>
                <a:srgbClr val="003A8C"/>
              </a:solidFill>
            </c:spPr>
            <c:extLst>
              <c:ext xmlns:c16="http://schemas.microsoft.com/office/drawing/2014/chart" uri="{C3380CC4-5D6E-409C-BE32-E72D297353CC}">
                <c16:uniqueId val="{0000000B-34FA-4711-A2DF-DD8FDA43DB5D}"/>
              </c:ext>
            </c:extLst>
          </c:dPt>
          <c:dPt>
            <c:idx val="6"/>
            <c:invertIfNegative val="0"/>
            <c:bubble3D val="0"/>
            <c:spPr>
              <a:solidFill>
                <a:srgbClr val="003A8C"/>
              </a:solidFill>
            </c:spPr>
            <c:extLst>
              <c:ext xmlns:c16="http://schemas.microsoft.com/office/drawing/2014/chart" uri="{C3380CC4-5D6E-409C-BE32-E72D297353CC}">
                <c16:uniqueId val="{0000000D-34FA-4711-A2DF-DD8FDA43DB5D}"/>
              </c:ext>
            </c:extLst>
          </c:dPt>
          <c:dPt>
            <c:idx val="7"/>
            <c:invertIfNegative val="0"/>
            <c:bubble3D val="0"/>
            <c:spPr>
              <a:solidFill>
                <a:srgbClr val="003A8C"/>
              </a:solidFill>
            </c:spPr>
            <c:extLst>
              <c:ext xmlns:c16="http://schemas.microsoft.com/office/drawing/2014/chart" uri="{C3380CC4-5D6E-409C-BE32-E72D297353CC}">
                <c16:uniqueId val="{0000000F-34FA-4711-A2DF-DD8FDA43DB5D}"/>
              </c:ext>
            </c:extLst>
          </c:dPt>
          <c:dPt>
            <c:idx val="8"/>
            <c:invertIfNegative val="0"/>
            <c:bubble3D val="0"/>
            <c:spPr>
              <a:solidFill>
                <a:srgbClr val="003A8C"/>
              </a:solidFill>
            </c:spPr>
            <c:extLst>
              <c:ext xmlns:c16="http://schemas.microsoft.com/office/drawing/2014/chart" uri="{C3380CC4-5D6E-409C-BE32-E72D297353CC}">
                <c16:uniqueId val="{00000011-34FA-4711-A2DF-DD8FDA43DB5D}"/>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E25-E340-85C6-8C8118BEF2D0}"/>
              </c:ext>
            </c:extLst>
          </c:dPt>
          <c:dPt>
            <c:idx val="10"/>
            <c:invertIfNegative val="0"/>
            <c:bubble3D val="0"/>
            <c:spPr>
              <a:solidFill>
                <a:srgbClr val="003A8C"/>
              </a:solidFill>
            </c:spPr>
            <c:extLst>
              <c:ext xmlns:c16="http://schemas.microsoft.com/office/drawing/2014/chart" uri="{C3380CC4-5D6E-409C-BE32-E72D297353CC}">
                <c16:uniqueId val="{00000015-34FA-4711-A2DF-DD8FDA43DB5D}"/>
              </c:ext>
            </c:extLst>
          </c:dPt>
          <c:dPt>
            <c:idx val="11"/>
            <c:invertIfNegative val="0"/>
            <c:bubble3D val="0"/>
            <c:spPr>
              <a:solidFill>
                <a:srgbClr val="003A8C"/>
              </a:solidFill>
            </c:spPr>
            <c:extLst>
              <c:ext xmlns:c16="http://schemas.microsoft.com/office/drawing/2014/chart" uri="{C3380CC4-5D6E-409C-BE32-E72D297353CC}">
                <c16:uniqueId val="{00000017-34FA-4711-A2DF-DD8FDA43DB5D}"/>
              </c:ext>
            </c:extLst>
          </c:dPt>
          <c:dPt>
            <c:idx val="12"/>
            <c:invertIfNegative val="0"/>
            <c:bubble3D val="0"/>
            <c:spPr>
              <a:solidFill>
                <a:srgbClr val="003A8C"/>
              </a:solidFill>
            </c:spPr>
            <c:extLst>
              <c:ext xmlns:c16="http://schemas.microsoft.com/office/drawing/2014/chart" uri="{C3380CC4-5D6E-409C-BE32-E72D297353CC}">
                <c16:uniqueId val="{00000019-34FA-4711-A2DF-DD8FDA43DB5D}"/>
              </c:ext>
            </c:extLst>
          </c:dPt>
          <c:dPt>
            <c:idx val="13"/>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E25-E340-85C6-8C8118BEF2D0}"/>
              </c:ext>
            </c:extLst>
          </c:dPt>
          <c:dPt>
            <c:idx val="14"/>
            <c:invertIfNegative val="0"/>
            <c:bubble3D val="0"/>
            <c:spPr>
              <a:solidFill>
                <a:srgbClr val="003A8C"/>
              </a:solidFill>
            </c:spPr>
            <c:extLst>
              <c:ext xmlns:c16="http://schemas.microsoft.com/office/drawing/2014/chart" uri="{C3380CC4-5D6E-409C-BE32-E72D297353CC}">
                <c16:uniqueId val="{0000001D-34FA-4711-A2DF-DD8FDA43DB5D}"/>
              </c:ext>
            </c:extLst>
          </c:dPt>
          <c:dPt>
            <c:idx val="15"/>
            <c:invertIfNegative val="0"/>
            <c:bubble3D val="0"/>
            <c:spPr>
              <a:solidFill>
                <a:srgbClr val="FFC000"/>
              </a:solidFill>
            </c:spPr>
            <c:extLst>
              <c:ext xmlns:c16="http://schemas.microsoft.com/office/drawing/2014/chart" uri="{C3380CC4-5D6E-409C-BE32-E72D297353CC}">
                <c16:uniqueId val="{0000001F-34FA-4711-A2DF-DD8FDA43DB5D}"/>
              </c:ext>
            </c:extLst>
          </c:dPt>
          <c:dPt>
            <c:idx val="16"/>
            <c:invertIfNegative val="0"/>
            <c:bubble3D val="0"/>
            <c:spPr>
              <a:solidFill>
                <a:srgbClr val="003A8C"/>
              </a:solidFill>
            </c:spPr>
            <c:extLst>
              <c:ext xmlns:c16="http://schemas.microsoft.com/office/drawing/2014/chart" uri="{C3380CC4-5D6E-409C-BE32-E72D297353CC}">
                <c16:uniqueId val="{00000021-34FA-4711-A2DF-DD8FDA43DB5D}"/>
              </c:ext>
            </c:extLst>
          </c:dPt>
          <c:dPt>
            <c:idx val="1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CE25-E340-85C6-8C8118BEF2D0}"/>
              </c:ext>
            </c:extLst>
          </c:dPt>
          <c:dPt>
            <c:idx val="18"/>
            <c:invertIfNegative val="0"/>
            <c:bubble3D val="0"/>
            <c:spPr>
              <a:solidFill>
                <a:srgbClr val="003A8C"/>
              </a:solidFill>
            </c:spPr>
            <c:extLst>
              <c:ext xmlns:c16="http://schemas.microsoft.com/office/drawing/2014/chart" uri="{C3380CC4-5D6E-409C-BE32-E72D297353CC}">
                <c16:uniqueId val="{00000025-34FA-4711-A2DF-DD8FDA43DB5D}"/>
              </c:ext>
            </c:extLst>
          </c:dPt>
          <c:dPt>
            <c:idx val="19"/>
            <c:invertIfNegative val="0"/>
            <c:bubble3D val="0"/>
            <c:spPr>
              <a:solidFill>
                <a:srgbClr val="003A8C"/>
              </a:solidFill>
            </c:spPr>
            <c:extLst>
              <c:ext xmlns:c16="http://schemas.microsoft.com/office/drawing/2014/chart" uri="{C3380CC4-5D6E-409C-BE32-E72D297353CC}">
                <c16:uniqueId val="{00000027-34FA-4711-A2DF-DD8FDA43DB5D}"/>
              </c:ext>
            </c:extLst>
          </c:dPt>
          <c:dPt>
            <c:idx val="20"/>
            <c:invertIfNegative val="0"/>
            <c:bubble3D val="0"/>
            <c:spPr>
              <a:solidFill>
                <a:srgbClr val="003A8C"/>
              </a:solidFill>
            </c:spPr>
            <c:extLst>
              <c:ext xmlns:c16="http://schemas.microsoft.com/office/drawing/2014/chart" uri="{C3380CC4-5D6E-409C-BE32-E72D297353CC}">
                <c16:uniqueId val="{00000029-34FA-4711-A2DF-DD8FDA43DB5D}"/>
              </c:ext>
            </c:extLst>
          </c:dPt>
          <c:dPt>
            <c:idx val="21"/>
            <c:invertIfNegative val="0"/>
            <c:bubble3D val="0"/>
            <c:spPr>
              <a:solidFill>
                <a:srgbClr val="003A8C"/>
              </a:solidFill>
            </c:spPr>
            <c:extLst>
              <c:ext xmlns:c16="http://schemas.microsoft.com/office/drawing/2014/chart" uri="{C3380CC4-5D6E-409C-BE32-E72D297353CC}">
                <c16:uniqueId val="{0000002B-34FA-4711-A2DF-DD8FDA43DB5D}"/>
              </c:ext>
            </c:extLst>
          </c:dPt>
          <c:dPt>
            <c:idx val="22"/>
            <c:invertIfNegative val="0"/>
            <c:bubble3D val="0"/>
            <c:spPr>
              <a:solidFill>
                <a:srgbClr val="FFC000"/>
              </a:solidFill>
            </c:spPr>
            <c:extLst>
              <c:ext xmlns:c16="http://schemas.microsoft.com/office/drawing/2014/chart" uri="{C3380CC4-5D6E-409C-BE32-E72D297353CC}">
                <c16:uniqueId val="{0000002D-34FA-4711-A2DF-DD8FDA43DB5D}"/>
              </c:ext>
            </c:extLst>
          </c:dPt>
          <c:dPt>
            <c:idx val="23"/>
            <c:invertIfNegative val="0"/>
            <c:bubble3D val="0"/>
            <c:spPr>
              <a:solidFill>
                <a:srgbClr val="003A8C"/>
              </a:solidFill>
            </c:spPr>
            <c:extLst>
              <c:ext xmlns:c16="http://schemas.microsoft.com/office/drawing/2014/chart" uri="{C3380CC4-5D6E-409C-BE32-E72D297353CC}">
                <c16:uniqueId val="{0000002F-34FA-4711-A2DF-DD8FDA43DB5D}"/>
              </c:ext>
            </c:extLst>
          </c:dPt>
          <c:dPt>
            <c:idx val="24"/>
            <c:invertIfNegative val="0"/>
            <c:bubble3D val="0"/>
            <c:spPr>
              <a:solidFill>
                <a:srgbClr val="003A8C"/>
              </a:solidFill>
            </c:spPr>
            <c:extLst>
              <c:ext xmlns:c16="http://schemas.microsoft.com/office/drawing/2014/chart" uri="{C3380CC4-5D6E-409C-BE32-E72D297353CC}">
                <c16:uniqueId val="{00000031-34FA-4711-A2DF-DD8FDA43DB5D}"/>
              </c:ext>
            </c:extLst>
          </c:dPt>
          <c:dLbls>
            <c:dLbl>
              <c:idx val="0"/>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CE25-E340-85C6-8C8118BEF2D0}"/>
                </c:ext>
              </c:extLst>
            </c:dLbl>
            <c:dLbl>
              <c:idx val="1"/>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34FA-4711-A2DF-DD8FDA43DB5D}"/>
                </c:ext>
              </c:extLst>
            </c:dLbl>
            <c:dLbl>
              <c:idx val="2"/>
              <c:tx>
                <c:rich>
                  <a:bodyPr/>
                  <a:lstStyle/>
                  <a:p>
                    <a:r>
                      <a:t>4.26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34FA-4711-A2DF-DD8FDA43DB5D}"/>
                </c:ext>
              </c:extLst>
            </c:dLbl>
            <c:dLbl>
              <c:idx val="3"/>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34FA-4711-A2DF-DD8FDA43DB5D}"/>
                </c:ext>
              </c:extLst>
            </c:dLbl>
            <c:dLbl>
              <c:idx val="4"/>
              <c:tx>
                <c:rich>
                  <a:bodyPr/>
                  <a:lstStyle/>
                  <a:p>
                    <a:r>
                      <a:t>4.25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34FA-4711-A2DF-DD8FDA43DB5D}"/>
                </c:ext>
              </c:extLst>
            </c:dLbl>
            <c:dLbl>
              <c:idx val="5"/>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34FA-4711-A2DF-DD8FDA43DB5D}"/>
                </c:ext>
              </c:extLst>
            </c:dLbl>
            <c:dLbl>
              <c:idx val="6"/>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34FA-4711-A2DF-DD8FDA43DB5D}"/>
                </c:ext>
              </c:extLst>
            </c:dLbl>
            <c:dLbl>
              <c:idx val="7"/>
              <c:tx>
                <c:rich>
                  <a:bodyPr/>
                  <a:lstStyle/>
                  <a:p>
                    <a:r>
                      <a:t>4.24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F-34FA-4711-A2DF-DD8FDA43DB5D}"/>
                </c:ext>
              </c:extLst>
            </c:dLbl>
            <c:dLbl>
              <c:idx val="8"/>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34FA-4711-A2DF-DD8FDA43DB5D}"/>
                </c:ext>
              </c:extLst>
            </c:dLbl>
            <c:dLbl>
              <c:idx val="9"/>
              <c:tx>
                <c:rich>
                  <a:bodyPr/>
                  <a:lstStyle/>
                  <a:p>
                    <a:r>
                      <a:t>4.23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CE25-E340-85C6-8C8118BEF2D0}"/>
                </c:ext>
              </c:extLst>
            </c:dLbl>
            <c:dLbl>
              <c:idx val="10"/>
              <c:tx>
                <c:rich>
                  <a:bodyPr/>
                  <a:lstStyle/>
                  <a:p>
                    <a:r>
                      <a:t>4.22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34FA-4711-A2DF-DD8FDA43DB5D}"/>
                </c:ext>
              </c:extLst>
            </c:dLbl>
            <c:dLbl>
              <c:idx val="11"/>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34FA-4711-A2DF-DD8FDA43DB5D}"/>
                </c:ext>
              </c:extLst>
            </c:dLbl>
            <c:dLbl>
              <c:idx val="12"/>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34FA-4711-A2DF-DD8FDA43DB5D}"/>
                </c:ext>
              </c:extLst>
            </c:dLbl>
            <c:dLbl>
              <c:idx val="13"/>
              <c:tx>
                <c:rich>
                  <a:bodyPr/>
                  <a:lstStyle/>
                  <a:p>
                    <a:r>
                      <a:t>4.21</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CE25-E340-85C6-8C8118BEF2D0}"/>
                </c:ext>
              </c:extLst>
            </c:dLbl>
            <c:dLbl>
              <c:idx val="14"/>
              <c:tx>
                <c:rich>
                  <a:bodyPr/>
                  <a:lstStyle/>
                  <a:p>
                    <a:r>
                      <a:t>4.20</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34FA-4711-A2DF-DD8FDA43DB5D}"/>
                </c:ext>
              </c:extLst>
            </c:dLbl>
            <c:dLbl>
              <c:idx val="15"/>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34FA-4711-A2DF-DD8FDA43DB5D}"/>
                </c:ext>
              </c:extLst>
            </c:dLbl>
            <c:dLbl>
              <c:idx val="16"/>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34FA-4711-A2DF-DD8FDA43DB5D}"/>
                </c:ext>
              </c:extLst>
            </c:dLbl>
            <c:dLbl>
              <c:idx val="17"/>
              <c:tx>
                <c:rich>
                  <a:bodyPr/>
                  <a:lstStyle/>
                  <a:p>
                    <a:r>
                      <a:t>4.19</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CE25-E340-85C6-8C8118BEF2D0}"/>
                </c:ext>
              </c:extLst>
            </c:dLbl>
            <c:dLbl>
              <c:idx val="18"/>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34FA-4711-A2DF-DD8FDA43DB5D}"/>
                </c:ext>
              </c:extLst>
            </c:dLbl>
            <c:dLbl>
              <c:idx val="19"/>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34FA-4711-A2DF-DD8FDA43DB5D}"/>
                </c:ext>
              </c:extLst>
            </c:dLbl>
            <c:dLbl>
              <c:idx val="20"/>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34FA-4711-A2DF-DD8FDA43DB5D}"/>
                </c:ext>
              </c:extLst>
            </c:dLbl>
            <c:dLbl>
              <c:idx val="21"/>
              <c:tx>
                <c:rich>
                  <a:bodyPr/>
                  <a:lstStyle/>
                  <a:p>
                    <a:r>
                      <a:t>4.18</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34FA-4711-A2DF-DD8FDA43DB5D}"/>
                </c:ext>
              </c:extLst>
            </c:dLbl>
            <c:dLbl>
              <c:idx val="22"/>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34FA-4711-A2DF-DD8FDA43DB5D}"/>
                </c:ext>
              </c:extLst>
            </c:dLbl>
            <c:dLbl>
              <c:idx val="23"/>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34FA-4711-A2DF-DD8FDA43DB5D}"/>
                </c:ext>
              </c:extLst>
            </c:dLbl>
            <c:dLbl>
              <c:idx val="24"/>
              <c:tx>
                <c:rich>
                  <a:bodyPr/>
                  <a:lstStyle/>
                  <a:p>
                    <a:r>
                      <a:t>4.17</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34FA-4711-A2DF-DD8FDA43DB5D}"/>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INV</c:v>
                </c:pt>
                <c:pt idx="1">
                  <c:v>JED</c:v>
                </c:pt>
                <c:pt idx="2">
                  <c:v>VLL</c:v>
                </c:pt>
                <c:pt idx="3">
                  <c:v>RMU</c:v>
                </c:pt>
                <c:pt idx="4">
                  <c:v>SJO</c:v>
                </c:pt>
                <c:pt idx="5">
                  <c:v>CJB</c:v>
                </c:pt>
                <c:pt idx="6">
                  <c:v>MKE</c:v>
                </c:pt>
                <c:pt idx="7">
                  <c:v>DXB</c:v>
                </c:pt>
                <c:pt idx="8">
                  <c:v>MVD</c:v>
                </c:pt>
                <c:pt idx="9">
                  <c:v>UIO</c:v>
                </c:pt>
                <c:pt idx="10">
                  <c:v>TLL</c:v>
                </c:pt>
                <c:pt idx="11">
                  <c:v>OKC</c:v>
                </c:pt>
                <c:pt idx="12">
                  <c:v>LIR</c:v>
                </c:pt>
                <c:pt idx="13">
                  <c:v>YTZ</c:v>
                </c:pt>
                <c:pt idx="14">
                  <c:v>ZAG</c:v>
                </c:pt>
                <c:pt idx="15">
                  <c:v>SAT</c:v>
                </c:pt>
                <c:pt idx="16">
                  <c:v>BUR</c:v>
                </c:pt>
                <c:pt idx="17">
                  <c:v>ONT</c:v>
                </c:pt>
                <c:pt idx="18">
                  <c:v>LEI</c:v>
                </c:pt>
                <c:pt idx="19">
                  <c:v>PIT</c:v>
                </c:pt>
                <c:pt idx="20">
                  <c:v>PNA</c:v>
                </c:pt>
                <c:pt idx="21">
                  <c:v>SKG</c:v>
                </c:pt>
                <c:pt idx="22">
                  <c:v>AUS</c:v>
                </c:pt>
                <c:pt idx="23">
                  <c:v>GPS</c:v>
                </c:pt>
                <c:pt idx="24">
                  <c:v>YHZ</c:v>
                </c:pt>
              </c:strCache>
            </c:strRef>
          </c:cat>
          <c:val>
            <c:numRef>
              <c:f>Sheet1!$B$2:$B$26</c:f>
              <c:numCache>
                <c:formatCode>0.00000000</c:formatCode>
                <c:ptCount val="25"/>
                <c:pt idx="0">
                  <c:v>4.2615637002</c:v>
                </c:pt>
                <c:pt idx="1">
                  <c:v>4.2592977310000002</c:v>
                </c:pt>
                <c:pt idx="2">
                  <c:v>4.2564785367000004</c:v>
                </c:pt>
                <c:pt idx="3">
                  <c:v>4.2524160653000003</c:v>
                </c:pt>
                <c:pt idx="4">
                  <c:v>4.2463204352000004</c:v>
                </c:pt>
                <c:pt idx="5">
                  <c:v>4.2408914333999999</c:v>
                </c:pt>
                <c:pt idx="6">
                  <c:v>4.2408493564</c:v>
                </c:pt>
                <c:pt idx="7">
                  <c:v>4.2396498911</c:v>
                </c:pt>
                <c:pt idx="8">
                  <c:v>4.2345664510000001</c:v>
                </c:pt>
                <c:pt idx="9">
                  <c:v>4.2313400073</c:v>
                </c:pt>
                <c:pt idx="10">
                  <c:v>4.2151091383999999</c:v>
                </c:pt>
                <c:pt idx="11">
                  <c:v>4.2144227416</c:v>
                </c:pt>
                <c:pt idx="12">
                  <c:v>4.2061450644000002</c:v>
                </c:pt>
                <c:pt idx="13">
                  <c:v>4.2051282051000003</c:v>
                </c:pt>
                <c:pt idx="14">
                  <c:v>4.1966940281999996</c:v>
                </c:pt>
                <c:pt idx="15">
                  <c:v>4.1925259948000004</c:v>
                </c:pt>
                <c:pt idx="16">
                  <c:v>4.1883861396000004</c:v>
                </c:pt>
                <c:pt idx="17">
                  <c:v>4.1866199567000004</c:v>
                </c:pt>
                <c:pt idx="18">
                  <c:v>4.1822500201999997</c:v>
                </c:pt>
                <c:pt idx="19">
                  <c:v>4.1810138107999997</c:v>
                </c:pt>
                <c:pt idx="20">
                  <c:v>4.1791062681</c:v>
                </c:pt>
                <c:pt idx="21">
                  <c:v>4.1763968176999997</c:v>
                </c:pt>
                <c:pt idx="22">
                  <c:v>4.1681746622000002</c:v>
                </c:pt>
                <c:pt idx="23">
                  <c:v>4.1674565446000003</c:v>
                </c:pt>
                <c:pt idx="24">
                  <c:v>4.1653503400999998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CE25-E340-85C6-8C8118BEF2D0}"/>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95E-40DD-8BA0-FDA5F2C7B0B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95E-40DD-8BA0-FDA5F2C7B0B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95E-40DD-8BA0-FDA5F2C7B0B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95E-40DD-8BA0-FDA5F2C7B0B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FB6-4B02-B50F-3A86914DD0FB}"/>
              </c:ext>
            </c:extLst>
          </c:dPt>
          <c:dPt>
            <c:idx val="1"/>
            <c:invertIfNegative val="0"/>
            <c:bubble3D val="0"/>
            <c:spPr>
              <a:solidFill>
                <a:srgbClr val="5692C9"/>
              </a:solidFill>
            </c:spPr>
            <c:extLst>
              <c:ext xmlns:c16="http://schemas.microsoft.com/office/drawing/2014/chart" uri="{C3380CC4-5D6E-409C-BE32-E72D297353CC}">
                <c16:uniqueId val="{00000003-4939-4DB9-B8AF-0E4942A3B864}"/>
              </c:ext>
            </c:extLst>
          </c:dPt>
          <c:dPt>
            <c:idx val="2"/>
            <c:invertIfNegative val="0"/>
            <c:bubble3D val="0"/>
            <c:spPr>
              <a:solidFill>
                <a:srgbClr val="5692C9"/>
              </a:solidFill>
            </c:spPr>
            <c:extLst>
              <c:ext xmlns:c16="http://schemas.microsoft.com/office/drawing/2014/chart" uri="{C3380CC4-5D6E-409C-BE32-E72D297353CC}">
                <c16:uniqueId val="{00000005-4939-4DB9-B8AF-0E4942A3B864}"/>
              </c:ext>
            </c:extLst>
          </c:dPt>
          <c:dPt>
            <c:idx val="3"/>
            <c:invertIfNegative val="0"/>
            <c:bubble3D val="0"/>
            <c:spPr>
              <a:solidFill>
                <a:srgbClr val="5692C9"/>
              </a:solidFill>
            </c:spPr>
            <c:extLst>
              <c:ext xmlns:c16="http://schemas.microsoft.com/office/drawing/2014/chart" uri="{C3380CC4-5D6E-409C-BE32-E72D297353CC}">
                <c16:uniqueId val="{00000007-4939-4DB9-B8AF-0E4942A3B864}"/>
              </c:ext>
            </c:extLst>
          </c:dPt>
          <c:dPt>
            <c:idx val="4"/>
            <c:invertIfNegative val="0"/>
            <c:bubble3D val="0"/>
            <c:spPr>
              <a:solidFill>
                <a:srgbClr val="C00000"/>
              </a:solidFill>
            </c:spPr>
            <c:extLst>
              <c:ext xmlns:c16="http://schemas.microsoft.com/office/drawing/2014/chart" uri="{C3380CC4-5D6E-409C-BE32-E72D297353CC}">
                <c16:uniqueId val="{00000009-4939-4DB9-B8AF-0E4942A3B864}"/>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FB6-4B02-B50F-3A86914DD0FB}"/>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FB6-4B02-B50F-3A86914DD0F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5"/>
                <c:pt idx="0">
                  <c:v>IND</c:v>
                </c:pt>
                <c:pt idx="1">
                  <c:v>DAL</c:v>
                </c:pt>
                <c:pt idx="2">
                  <c:v>MSP</c:v>
                </c:pt>
                <c:pt idx="3">
                  <c:v>DTW</c:v>
                </c:pt>
                <c:pt idx="4">
                  <c:v>BWI</c:v>
                </c:pt>
              </c:strCache>
            </c:strRef>
          </c:cat>
          <c:val>
            <c:numRef>
              <c:f>Sheet1!$B$2:$B$12</c:f>
              <c:numCache>
                <c:formatCode>0.00000000</c:formatCode>
                <c:ptCount val="11"/>
                <c:pt idx="0">
                  <c:v>4.5028381599999996</c:v>
                </c:pt>
                <c:pt idx="1">
                  <c:v>4.4125641099999999</c:v>
                </c:pt>
                <c:pt idx="2">
                  <c:v>4.3795211500000004</c:v>
                </c:pt>
                <c:pt idx="3">
                  <c:v>4.2952278899999996</c:v>
                </c:pt>
                <c:pt idx="4">
                  <c:v>4.2417554600000003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FB6-4B02-B50F-3A86914DD0FB}"/>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312-4739-A7E7-239F92719BB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312-4739-A7E7-239F92719BBB}"/>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312-4739-A7E7-239F92719BB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312-4739-A7E7-239F92719BBB}"/>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533-4104-A7E9-D79FA22FD28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533-4104-A7E9-D79FA22FD28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533-4104-A7E9-D79FA22FD28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533-4104-A7E9-D79FA22FD28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C82-4035-AF88-EC00873EE66E}"/>
              </c:ext>
            </c:extLst>
          </c:dPt>
          <c:dPt>
            <c:idx val="1"/>
            <c:invertIfNegative val="0"/>
            <c:bubble3D val="0"/>
            <c:spPr>
              <a:solidFill>
                <a:srgbClr val="5692C9"/>
              </a:solidFill>
            </c:spPr>
            <c:extLst>
              <c:ext xmlns:c16="http://schemas.microsoft.com/office/drawing/2014/chart" uri="{C3380CC4-5D6E-409C-BE32-E72D297353CC}">
                <c16:uniqueId val="{00000003-23B2-44E0-A898-DC1734552F3C}"/>
              </c:ext>
            </c:extLst>
          </c:dPt>
          <c:dPt>
            <c:idx val="2"/>
            <c:invertIfNegative val="0"/>
            <c:bubble3D val="0"/>
            <c:spPr>
              <a:solidFill>
                <a:srgbClr val="5692C9"/>
              </a:solidFill>
            </c:spPr>
            <c:extLst>
              <c:ext xmlns:c16="http://schemas.microsoft.com/office/drawing/2014/chart" uri="{C3380CC4-5D6E-409C-BE32-E72D297353CC}">
                <c16:uniqueId val="{00000005-23B2-44E0-A898-DC1734552F3C}"/>
              </c:ext>
            </c:extLst>
          </c:dPt>
          <c:dPt>
            <c:idx val="3"/>
            <c:invertIfNegative val="0"/>
            <c:bubble3D val="0"/>
            <c:spPr>
              <a:solidFill>
                <a:srgbClr val="5692C9"/>
              </a:solidFill>
            </c:spPr>
            <c:extLst>
              <c:ext xmlns:c16="http://schemas.microsoft.com/office/drawing/2014/chart" uri="{C3380CC4-5D6E-409C-BE32-E72D297353CC}">
                <c16:uniqueId val="{00000007-23B2-44E0-A898-DC1734552F3C}"/>
              </c:ext>
            </c:extLst>
          </c:dPt>
          <c:dPt>
            <c:idx val="4"/>
            <c:invertIfNegative val="0"/>
            <c:bubble3D val="0"/>
            <c:spPr>
              <a:solidFill>
                <a:srgbClr val="5692C9"/>
              </a:solidFill>
            </c:spPr>
            <c:extLst>
              <c:ext xmlns:c16="http://schemas.microsoft.com/office/drawing/2014/chart" uri="{C3380CC4-5D6E-409C-BE32-E72D297353CC}">
                <c16:uniqueId val="{00000009-23B2-44E0-A898-DC1734552F3C}"/>
              </c:ext>
            </c:extLst>
          </c:dPt>
          <c:dPt>
            <c:idx val="5"/>
            <c:invertIfNegative val="0"/>
            <c:bubble3D val="0"/>
            <c:spPr>
              <a:solidFill>
                <a:srgbClr val="5692C9"/>
              </a:solidFill>
            </c:spPr>
            <c:extLst>
              <c:ext xmlns:c16="http://schemas.microsoft.com/office/drawing/2014/chart" uri="{C3380CC4-5D6E-409C-BE32-E72D297353CC}">
                <c16:uniqueId val="{0000000B-23B2-44E0-A898-DC1734552F3C}"/>
              </c:ext>
            </c:extLst>
          </c:dPt>
          <c:dPt>
            <c:idx val="6"/>
            <c:invertIfNegative val="0"/>
            <c:bubble3D val="0"/>
            <c:spPr>
              <a:solidFill>
                <a:srgbClr val="C00000"/>
              </a:solidFill>
            </c:spPr>
            <c:extLst>
              <c:ext xmlns:c16="http://schemas.microsoft.com/office/drawing/2014/chart" uri="{C3380CC4-5D6E-409C-BE32-E72D297353CC}">
                <c16:uniqueId val="{0000000D-23B2-44E0-A898-DC1734552F3C}"/>
              </c:ext>
            </c:extLst>
          </c:dPt>
          <c:dPt>
            <c:idx val="7"/>
            <c:invertIfNegative val="0"/>
            <c:bubble3D val="0"/>
            <c:spPr>
              <a:solidFill>
                <a:srgbClr val="5692C9"/>
              </a:solidFill>
            </c:spPr>
            <c:extLst>
              <c:ext xmlns:c16="http://schemas.microsoft.com/office/drawing/2014/chart" uri="{C3380CC4-5D6E-409C-BE32-E72D297353CC}">
                <c16:uniqueId val="{0000000F-23B2-44E0-A898-DC1734552F3C}"/>
              </c:ext>
            </c:extLst>
          </c:dPt>
          <c:dPt>
            <c:idx val="8"/>
            <c:invertIfNegative val="0"/>
            <c:bubble3D val="0"/>
            <c:spPr>
              <a:solidFill>
                <a:srgbClr val="5692C9"/>
              </a:solidFill>
            </c:spPr>
            <c:extLst>
              <c:ext xmlns:c16="http://schemas.microsoft.com/office/drawing/2014/chart" uri="{C3380CC4-5D6E-409C-BE32-E72D297353CC}">
                <c16:uniqueId val="{00000011-23B2-44E0-A898-DC1734552F3C}"/>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C82-4035-AF88-EC00873EE66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C82-4035-AF88-EC00873EE66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AUS</c:v>
                </c:pt>
                <c:pt idx="1">
                  <c:v>MSP</c:v>
                </c:pt>
                <c:pt idx="2">
                  <c:v>DAL</c:v>
                </c:pt>
                <c:pt idx="3">
                  <c:v>MSY</c:v>
                </c:pt>
                <c:pt idx="4">
                  <c:v>IND</c:v>
                </c:pt>
                <c:pt idx="5">
                  <c:v>TPA</c:v>
                </c:pt>
                <c:pt idx="6">
                  <c:v>BWI</c:v>
                </c:pt>
                <c:pt idx="7">
                  <c:v>DTW</c:v>
                </c:pt>
                <c:pt idx="8">
                  <c:v>SAT</c:v>
                </c:pt>
              </c:strCache>
            </c:strRef>
          </c:cat>
          <c:val>
            <c:numRef>
              <c:f>Sheet1!$B$2:$B$12</c:f>
              <c:numCache>
                <c:formatCode>0.00000000</c:formatCode>
                <c:ptCount val="11"/>
                <c:pt idx="0">
                  <c:v>4.1185096699999999</c:v>
                </c:pt>
                <c:pt idx="1">
                  <c:v>4.0511339599999996</c:v>
                </c:pt>
                <c:pt idx="2">
                  <c:v>4.0130807900000001</c:v>
                </c:pt>
                <c:pt idx="3">
                  <c:v>3.9848952999999998</c:v>
                </c:pt>
                <c:pt idx="4">
                  <c:v>3.8748201899999999</c:v>
                </c:pt>
                <c:pt idx="5">
                  <c:v>3.8740270400000001</c:v>
                </c:pt>
                <c:pt idx="6">
                  <c:v>3.8638521099999998</c:v>
                </c:pt>
                <c:pt idx="7">
                  <c:v>3.77211205</c:v>
                </c:pt>
                <c:pt idx="8">
                  <c:v>3.6412017099999998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8C82-4035-AF88-EC00873EE66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E85-4DC1-A183-7F1913594A2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E85-4DC1-A183-7F1913594A22}"/>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E85-4DC1-A183-7F1913594A22}"/>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E85-4DC1-A183-7F1913594A22}"/>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175-402A-9145-9E85D561A84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175-402A-9145-9E85D561A848}"/>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175-402A-9145-9E85D561A848}"/>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175-402A-9145-9E85D561A848}"/>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56A-4F01-A0DA-82569D61149C}"/>
              </c:ext>
            </c:extLst>
          </c:dPt>
          <c:dPt>
            <c:idx val="1"/>
            <c:invertIfNegative val="0"/>
            <c:bubble3D val="0"/>
            <c:spPr>
              <a:solidFill>
                <a:srgbClr val="C00000"/>
              </a:solidFill>
            </c:spPr>
            <c:extLst>
              <c:ext xmlns:c16="http://schemas.microsoft.com/office/drawing/2014/chart" uri="{C3380CC4-5D6E-409C-BE32-E72D297353CC}">
                <c16:uniqueId val="{00000003-5986-4752-BE25-9DBA46F1C00B}"/>
              </c:ext>
            </c:extLst>
          </c:dPt>
          <c:dPt>
            <c:idx val="2"/>
            <c:invertIfNegative val="0"/>
            <c:bubble3D val="0"/>
            <c:spPr>
              <a:solidFill>
                <a:srgbClr val="5692C9"/>
              </a:solidFill>
            </c:spPr>
            <c:extLst>
              <c:ext xmlns:c16="http://schemas.microsoft.com/office/drawing/2014/chart" uri="{C3380CC4-5D6E-409C-BE32-E72D297353CC}">
                <c16:uniqueId val="{00000005-5986-4752-BE25-9DBA46F1C00B}"/>
              </c:ext>
            </c:extLst>
          </c:dPt>
          <c:dPt>
            <c:idx val="3"/>
            <c:invertIfNegative val="0"/>
            <c:bubble3D val="0"/>
            <c:spPr>
              <a:solidFill>
                <a:srgbClr val="5692C9"/>
              </a:solidFill>
            </c:spPr>
            <c:extLst>
              <c:ext xmlns:c16="http://schemas.microsoft.com/office/drawing/2014/chart" uri="{C3380CC4-5D6E-409C-BE32-E72D297353CC}">
                <c16:uniqueId val="{00000007-5986-4752-BE25-9DBA46F1C00B}"/>
              </c:ext>
            </c:extLst>
          </c:dPt>
          <c:dPt>
            <c:idx val="4"/>
            <c:invertIfNegative val="0"/>
            <c:bubble3D val="0"/>
            <c:spPr>
              <a:solidFill>
                <a:srgbClr val="5692C9"/>
              </a:solidFill>
            </c:spPr>
            <c:extLst>
              <c:ext xmlns:c16="http://schemas.microsoft.com/office/drawing/2014/chart" uri="{C3380CC4-5D6E-409C-BE32-E72D297353CC}">
                <c16:uniqueId val="{00000009-5986-4752-BE25-9DBA46F1C00B}"/>
              </c:ext>
            </c:extLst>
          </c:dPt>
          <c:dPt>
            <c:idx val="5"/>
            <c:invertIfNegative val="0"/>
            <c:bubble3D val="0"/>
            <c:spPr>
              <a:solidFill>
                <a:srgbClr val="5692C9"/>
              </a:solidFill>
            </c:spPr>
            <c:extLst>
              <c:ext xmlns:c16="http://schemas.microsoft.com/office/drawing/2014/chart" uri="{C3380CC4-5D6E-409C-BE32-E72D297353CC}">
                <c16:uniqueId val="{0000000B-5986-4752-BE25-9DBA46F1C00B}"/>
              </c:ext>
            </c:extLst>
          </c:dPt>
          <c:dPt>
            <c:idx val="6"/>
            <c:invertIfNegative val="0"/>
            <c:bubble3D val="0"/>
            <c:spPr>
              <a:solidFill>
                <a:srgbClr val="5692C9"/>
              </a:solidFill>
            </c:spPr>
            <c:extLst>
              <c:ext xmlns:c16="http://schemas.microsoft.com/office/drawing/2014/chart" uri="{C3380CC4-5D6E-409C-BE32-E72D297353CC}">
                <c16:uniqueId val="{0000000D-5986-4752-BE25-9DBA46F1C00B}"/>
              </c:ext>
            </c:extLst>
          </c:dPt>
          <c:dPt>
            <c:idx val="7"/>
            <c:invertIfNegative val="0"/>
            <c:bubble3D val="0"/>
            <c:spPr>
              <a:solidFill>
                <a:srgbClr val="5692C9"/>
              </a:solidFill>
            </c:spPr>
            <c:extLst>
              <c:ext xmlns:c16="http://schemas.microsoft.com/office/drawing/2014/chart" uri="{C3380CC4-5D6E-409C-BE32-E72D297353CC}">
                <c16:uniqueId val="{0000000F-5986-4752-BE25-9DBA46F1C00B}"/>
              </c:ext>
            </c:extLst>
          </c:dPt>
          <c:dPt>
            <c:idx val="8"/>
            <c:invertIfNegative val="0"/>
            <c:bubble3D val="0"/>
            <c:spPr>
              <a:solidFill>
                <a:srgbClr val="5692C9"/>
              </a:solidFill>
            </c:spPr>
            <c:extLst>
              <c:ext xmlns:c16="http://schemas.microsoft.com/office/drawing/2014/chart" uri="{C3380CC4-5D6E-409C-BE32-E72D297353CC}">
                <c16:uniqueId val="{00000011-5986-4752-BE25-9DBA46F1C00B}"/>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56A-4F01-A0DA-82569D61149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56A-4F01-A0DA-82569D61149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AUS</c:v>
                </c:pt>
                <c:pt idx="1">
                  <c:v>BWI</c:v>
                </c:pt>
                <c:pt idx="2">
                  <c:v>DAL</c:v>
                </c:pt>
                <c:pt idx="3">
                  <c:v>MSY</c:v>
                </c:pt>
                <c:pt idx="4">
                  <c:v>TPA</c:v>
                </c:pt>
                <c:pt idx="5">
                  <c:v>SAT</c:v>
                </c:pt>
                <c:pt idx="6">
                  <c:v>IND</c:v>
                </c:pt>
                <c:pt idx="7">
                  <c:v>MSP</c:v>
                </c:pt>
                <c:pt idx="8">
                  <c:v>DTW</c:v>
                </c:pt>
              </c:strCache>
            </c:strRef>
          </c:cat>
          <c:val>
            <c:numRef>
              <c:f>Sheet1!$B$2:$B$12</c:f>
              <c:numCache>
                <c:formatCode>0.00000000</c:formatCode>
                <c:ptCount val="11"/>
                <c:pt idx="0">
                  <c:v>3.5753028900000001</c:v>
                </c:pt>
                <c:pt idx="1">
                  <c:v>3.4732569999999998</c:v>
                </c:pt>
                <c:pt idx="2">
                  <c:v>3.4500193299999999</c:v>
                </c:pt>
                <c:pt idx="3">
                  <c:v>3.4289652500000001</c:v>
                </c:pt>
                <c:pt idx="4">
                  <c:v>3.4069858900000001</c:v>
                </c:pt>
                <c:pt idx="5">
                  <c:v>3.3491682699999998</c:v>
                </c:pt>
                <c:pt idx="6">
                  <c:v>3.2307231199999999</c:v>
                </c:pt>
                <c:pt idx="7">
                  <c:v>3.2171189</c:v>
                </c:pt>
                <c:pt idx="8">
                  <c:v>3.1878256999999999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56A-4F01-A0DA-82569D61149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D23-4561-93DE-425063D999EA}"/>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D23-4561-93DE-425063D999EA}"/>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D23-4561-93DE-425063D999EA}"/>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D23-4561-93DE-425063D999EA}"/>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82B-4971-B215-CEF47079F61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82B-4971-B215-CEF47079F61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82B-4971-B215-CEF47079F61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82B-4971-B215-CEF47079F61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34120857715607"/>
          <c:y val="2.7895435690879822E-2"/>
          <c:w val="0.7064095139503479"/>
          <c:h val="0.94951772689819336"/>
        </c:manualLayout>
      </c:layout>
      <c:barChart>
        <c:barDir val="bar"/>
        <c:grouping val="clustered"/>
        <c:varyColors val="0"/>
        <c:ser>
          <c:idx val="0"/>
          <c:order val="0"/>
          <c:tx>
            <c:strRef>
              <c:f>Sheet1!$B$1</c:f>
              <c:strCache>
                <c:ptCount val="1"/>
                <c:pt idx="0">
                  <c:v>Score</c:v>
                </c:pt>
              </c:strCache>
            </c:strRef>
          </c:tx>
          <c:spPr>
            <a:solidFill>
              <a:schemeClr val="tx2"/>
            </a:solidFill>
            <a:ln>
              <a:noFill/>
            </a:ln>
            <a:effectLst/>
          </c:spPr>
          <c:invertIfNegative val="0"/>
          <c:dPt>
            <c:idx val="0"/>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BAE-1B48-9CCD-1C2175BD7CAC}"/>
              </c:ext>
            </c:extLst>
          </c:dPt>
          <c:dPt>
            <c:idx val="1"/>
            <c:invertIfNegative val="0"/>
            <c:bubble3D val="0"/>
            <c:spPr>
              <a:solidFill>
                <a:srgbClr val="003A8C"/>
              </a:solidFill>
            </c:spPr>
            <c:extLst>
              <c:ext xmlns:c16="http://schemas.microsoft.com/office/drawing/2014/chart" uri="{C3380CC4-5D6E-409C-BE32-E72D297353CC}">
                <c16:uniqueId val="{00000003-A49F-4862-BF27-87E9C8D0ECD0}"/>
              </c:ext>
            </c:extLst>
          </c:dPt>
          <c:dPt>
            <c:idx val="2"/>
            <c:invertIfNegative val="0"/>
            <c:bubble3D val="0"/>
            <c:spPr>
              <a:solidFill>
                <a:srgbClr val="003A8C"/>
              </a:solidFill>
            </c:spPr>
            <c:extLst>
              <c:ext xmlns:c16="http://schemas.microsoft.com/office/drawing/2014/chart" uri="{C3380CC4-5D6E-409C-BE32-E72D297353CC}">
                <c16:uniqueId val="{00000005-A49F-4862-BF27-87E9C8D0ECD0}"/>
              </c:ext>
            </c:extLst>
          </c:dPt>
          <c:dPt>
            <c:idx val="3"/>
            <c:invertIfNegative val="0"/>
            <c:bubble3D val="0"/>
            <c:spPr>
              <a:solidFill>
                <a:srgbClr val="003A8C"/>
              </a:solidFill>
            </c:spPr>
            <c:extLst>
              <c:ext xmlns:c16="http://schemas.microsoft.com/office/drawing/2014/chart" uri="{C3380CC4-5D6E-409C-BE32-E72D297353CC}">
                <c16:uniqueId val="{00000007-A49F-4862-BF27-87E9C8D0ECD0}"/>
              </c:ext>
            </c:extLst>
          </c:dPt>
          <c:dPt>
            <c:idx val="4"/>
            <c:invertIfNegative val="0"/>
            <c:bubble3D val="0"/>
            <c:spPr>
              <a:solidFill>
                <a:srgbClr val="003A8C"/>
              </a:solidFill>
            </c:spPr>
            <c:extLst>
              <c:ext xmlns:c16="http://schemas.microsoft.com/office/drawing/2014/chart" uri="{C3380CC4-5D6E-409C-BE32-E72D297353CC}">
                <c16:uniqueId val="{00000009-A49F-4862-BF27-87E9C8D0ECD0}"/>
              </c:ext>
            </c:extLst>
          </c:dPt>
          <c:dPt>
            <c:idx val="5"/>
            <c:invertIfNegative val="0"/>
            <c:bubble3D val="0"/>
            <c:spPr>
              <a:solidFill>
                <a:srgbClr val="003A8C"/>
              </a:solidFill>
            </c:spPr>
            <c:extLst>
              <c:ext xmlns:c16="http://schemas.microsoft.com/office/drawing/2014/chart" uri="{C3380CC4-5D6E-409C-BE32-E72D297353CC}">
                <c16:uniqueId val="{0000000B-A49F-4862-BF27-87E9C8D0ECD0}"/>
              </c:ext>
            </c:extLst>
          </c:dPt>
          <c:dPt>
            <c:idx val="6"/>
            <c:invertIfNegative val="0"/>
            <c:bubble3D val="0"/>
            <c:spPr>
              <a:solidFill>
                <a:srgbClr val="003A8C"/>
              </a:solidFill>
            </c:spPr>
            <c:extLst>
              <c:ext xmlns:c16="http://schemas.microsoft.com/office/drawing/2014/chart" uri="{C3380CC4-5D6E-409C-BE32-E72D297353CC}">
                <c16:uniqueId val="{0000000D-A49F-4862-BF27-87E9C8D0ECD0}"/>
              </c:ext>
            </c:extLst>
          </c:dPt>
          <c:dPt>
            <c:idx val="7"/>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BAE-1B48-9CCD-1C2175BD7CAC}"/>
              </c:ext>
            </c:extLst>
          </c:dPt>
          <c:dPt>
            <c:idx val="8"/>
            <c:invertIfNegative val="0"/>
            <c:bubble3D val="0"/>
            <c:spPr>
              <a:solidFill>
                <a:srgbClr val="003A8C"/>
              </a:solidFill>
            </c:spPr>
            <c:extLst>
              <c:ext xmlns:c16="http://schemas.microsoft.com/office/drawing/2014/chart" uri="{C3380CC4-5D6E-409C-BE32-E72D297353CC}">
                <c16:uniqueId val="{00000011-A49F-4862-BF27-87E9C8D0ECD0}"/>
              </c:ext>
            </c:extLst>
          </c:dPt>
          <c:dPt>
            <c:idx val="9"/>
            <c:invertIfNegative val="0"/>
            <c:bubble3D val="0"/>
            <c:spPr>
              <a:solidFill>
                <a:srgbClr val="003A8C"/>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BAE-1B48-9CCD-1C2175BD7CAC}"/>
              </c:ext>
            </c:extLst>
          </c:dPt>
          <c:dPt>
            <c:idx val="10"/>
            <c:invertIfNegative val="0"/>
            <c:bubble3D val="0"/>
            <c:spPr>
              <a:solidFill>
                <a:srgbClr val="003A8C"/>
              </a:solidFill>
            </c:spPr>
            <c:extLst>
              <c:ext xmlns:c16="http://schemas.microsoft.com/office/drawing/2014/chart" uri="{C3380CC4-5D6E-409C-BE32-E72D297353CC}">
                <c16:uniqueId val="{00000015-A49F-4862-BF27-87E9C8D0ECD0}"/>
              </c:ext>
            </c:extLst>
          </c:dPt>
          <c:dPt>
            <c:idx val="11"/>
            <c:invertIfNegative val="0"/>
            <c:bubble3D val="0"/>
            <c:spPr>
              <a:solidFill>
                <a:srgbClr val="003A8C"/>
              </a:solidFill>
            </c:spPr>
            <c:extLst>
              <c:ext xmlns:c16="http://schemas.microsoft.com/office/drawing/2014/chart" uri="{C3380CC4-5D6E-409C-BE32-E72D297353CC}">
                <c16:uniqueId val="{00000017-A49F-4862-BF27-87E9C8D0ECD0}"/>
              </c:ext>
            </c:extLst>
          </c:dPt>
          <c:dPt>
            <c:idx val="12"/>
            <c:invertIfNegative val="0"/>
            <c:bubble3D val="0"/>
            <c:spPr>
              <a:solidFill>
                <a:srgbClr val="003A8C"/>
              </a:solidFill>
            </c:spPr>
            <c:extLst>
              <c:ext xmlns:c16="http://schemas.microsoft.com/office/drawing/2014/chart" uri="{C3380CC4-5D6E-409C-BE32-E72D297353CC}">
                <c16:uniqueId val="{00000019-A49F-4862-BF27-87E9C8D0ECD0}"/>
              </c:ext>
            </c:extLst>
          </c:dPt>
          <c:dPt>
            <c:idx val="13"/>
            <c:invertIfNegative val="0"/>
            <c:bubble3D val="0"/>
            <c:spPr>
              <a:solidFill>
                <a:srgbClr val="003A8C"/>
              </a:solidFill>
            </c:spPr>
            <c:extLst>
              <c:ext xmlns:c16="http://schemas.microsoft.com/office/drawing/2014/chart" uri="{C3380CC4-5D6E-409C-BE32-E72D297353CC}">
                <c16:uniqueId val="{0000001B-A49F-4862-BF27-87E9C8D0ECD0}"/>
              </c:ext>
            </c:extLst>
          </c:dPt>
          <c:dPt>
            <c:idx val="14"/>
            <c:invertIfNegative val="0"/>
            <c:bubble3D val="0"/>
            <c:spPr>
              <a:solidFill>
                <a:srgbClr val="003A8C"/>
              </a:solidFill>
            </c:spPr>
            <c:extLst>
              <c:ext xmlns:c16="http://schemas.microsoft.com/office/drawing/2014/chart" uri="{C3380CC4-5D6E-409C-BE32-E72D297353CC}">
                <c16:uniqueId val="{0000001D-A49F-4862-BF27-87E9C8D0ECD0}"/>
              </c:ext>
            </c:extLst>
          </c:dPt>
          <c:dPt>
            <c:idx val="15"/>
            <c:invertIfNegative val="0"/>
            <c:bubble3D val="0"/>
            <c:spPr>
              <a:solidFill>
                <a:srgbClr val="003A8C"/>
              </a:solidFill>
            </c:spPr>
            <c:extLst>
              <c:ext xmlns:c16="http://schemas.microsoft.com/office/drawing/2014/chart" uri="{C3380CC4-5D6E-409C-BE32-E72D297353CC}">
                <c16:uniqueId val="{0000001F-A49F-4862-BF27-87E9C8D0ECD0}"/>
              </c:ext>
            </c:extLst>
          </c:dPt>
          <c:dPt>
            <c:idx val="16"/>
            <c:invertIfNegative val="0"/>
            <c:bubble3D val="0"/>
            <c:spPr>
              <a:solidFill>
                <a:srgbClr val="003A8C"/>
              </a:solidFill>
            </c:spPr>
            <c:extLst>
              <c:ext xmlns:c16="http://schemas.microsoft.com/office/drawing/2014/chart" uri="{C3380CC4-5D6E-409C-BE32-E72D297353CC}">
                <c16:uniqueId val="{00000021-A49F-4862-BF27-87E9C8D0ECD0}"/>
              </c:ext>
            </c:extLst>
          </c:dPt>
          <c:dPt>
            <c:idx val="17"/>
            <c:invertIfNegative val="0"/>
            <c:bubble3D val="0"/>
            <c:spPr>
              <a:solidFill>
                <a:srgbClr val="003A8C"/>
              </a:solidFill>
            </c:spPr>
            <c:extLst>
              <c:ext xmlns:c16="http://schemas.microsoft.com/office/drawing/2014/chart" uri="{C3380CC4-5D6E-409C-BE32-E72D297353CC}">
                <c16:uniqueId val="{00000023-A49F-4862-BF27-87E9C8D0ECD0}"/>
              </c:ext>
            </c:extLst>
          </c:dPt>
          <c:dPt>
            <c:idx val="18"/>
            <c:invertIfNegative val="0"/>
            <c:bubble3D val="0"/>
            <c:spPr>
              <a:solidFill>
                <a:srgbClr val="003A8C"/>
              </a:solidFill>
            </c:spPr>
            <c:extLst>
              <c:ext xmlns:c16="http://schemas.microsoft.com/office/drawing/2014/chart" uri="{C3380CC4-5D6E-409C-BE32-E72D297353CC}">
                <c16:uniqueId val="{00000025-A49F-4862-BF27-87E9C8D0ECD0}"/>
              </c:ext>
            </c:extLst>
          </c:dPt>
          <c:dPt>
            <c:idx val="19"/>
            <c:invertIfNegative val="0"/>
            <c:bubble3D val="0"/>
            <c:spPr>
              <a:solidFill>
                <a:srgbClr val="003A8C"/>
              </a:solidFill>
            </c:spPr>
            <c:extLst>
              <c:ext xmlns:c16="http://schemas.microsoft.com/office/drawing/2014/chart" uri="{C3380CC4-5D6E-409C-BE32-E72D297353CC}">
                <c16:uniqueId val="{00000027-A49F-4862-BF27-87E9C8D0ECD0}"/>
              </c:ext>
            </c:extLst>
          </c:dPt>
          <c:dPt>
            <c:idx val="20"/>
            <c:invertIfNegative val="0"/>
            <c:bubble3D val="0"/>
            <c:spPr>
              <a:solidFill>
                <a:srgbClr val="003A8C"/>
              </a:solidFill>
            </c:spPr>
            <c:extLst>
              <c:ext xmlns:c16="http://schemas.microsoft.com/office/drawing/2014/chart" uri="{C3380CC4-5D6E-409C-BE32-E72D297353CC}">
                <c16:uniqueId val="{00000029-A49F-4862-BF27-87E9C8D0ECD0}"/>
              </c:ext>
            </c:extLst>
          </c:dPt>
          <c:dPt>
            <c:idx val="21"/>
            <c:invertIfNegative val="0"/>
            <c:bubble3D val="0"/>
            <c:spPr>
              <a:solidFill>
                <a:srgbClr val="003A8C"/>
              </a:solidFill>
            </c:spPr>
            <c:extLst>
              <c:ext xmlns:c16="http://schemas.microsoft.com/office/drawing/2014/chart" uri="{C3380CC4-5D6E-409C-BE32-E72D297353CC}">
                <c16:uniqueId val="{0000002B-A49F-4862-BF27-87E9C8D0ECD0}"/>
              </c:ext>
            </c:extLst>
          </c:dPt>
          <c:dPt>
            <c:idx val="22"/>
            <c:invertIfNegative val="0"/>
            <c:bubble3D val="0"/>
            <c:spPr>
              <a:solidFill>
                <a:srgbClr val="003A8C"/>
              </a:solidFill>
            </c:spPr>
            <c:extLst>
              <c:ext xmlns:c16="http://schemas.microsoft.com/office/drawing/2014/chart" uri="{C3380CC4-5D6E-409C-BE32-E72D297353CC}">
                <c16:uniqueId val="{0000002D-A49F-4862-BF27-87E9C8D0ECD0}"/>
              </c:ext>
            </c:extLst>
          </c:dPt>
          <c:dPt>
            <c:idx val="23"/>
            <c:invertIfNegative val="0"/>
            <c:bubble3D val="0"/>
            <c:spPr>
              <a:solidFill>
                <a:srgbClr val="003A8C"/>
              </a:solidFill>
            </c:spPr>
            <c:extLst>
              <c:ext xmlns:c16="http://schemas.microsoft.com/office/drawing/2014/chart" uri="{C3380CC4-5D6E-409C-BE32-E72D297353CC}">
                <c16:uniqueId val="{0000002F-A49F-4862-BF27-87E9C8D0ECD0}"/>
              </c:ext>
            </c:extLst>
          </c:dPt>
          <c:dPt>
            <c:idx val="24"/>
            <c:invertIfNegative val="0"/>
            <c:bubble3D val="0"/>
            <c:spPr>
              <a:solidFill>
                <a:srgbClr val="003A8C"/>
              </a:solidFill>
            </c:spPr>
            <c:extLst>
              <c:ext xmlns:c16="http://schemas.microsoft.com/office/drawing/2014/chart" uri="{C3380CC4-5D6E-409C-BE32-E72D297353CC}">
                <c16:uniqueId val="{00000031-A49F-4862-BF27-87E9C8D0ECD0}"/>
              </c:ext>
            </c:extLst>
          </c:dPt>
          <c:dLbls>
            <c:dLbl>
              <c:idx val="0"/>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2BAE-1B48-9CCD-1C2175BD7CAC}"/>
                </c:ext>
              </c:extLst>
            </c:dLbl>
            <c:dLbl>
              <c:idx val="1"/>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A49F-4862-BF27-87E9C8D0ECD0}"/>
                </c:ext>
              </c:extLst>
            </c:dLbl>
            <c:dLbl>
              <c:idx val="2"/>
              <c:tx>
                <c:rich>
                  <a:bodyPr/>
                  <a:lstStyle/>
                  <a:p>
                    <a:r>
                      <a:t>4.06</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A49F-4862-BF27-87E9C8D0ECD0}"/>
                </c:ext>
              </c:extLst>
            </c:dLbl>
            <c:dLbl>
              <c:idx val="3"/>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7-A49F-4862-BF27-87E9C8D0ECD0}"/>
                </c:ext>
              </c:extLst>
            </c:dLbl>
            <c:dLbl>
              <c:idx val="4"/>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9-A49F-4862-BF27-87E9C8D0ECD0}"/>
                </c:ext>
              </c:extLst>
            </c:dLbl>
            <c:dLbl>
              <c:idx val="5"/>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B-A49F-4862-BF27-87E9C8D0ECD0}"/>
                </c:ext>
              </c:extLst>
            </c:dLbl>
            <c:dLbl>
              <c:idx val="6"/>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D-A49F-4862-BF27-87E9C8D0ECD0}"/>
                </c:ext>
              </c:extLst>
            </c:dLbl>
            <c:dLbl>
              <c:idx val="7"/>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3-2BAE-1B48-9CCD-1C2175BD7CAC}"/>
                </c:ext>
              </c:extLst>
            </c:dLbl>
            <c:dLbl>
              <c:idx val="8"/>
              <c:tx>
                <c:rich>
                  <a:bodyPr/>
                  <a:lstStyle/>
                  <a:p>
                    <a:r>
                      <a:t>4.05</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1-A49F-4862-BF27-87E9C8D0ECD0}"/>
                </c:ext>
              </c:extLst>
            </c:dLbl>
            <c:dLbl>
              <c:idx val="9"/>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5-2BAE-1B48-9CCD-1C2175BD7CAC}"/>
                </c:ext>
              </c:extLst>
            </c:dLbl>
            <c:dLbl>
              <c:idx val="10"/>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5-A49F-4862-BF27-87E9C8D0ECD0}"/>
                </c:ext>
              </c:extLst>
            </c:dLbl>
            <c:dLbl>
              <c:idx val="11"/>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7-A49F-4862-BF27-87E9C8D0ECD0}"/>
                </c:ext>
              </c:extLst>
            </c:dLbl>
            <c:dLbl>
              <c:idx val="12"/>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9-A49F-4862-BF27-87E9C8D0ECD0}"/>
                </c:ext>
              </c:extLst>
            </c:dLbl>
            <c:dLbl>
              <c:idx val="13"/>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B-A49F-4862-BF27-87E9C8D0ECD0}"/>
                </c:ext>
              </c:extLst>
            </c:dLbl>
            <c:dLbl>
              <c:idx val="14"/>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D-A49F-4862-BF27-87E9C8D0ECD0}"/>
                </c:ext>
              </c:extLst>
            </c:dLbl>
            <c:dLbl>
              <c:idx val="15"/>
              <c:tx>
                <c:rich>
                  <a:bodyPr/>
                  <a:lstStyle/>
                  <a:p>
                    <a:r>
                      <a:t>4.04</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49F-4862-BF27-87E9C8D0ECD0}"/>
                </c:ext>
              </c:extLst>
            </c:dLbl>
            <c:dLbl>
              <c:idx val="16"/>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1-A49F-4862-BF27-87E9C8D0ECD0}"/>
                </c:ext>
              </c:extLst>
            </c:dLbl>
            <c:dLbl>
              <c:idx val="17"/>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3-A49F-4862-BF27-87E9C8D0ECD0}"/>
                </c:ext>
              </c:extLst>
            </c:dLbl>
            <c:dLbl>
              <c:idx val="18"/>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A49F-4862-BF27-87E9C8D0ECD0}"/>
                </c:ext>
              </c:extLst>
            </c:dLbl>
            <c:dLbl>
              <c:idx val="19"/>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7-A49F-4862-BF27-87E9C8D0ECD0}"/>
                </c:ext>
              </c:extLst>
            </c:dLbl>
            <c:dLbl>
              <c:idx val="20"/>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9-A49F-4862-BF27-87E9C8D0ECD0}"/>
                </c:ext>
              </c:extLst>
            </c:dLbl>
            <c:dLbl>
              <c:idx val="21"/>
              <c:tx>
                <c:rich>
                  <a:bodyPr/>
                  <a:lstStyle/>
                  <a:p>
                    <a:r>
                      <a:t>4.03</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B-A49F-4862-BF27-87E9C8D0ECD0}"/>
                </c:ext>
              </c:extLst>
            </c:dLbl>
            <c:dLbl>
              <c:idx val="22"/>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D-A49F-4862-BF27-87E9C8D0ECD0}"/>
                </c:ext>
              </c:extLst>
            </c:dLbl>
            <c:dLbl>
              <c:idx val="23"/>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F-A49F-4862-BF27-87E9C8D0ECD0}"/>
                </c:ext>
              </c:extLst>
            </c:dLbl>
            <c:dLbl>
              <c:idx val="24"/>
              <c:tx>
                <c:rich>
                  <a:bodyPr/>
                  <a:lstStyle/>
                  <a:p>
                    <a:r>
                      <a:t>4.02</a:t>
                    </a:r>
                  </a:p>
                </c:rich>
              </c:tx>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31-A49F-4862-BF27-87E9C8D0ECD0}"/>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Sheet1!$A$2:$A$26</c:f>
              <c:strCache>
                <c:ptCount val="25"/>
                <c:pt idx="0">
                  <c:v>SJU</c:v>
                </c:pt>
                <c:pt idx="1">
                  <c:v>CMH</c:v>
                </c:pt>
                <c:pt idx="2">
                  <c:v>ALC</c:v>
                </c:pt>
                <c:pt idx="3">
                  <c:v>TBS</c:v>
                </c:pt>
                <c:pt idx="4">
                  <c:v>YYT</c:v>
                </c:pt>
                <c:pt idx="5">
                  <c:v>VGO</c:v>
                </c:pt>
                <c:pt idx="6">
                  <c:v>NAP</c:v>
                </c:pt>
                <c:pt idx="7">
                  <c:v>MLA</c:v>
                </c:pt>
                <c:pt idx="8">
                  <c:v>BJX</c:v>
                </c:pt>
                <c:pt idx="9">
                  <c:v>ATL</c:v>
                </c:pt>
                <c:pt idx="10">
                  <c:v>SLC</c:v>
                </c:pt>
                <c:pt idx="11">
                  <c:v>SPC</c:v>
                </c:pt>
                <c:pt idx="12">
                  <c:v>DMK</c:v>
                </c:pt>
                <c:pt idx="13">
                  <c:v>NTL</c:v>
                </c:pt>
                <c:pt idx="14">
                  <c:v>LGA</c:v>
                </c:pt>
                <c:pt idx="15">
                  <c:v>CCF</c:v>
                </c:pt>
                <c:pt idx="16">
                  <c:v>OVD</c:v>
                </c:pt>
                <c:pt idx="17">
                  <c:v>UVF</c:v>
                </c:pt>
                <c:pt idx="18">
                  <c:v>SJC</c:v>
                </c:pt>
                <c:pt idx="19">
                  <c:v>CPH</c:v>
                </c:pt>
                <c:pt idx="20">
                  <c:v>HEL</c:v>
                </c:pt>
                <c:pt idx="21">
                  <c:v>EZE</c:v>
                </c:pt>
                <c:pt idx="22">
                  <c:v>NCL</c:v>
                </c:pt>
                <c:pt idx="23">
                  <c:v>SKP</c:v>
                </c:pt>
                <c:pt idx="24">
                  <c:v>ZAZ</c:v>
                </c:pt>
              </c:strCache>
            </c:strRef>
          </c:cat>
          <c:val>
            <c:numRef>
              <c:f>Sheet1!$B$2:$B$26</c:f>
              <c:numCache>
                <c:formatCode>0.00000000</c:formatCode>
                <c:ptCount val="25"/>
                <c:pt idx="0">
                  <c:v>4.0634422160000003</c:v>
                </c:pt>
                <c:pt idx="1">
                  <c:v>4.0580126089000004</c:v>
                </c:pt>
                <c:pt idx="2">
                  <c:v>4.0558376460999996</c:v>
                </c:pt>
                <c:pt idx="3">
                  <c:v>4.0541222375999997</c:v>
                </c:pt>
                <c:pt idx="4">
                  <c:v>4.0514535804999996</c:v>
                </c:pt>
                <c:pt idx="5">
                  <c:v>4.0502055868999998</c:v>
                </c:pt>
                <c:pt idx="6">
                  <c:v>4.0501296399999998</c:v>
                </c:pt>
                <c:pt idx="7">
                  <c:v>4.0495979333000003</c:v>
                </c:pt>
                <c:pt idx="8">
                  <c:v>4.0473634214</c:v>
                </c:pt>
                <c:pt idx="9">
                  <c:v>4.0440852508000003</c:v>
                </c:pt>
                <c:pt idx="10">
                  <c:v>4.0398719699000001</c:v>
                </c:pt>
                <c:pt idx="11">
                  <c:v>4.0391482153</c:v>
                </c:pt>
                <c:pt idx="12">
                  <c:v>4.0380806393000004</c:v>
                </c:pt>
                <c:pt idx="13">
                  <c:v>4.0371307850999996</c:v>
                </c:pt>
                <c:pt idx="14">
                  <c:v>4.0362310721999997</c:v>
                </c:pt>
                <c:pt idx="15">
                  <c:v>4.0354196642</c:v>
                </c:pt>
                <c:pt idx="16">
                  <c:v>4.0325740865000004</c:v>
                </c:pt>
                <c:pt idx="17">
                  <c:v>4.0323582253000003</c:v>
                </c:pt>
                <c:pt idx="18">
                  <c:v>4.0321239000000002</c:v>
                </c:pt>
                <c:pt idx="19">
                  <c:v>4.0267562781999997</c:v>
                </c:pt>
                <c:pt idx="20">
                  <c:v>4.0256320629999998</c:v>
                </c:pt>
                <c:pt idx="21">
                  <c:v>4.0253692236000003</c:v>
                </c:pt>
                <c:pt idx="22">
                  <c:v>4.0247333077</c:v>
                </c:pt>
                <c:pt idx="23">
                  <c:v>4.0233284575999999</c:v>
                </c:pt>
                <c:pt idx="24">
                  <c:v>4.0230254892000001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BAE-1B48-9CCD-1C2175BD7CAC}"/>
            </c:ext>
          </c:extLst>
        </c:ser>
        <c:dLbls>
          <c:showLegendKey val="0"/>
          <c:showVal val="0"/>
          <c:showCatName val="0"/>
          <c:showSerName val="0"/>
          <c:showPercent val="0"/>
          <c:showBubbleSize val="0"/>
        </c:dLbls>
        <c:gapWidth val="5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243-49E7-8C08-CB9B7F5B4493}"/>
              </c:ext>
            </c:extLst>
          </c:dPt>
          <c:dPt>
            <c:idx val="1"/>
            <c:invertIfNegative val="0"/>
            <c:bubble3D val="0"/>
            <c:spPr>
              <a:solidFill>
                <a:srgbClr val="5692C9"/>
              </a:solidFill>
            </c:spPr>
            <c:extLst>
              <c:ext xmlns:c16="http://schemas.microsoft.com/office/drawing/2014/chart" uri="{C3380CC4-5D6E-409C-BE32-E72D297353CC}">
                <c16:uniqueId val="{00000003-2C4E-474D-87BE-FBD8739320E6}"/>
              </c:ext>
            </c:extLst>
          </c:dPt>
          <c:dPt>
            <c:idx val="2"/>
            <c:invertIfNegative val="0"/>
            <c:bubble3D val="0"/>
            <c:spPr>
              <a:solidFill>
                <a:srgbClr val="5692C9"/>
              </a:solidFill>
            </c:spPr>
            <c:extLst>
              <c:ext xmlns:c16="http://schemas.microsoft.com/office/drawing/2014/chart" uri="{C3380CC4-5D6E-409C-BE32-E72D297353CC}">
                <c16:uniqueId val="{00000005-2C4E-474D-87BE-FBD8739320E6}"/>
              </c:ext>
            </c:extLst>
          </c:dPt>
          <c:dPt>
            <c:idx val="3"/>
            <c:invertIfNegative val="0"/>
            <c:bubble3D val="0"/>
            <c:spPr>
              <a:solidFill>
                <a:srgbClr val="5692C9"/>
              </a:solidFill>
            </c:spPr>
            <c:extLst>
              <c:ext xmlns:c16="http://schemas.microsoft.com/office/drawing/2014/chart" uri="{C3380CC4-5D6E-409C-BE32-E72D297353CC}">
                <c16:uniqueId val="{00000007-2C4E-474D-87BE-FBD8739320E6}"/>
              </c:ext>
            </c:extLst>
          </c:dPt>
          <c:dPt>
            <c:idx val="4"/>
            <c:invertIfNegative val="0"/>
            <c:bubble3D val="0"/>
            <c:spPr>
              <a:solidFill>
                <a:srgbClr val="5692C9"/>
              </a:solidFill>
            </c:spPr>
            <c:extLst>
              <c:ext xmlns:c16="http://schemas.microsoft.com/office/drawing/2014/chart" uri="{C3380CC4-5D6E-409C-BE32-E72D297353CC}">
                <c16:uniqueId val="{00000009-2C4E-474D-87BE-FBD8739320E6}"/>
              </c:ext>
            </c:extLst>
          </c:dPt>
          <c:dPt>
            <c:idx val="5"/>
            <c:invertIfNegative val="0"/>
            <c:bubble3D val="0"/>
            <c:spPr>
              <a:solidFill>
                <a:srgbClr val="5692C9"/>
              </a:solidFill>
            </c:spPr>
            <c:extLst>
              <c:ext xmlns:c16="http://schemas.microsoft.com/office/drawing/2014/chart" uri="{C3380CC4-5D6E-409C-BE32-E72D297353CC}">
                <c16:uniqueId val="{0000000B-2C4E-474D-87BE-FBD8739320E6}"/>
              </c:ext>
            </c:extLst>
          </c:dPt>
          <c:dPt>
            <c:idx val="6"/>
            <c:invertIfNegative val="0"/>
            <c:bubble3D val="0"/>
            <c:spPr>
              <a:solidFill>
                <a:srgbClr val="C00000"/>
              </a:solidFill>
            </c:spPr>
            <c:extLst>
              <c:ext xmlns:c16="http://schemas.microsoft.com/office/drawing/2014/chart" uri="{C3380CC4-5D6E-409C-BE32-E72D297353CC}">
                <c16:uniqueId val="{0000000D-2C4E-474D-87BE-FBD8739320E6}"/>
              </c:ext>
            </c:extLst>
          </c:dPt>
          <c:dPt>
            <c:idx val="7"/>
            <c:invertIfNegative val="0"/>
            <c:bubble3D val="0"/>
            <c:spPr>
              <a:solidFill>
                <a:srgbClr val="5692C9"/>
              </a:solidFill>
            </c:spPr>
            <c:extLst>
              <c:ext xmlns:c16="http://schemas.microsoft.com/office/drawing/2014/chart" uri="{C3380CC4-5D6E-409C-BE32-E72D297353CC}">
                <c16:uniqueId val="{0000000F-2C4E-474D-87BE-FBD8739320E6}"/>
              </c:ext>
            </c:extLst>
          </c:dPt>
          <c:dPt>
            <c:idx val="8"/>
            <c:invertIfNegative val="0"/>
            <c:bubble3D val="0"/>
            <c:spPr>
              <a:solidFill>
                <a:srgbClr val="5692C9"/>
              </a:solidFill>
            </c:spPr>
            <c:extLst>
              <c:ext xmlns:c16="http://schemas.microsoft.com/office/drawing/2014/chart" uri="{C3380CC4-5D6E-409C-BE32-E72D297353CC}">
                <c16:uniqueId val="{00000011-2C4E-474D-87BE-FBD8739320E6}"/>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243-49E7-8C08-CB9B7F5B4493}"/>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243-49E7-8C08-CB9B7F5B449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AUS</c:v>
                </c:pt>
                <c:pt idx="1">
                  <c:v>MSY</c:v>
                </c:pt>
                <c:pt idx="2">
                  <c:v>MSP</c:v>
                </c:pt>
                <c:pt idx="3">
                  <c:v>TPA</c:v>
                </c:pt>
                <c:pt idx="4">
                  <c:v>DAL</c:v>
                </c:pt>
                <c:pt idx="5">
                  <c:v>DTW</c:v>
                </c:pt>
                <c:pt idx="6">
                  <c:v>BWI</c:v>
                </c:pt>
                <c:pt idx="7">
                  <c:v>IND</c:v>
                </c:pt>
                <c:pt idx="8">
                  <c:v>SAT</c:v>
                </c:pt>
              </c:strCache>
            </c:strRef>
          </c:cat>
          <c:val>
            <c:numRef>
              <c:f>Sheet1!$B$2:$B$12</c:f>
              <c:numCache>
                <c:formatCode>0.00000000</c:formatCode>
                <c:ptCount val="11"/>
                <c:pt idx="0">
                  <c:v>3.8930290400000001</c:v>
                </c:pt>
                <c:pt idx="1">
                  <c:v>3.8028500599999999</c:v>
                </c:pt>
                <c:pt idx="2">
                  <c:v>3.73940223</c:v>
                </c:pt>
                <c:pt idx="3">
                  <c:v>3.7041674499999999</c:v>
                </c:pt>
                <c:pt idx="4">
                  <c:v>3.6656384700000002</c:v>
                </c:pt>
                <c:pt idx="5">
                  <c:v>3.6510458699999999</c:v>
                </c:pt>
                <c:pt idx="6">
                  <c:v>3.6411006499999998</c:v>
                </c:pt>
                <c:pt idx="7">
                  <c:v>3.5995838899999999</c:v>
                </c:pt>
                <c:pt idx="8">
                  <c:v>3.4062462299999998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243-49E7-8C08-CB9B7F5B4493}"/>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284-4050-B43D-15C26624748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284-4050-B43D-15C26624748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284-4050-B43D-15C26624748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284-4050-B43D-15C26624748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265-4DAD-A65F-395AC3BA735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265-4DAD-A65F-395AC3BA735B}"/>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265-4DAD-A65F-395AC3BA735B}"/>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265-4DAD-A65F-395AC3BA735B}"/>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554-42F7-A97C-400A51BE8FE1}"/>
              </c:ext>
            </c:extLst>
          </c:dPt>
          <c:dPt>
            <c:idx val="1"/>
            <c:invertIfNegative val="0"/>
            <c:bubble3D val="0"/>
            <c:spPr>
              <a:solidFill>
                <a:srgbClr val="C00000"/>
              </a:solidFill>
            </c:spPr>
            <c:extLst>
              <c:ext xmlns:c16="http://schemas.microsoft.com/office/drawing/2014/chart" uri="{C3380CC4-5D6E-409C-BE32-E72D297353CC}">
                <c16:uniqueId val="{00000003-F64E-4DF0-BEDF-01E4E6529D46}"/>
              </c:ext>
            </c:extLst>
          </c:dPt>
          <c:dPt>
            <c:idx val="2"/>
            <c:invertIfNegative val="0"/>
            <c:bubble3D val="0"/>
            <c:spPr>
              <a:solidFill>
                <a:srgbClr val="5692C9"/>
              </a:solidFill>
            </c:spPr>
            <c:extLst>
              <c:ext xmlns:c16="http://schemas.microsoft.com/office/drawing/2014/chart" uri="{C3380CC4-5D6E-409C-BE32-E72D297353CC}">
                <c16:uniqueId val="{00000005-F64E-4DF0-BEDF-01E4E6529D46}"/>
              </c:ext>
            </c:extLst>
          </c:dPt>
          <c:dPt>
            <c:idx val="3"/>
            <c:invertIfNegative val="0"/>
            <c:bubble3D val="0"/>
            <c:spPr>
              <a:solidFill>
                <a:srgbClr val="5692C9"/>
              </a:solidFill>
            </c:spPr>
            <c:extLst>
              <c:ext xmlns:c16="http://schemas.microsoft.com/office/drawing/2014/chart" uri="{C3380CC4-5D6E-409C-BE32-E72D297353CC}">
                <c16:uniqueId val="{00000007-F64E-4DF0-BEDF-01E4E6529D46}"/>
              </c:ext>
            </c:extLst>
          </c:dPt>
          <c:dPt>
            <c:idx val="4"/>
            <c:invertIfNegative val="0"/>
            <c:bubble3D val="0"/>
            <c:spPr>
              <a:solidFill>
                <a:srgbClr val="5692C9"/>
              </a:solidFill>
            </c:spPr>
            <c:extLst>
              <c:ext xmlns:c16="http://schemas.microsoft.com/office/drawing/2014/chart" uri="{C3380CC4-5D6E-409C-BE32-E72D297353CC}">
                <c16:uniqueId val="{00000009-F64E-4DF0-BEDF-01E4E6529D46}"/>
              </c:ext>
            </c:extLst>
          </c:dPt>
          <c:dPt>
            <c:idx val="5"/>
            <c:invertIfNegative val="0"/>
            <c:bubble3D val="0"/>
            <c:spPr>
              <a:solidFill>
                <a:srgbClr val="5692C9"/>
              </a:solidFill>
            </c:spPr>
            <c:extLst>
              <c:ext xmlns:c16="http://schemas.microsoft.com/office/drawing/2014/chart" uri="{C3380CC4-5D6E-409C-BE32-E72D297353CC}">
                <c16:uniqueId val="{0000000B-F64E-4DF0-BEDF-01E4E6529D46}"/>
              </c:ext>
            </c:extLst>
          </c:dPt>
          <c:dPt>
            <c:idx val="6"/>
            <c:invertIfNegative val="0"/>
            <c:bubble3D val="0"/>
            <c:spPr>
              <a:solidFill>
                <a:srgbClr val="5692C9"/>
              </a:solidFill>
            </c:spPr>
            <c:extLst>
              <c:ext xmlns:c16="http://schemas.microsoft.com/office/drawing/2014/chart" uri="{C3380CC4-5D6E-409C-BE32-E72D297353CC}">
                <c16:uniqueId val="{0000000D-F64E-4DF0-BEDF-01E4E6529D46}"/>
              </c:ext>
            </c:extLst>
          </c:dPt>
          <c:dPt>
            <c:idx val="7"/>
            <c:invertIfNegative val="0"/>
            <c:bubble3D val="0"/>
            <c:spPr>
              <a:solidFill>
                <a:srgbClr val="5692C9"/>
              </a:solidFill>
            </c:spPr>
            <c:extLst>
              <c:ext xmlns:c16="http://schemas.microsoft.com/office/drawing/2014/chart" uri="{C3380CC4-5D6E-409C-BE32-E72D297353CC}">
                <c16:uniqueId val="{0000000F-F64E-4DF0-BEDF-01E4E6529D46}"/>
              </c:ext>
            </c:extLst>
          </c:dPt>
          <c:dPt>
            <c:idx val="8"/>
            <c:invertIfNegative val="0"/>
            <c:bubble3D val="0"/>
            <c:spPr>
              <a:solidFill>
                <a:srgbClr val="5692C9"/>
              </a:solidFill>
            </c:spPr>
            <c:extLst>
              <c:ext xmlns:c16="http://schemas.microsoft.com/office/drawing/2014/chart" uri="{C3380CC4-5D6E-409C-BE32-E72D297353CC}">
                <c16:uniqueId val="{00000011-F64E-4DF0-BEDF-01E4E6529D46}"/>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554-42F7-A97C-400A51BE8FE1}"/>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554-42F7-A97C-400A51BE8FE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AUS</c:v>
                </c:pt>
                <c:pt idx="1">
                  <c:v>BWI</c:v>
                </c:pt>
                <c:pt idx="2">
                  <c:v>MSY</c:v>
                </c:pt>
                <c:pt idx="3">
                  <c:v>TPA</c:v>
                </c:pt>
                <c:pt idx="4">
                  <c:v>SAT</c:v>
                </c:pt>
                <c:pt idx="5">
                  <c:v>DAL</c:v>
                </c:pt>
                <c:pt idx="6">
                  <c:v>DTW</c:v>
                </c:pt>
                <c:pt idx="7">
                  <c:v>MSP</c:v>
                </c:pt>
                <c:pt idx="8">
                  <c:v>IND</c:v>
                </c:pt>
              </c:strCache>
            </c:strRef>
          </c:cat>
          <c:val>
            <c:numRef>
              <c:f>Sheet1!$B$2:$B$12</c:f>
              <c:numCache>
                <c:formatCode>0.00000000</c:formatCode>
                <c:ptCount val="11"/>
                <c:pt idx="0">
                  <c:v>3.5421256099999998</c:v>
                </c:pt>
                <c:pt idx="1">
                  <c:v>3.44341864</c:v>
                </c:pt>
                <c:pt idx="2">
                  <c:v>3.3876170800000001</c:v>
                </c:pt>
                <c:pt idx="3">
                  <c:v>3.3868058699999999</c:v>
                </c:pt>
                <c:pt idx="4">
                  <c:v>3.2946870800000001</c:v>
                </c:pt>
                <c:pt idx="5">
                  <c:v>3.2882927899999999</c:v>
                </c:pt>
                <c:pt idx="6">
                  <c:v>3.2589809000000001</c:v>
                </c:pt>
                <c:pt idx="7">
                  <c:v>3.24956311</c:v>
                </c:pt>
                <c:pt idx="8">
                  <c:v>3.14386002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554-42F7-A97C-400A51BE8FE1}"/>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220-4E98-868E-81EE193C477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220-4E98-868E-81EE193C4773}"/>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220-4E98-868E-81EE193C4773}"/>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220-4E98-868E-81EE193C4773}"/>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E3F-4B5F-875D-E117017D76A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E3F-4B5F-875D-E117017D76A1}"/>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E3F-4B5F-875D-E117017D76A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E3F-4B5F-875D-E117017D76A1}"/>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27B-4CA0-B4AC-9A42B0B5053F}"/>
              </c:ext>
            </c:extLst>
          </c:dPt>
          <c:dPt>
            <c:idx val="1"/>
            <c:invertIfNegative val="0"/>
            <c:bubble3D val="0"/>
            <c:spPr>
              <a:solidFill>
                <a:srgbClr val="5692C9"/>
              </a:solidFill>
            </c:spPr>
            <c:extLst>
              <c:ext xmlns:c16="http://schemas.microsoft.com/office/drawing/2014/chart" uri="{C3380CC4-5D6E-409C-BE32-E72D297353CC}">
                <c16:uniqueId val="{00000003-EAFA-4463-B6E6-14535D945759}"/>
              </c:ext>
            </c:extLst>
          </c:dPt>
          <c:dPt>
            <c:idx val="2"/>
            <c:invertIfNegative val="0"/>
            <c:bubble3D val="0"/>
            <c:spPr>
              <a:solidFill>
                <a:srgbClr val="5692C9"/>
              </a:solidFill>
            </c:spPr>
            <c:extLst>
              <c:ext xmlns:c16="http://schemas.microsoft.com/office/drawing/2014/chart" uri="{C3380CC4-5D6E-409C-BE32-E72D297353CC}">
                <c16:uniqueId val="{00000005-EAFA-4463-B6E6-14535D945759}"/>
              </c:ext>
            </c:extLst>
          </c:dPt>
          <c:dPt>
            <c:idx val="3"/>
            <c:invertIfNegative val="0"/>
            <c:bubble3D val="0"/>
            <c:spPr>
              <a:solidFill>
                <a:srgbClr val="5692C9"/>
              </a:solidFill>
            </c:spPr>
            <c:extLst>
              <c:ext xmlns:c16="http://schemas.microsoft.com/office/drawing/2014/chart" uri="{C3380CC4-5D6E-409C-BE32-E72D297353CC}">
                <c16:uniqueId val="{00000007-EAFA-4463-B6E6-14535D945759}"/>
              </c:ext>
            </c:extLst>
          </c:dPt>
          <c:dPt>
            <c:idx val="4"/>
            <c:invertIfNegative val="0"/>
            <c:bubble3D val="0"/>
            <c:spPr>
              <a:solidFill>
                <a:srgbClr val="5692C9"/>
              </a:solidFill>
            </c:spPr>
            <c:extLst>
              <c:ext xmlns:c16="http://schemas.microsoft.com/office/drawing/2014/chart" uri="{C3380CC4-5D6E-409C-BE32-E72D297353CC}">
                <c16:uniqueId val="{00000009-EAFA-4463-B6E6-14535D945759}"/>
              </c:ext>
            </c:extLst>
          </c:dPt>
          <c:dPt>
            <c:idx val="5"/>
            <c:invertIfNegative val="0"/>
            <c:bubble3D val="0"/>
            <c:spPr>
              <a:solidFill>
                <a:srgbClr val="5692C9"/>
              </a:solidFill>
            </c:spPr>
            <c:extLst>
              <c:ext xmlns:c16="http://schemas.microsoft.com/office/drawing/2014/chart" uri="{C3380CC4-5D6E-409C-BE32-E72D297353CC}">
                <c16:uniqueId val="{0000000B-EAFA-4463-B6E6-14535D945759}"/>
              </c:ext>
            </c:extLst>
          </c:dPt>
          <c:dPt>
            <c:idx val="6"/>
            <c:invertIfNegative val="0"/>
            <c:bubble3D val="0"/>
            <c:spPr>
              <a:solidFill>
                <a:srgbClr val="5692C9"/>
              </a:solidFill>
            </c:spPr>
            <c:extLst>
              <c:ext xmlns:c16="http://schemas.microsoft.com/office/drawing/2014/chart" uri="{C3380CC4-5D6E-409C-BE32-E72D297353CC}">
                <c16:uniqueId val="{0000000D-EAFA-4463-B6E6-14535D945759}"/>
              </c:ext>
            </c:extLst>
          </c:dPt>
          <c:dPt>
            <c:idx val="7"/>
            <c:invertIfNegative val="0"/>
            <c:bubble3D val="0"/>
            <c:spPr>
              <a:solidFill>
                <a:srgbClr val="C00000"/>
              </a:solidFill>
            </c:spPr>
            <c:extLst>
              <c:ext xmlns:c16="http://schemas.microsoft.com/office/drawing/2014/chart" uri="{C3380CC4-5D6E-409C-BE32-E72D297353CC}">
                <c16:uniqueId val="{0000000F-EAFA-4463-B6E6-14535D945759}"/>
              </c:ext>
            </c:extLst>
          </c:dPt>
          <c:dPt>
            <c:idx val="8"/>
            <c:invertIfNegative val="0"/>
            <c:bubble3D val="0"/>
            <c:spPr>
              <a:solidFill>
                <a:srgbClr val="5692C9"/>
              </a:solidFill>
            </c:spPr>
            <c:extLst>
              <c:ext xmlns:c16="http://schemas.microsoft.com/office/drawing/2014/chart" uri="{C3380CC4-5D6E-409C-BE32-E72D297353CC}">
                <c16:uniqueId val="{00000011-EAFA-4463-B6E6-14535D945759}"/>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27B-4CA0-B4AC-9A42B0B5053F}"/>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27B-4CA0-B4AC-9A42B0B5053F}"/>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AUS</c:v>
                </c:pt>
                <c:pt idx="1">
                  <c:v>SAT</c:v>
                </c:pt>
                <c:pt idx="2">
                  <c:v>TPA</c:v>
                </c:pt>
                <c:pt idx="3">
                  <c:v>MSP</c:v>
                </c:pt>
                <c:pt idx="4">
                  <c:v>MSY</c:v>
                </c:pt>
                <c:pt idx="5">
                  <c:v>IND</c:v>
                </c:pt>
                <c:pt idx="6">
                  <c:v>DTW</c:v>
                </c:pt>
                <c:pt idx="7">
                  <c:v>BWI</c:v>
                </c:pt>
                <c:pt idx="8">
                  <c:v>DAL</c:v>
                </c:pt>
              </c:strCache>
            </c:strRef>
          </c:cat>
          <c:val>
            <c:numRef>
              <c:f>Sheet1!$B$2:$B$12</c:f>
              <c:numCache>
                <c:formatCode>0.00000000</c:formatCode>
                <c:ptCount val="11"/>
                <c:pt idx="0">
                  <c:v>4.1860022399999997</c:v>
                </c:pt>
                <c:pt idx="1">
                  <c:v>4.1219863800000001</c:v>
                </c:pt>
                <c:pt idx="2">
                  <c:v>4.0675942100000002</c:v>
                </c:pt>
                <c:pt idx="3">
                  <c:v>4.0469114399999997</c:v>
                </c:pt>
                <c:pt idx="4">
                  <c:v>3.9763572300000001</c:v>
                </c:pt>
                <c:pt idx="5">
                  <c:v>3.9634940799999998</c:v>
                </c:pt>
                <c:pt idx="6">
                  <c:v>3.9044096700000002</c:v>
                </c:pt>
                <c:pt idx="7">
                  <c:v>3.8900010900000002</c:v>
                </c:pt>
                <c:pt idx="8">
                  <c:v>3.8818151400000001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27B-4CA0-B4AC-9A42B0B5053F}"/>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86D-4E1C-941B-D8F09FFFC1A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86D-4E1C-941B-D8F09FFFC1AC}"/>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86D-4E1C-941B-D8F09FFFC1AC}"/>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D86D-4E1C-941B-D8F09FFFC1AC}"/>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69520503282546997"/>
          <c:h val="0.95226490497589111"/>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C34-4B98-AA8C-51D012A3B46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C34-4B98-AA8C-51D012A3B461}"/>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C34-4B98-AA8C-51D012A3B461}"/>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val>
            <c:numRef>
              <c:f>Sheet1!$B$2:$B$12</c:f>
              <c:numCache>
                <c:formatCode>General</c:formatCode>
                <c:ptCount val="11"/>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C34-4B98-AA8C-51D012A3B461}"/>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General"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14793026447296"/>
          <c:y val="3.1034635379910469E-2"/>
          <c:w val="0.70080727338790894"/>
          <c:h val="0.94899237155914307"/>
        </c:manualLayout>
      </c:layout>
      <c:barChart>
        <c:barDir val="bar"/>
        <c:grouping val="clustered"/>
        <c:varyColors val="0"/>
        <c:ser>
          <c:idx val="0"/>
          <c:order val="0"/>
          <c:tx>
            <c:strRef>
              <c:f>Sheet1!$B$1</c:f>
              <c:strCache>
                <c:ptCount val="1"/>
                <c:pt idx="0">
                  <c:v>Score</c:v>
                </c:pt>
              </c:strCache>
            </c:strRef>
          </c:tx>
          <c:spPr>
            <a:solidFill>
              <a:schemeClr val="bg2"/>
            </a:solidFill>
            <a:ln>
              <a:noFill/>
            </a:ln>
            <a:effectLst/>
          </c:spPr>
          <c:invertIfNegative val="0"/>
          <c:dPt>
            <c:idx val="0"/>
            <c:invertIfNegative val="0"/>
            <c:bubble3D val="0"/>
            <c:spPr>
              <a:solidFill>
                <a:srgbClr val="5692C9"/>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696-4718-BFBD-67352AC3F93E}"/>
              </c:ext>
            </c:extLst>
          </c:dPt>
          <c:dPt>
            <c:idx val="1"/>
            <c:invertIfNegative val="0"/>
            <c:bubble3D val="0"/>
            <c:spPr>
              <a:solidFill>
                <a:srgbClr val="5692C9"/>
              </a:solidFill>
            </c:spPr>
            <c:extLst>
              <c:ext xmlns:c16="http://schemas.microsoft.com/office/drawing/2014/chart" uri="{C3380CC4-5D6E-409C-BE32-E72D297353CC}">
                <c16:uniqueId val="{00000003-E638-4350-86BB-6AE0BBC3AA34}"/>
              </c:ext>
            </c:extLst>
          </c:dPt>
          <c:dPt>
            <c:idx val="2"/>
            <c:invertIfNegative val="0"/>
            <c:bubble3D val="0"/>
            <c:spPr>
              <a:solidFill>
                <a:srgbClr val="5692C9"/>
              </a:solidFill>
            </c:spPr>
            <c:extLst>
              <c:ext xmlns:c16="http://schemas.microsoft.com/office/drawing/2014/chart" uri="{C3380CC4-5D6E-409C-BE32-E72D297353CC}">
                <c16:uniqueId val="{00000005-E638-4350-86BB-6AE0BBC3AA34}"/>
              </c:ext>
            </c:extLst>
          </c:dPt>
          <c:dPt>
            <c:idx val="3"/>
            <c:invertIfNegative val="0"/>
            <c:bubble3D val="0"/>
            <c:spPr>
              <a:solidFill>
                <a:srgbClr val="5692C9"/>
              </a:solidFill>
            </c:spPr>
            <c:extLst>
              <c:ext xmlns:c16="http://schemas.microsoft.com/office/drawing/2014/chart" uri="{C3380CC4-5D6E-409C-BE32-E72D297353CC}">
                <c16:uniqueId val="{00000007-E638-4350-86BB-6AE0BBC3AA34}"/>
              </c:ext>
            </c:extLst>
          </c:dPt>
          <c:dPt>
            <c:idx val="4"/>
            <c:invertIfNegative val="0"/>
            <c:bubble3D val="0"/>
            <c:spPr>
              <a:solidFill>
                <a:srgbClr val="5692C9"/>
              </a:solidFill>
            </c:spPr>
            <c:extLst>
              <c:ext xmlns:c16="http://schemas.microsoft.com/office/drawing/2014/chart" uri="{C3380CC4-5D6E-409C-BE32-E72D297353CC}">
                <c16:uniqueId val="{00000009-E638-4350-86BB-6AE0BBC3AA34}"/>
              </c:ext>
            </c:extLst>
          </c:dPt>
          <c:dPt>
            <c:idx val="5"/>
            <c:invertIfNegative val="0"/>
            <c:bubble3D val="0"/>
            <c:spPr>
              <a:solidFill>
                <a:srgbClr val="5692C9"/>
              </a:solidFill>
            </c:spPr>
            <c:extLst>
              <c:ext xmlns:c16="http://schemas.microsoft.com/office/drawing/2014/chart" uri="{C3380CC4-5D6E-409C-BE32-E72D297353CC}">
                <c16:uniqueId val="{0000000B-E638-4350-86BB-6AE0BBC3AA34}"/>
              </c:ext>
            </c:extLst>
          </c:dPt>
          <c:dPt>
            <c:idx val="6"/>
            <c:invertIfNegative val="0"/>
            <c:bubble3D val="0"/>
            <c:spPr>
              <a:solidFill>
                <a:srgbClr val="5692C9"/>
              </a:solidFill>
            </c:spPr>
            <c:extLst>
              <c:ext xmlns:c16="http://schemas.microsoft.com/office/drawing/2014/chart" uri="{C3380CC4-5D6E-409C-BE32-E72D297353CC}">
                <c16:uniqueId val="{0000000D-E638-4350-86BB-6AE0BBC3AA34}"/>
              </c:ext>
            </c:extLst>
          </c:dPt>
          <c:dPt>
            <c:idx val="7"/>
            <c:invertIfNegative val="0"/>
            <c:bubble3D val="0"/>
            <c:spPr>
              <a:solidFill>
                <a:srgbClr val="5692C9"/>
              </a:solidFill>
            </c:spPr>
            <c:extLst>
              <c:ext xmlns:c16="http://schemas.microsoft.com/office/drawing/2014/chart" uri="{C3380CC4-5D6E-409C-BE32-E72D297353CC}">
                <c16:uniqueId val="{0000000F-E638-4350-86BB-6AE0BBC3AA34}"/>
              </c:ext>
            </c:extLst>
          </c:dPt>
          <c:dPt>
            <c:idx val="8"/>
            <c:invertIfNegative val="0"/>
            <c:bubble3D val="0"/>
            <c:spPr>
              <a:solidFill>
                <a:srgbClr val="C00000"/>
              </a:solidFill>
            </c:spPr>
            <c:extLst>
              <c:ext xmlns:c16="http://schemas.microsoft.com/office/drawing/2014/chart" uri="{C3380CC4-5D6E-409C-BE32-E72D297353CC}">
                <c16:uniqueId val="{00000011-E638-4350-86BB-6AE0BBC3AA34}"/>
              </c:ext>
            </c:extLst>
          </c:dPt>
          <c:dPt>
            <c:idx val="9"/>
            <c:invertIfNegative val="0"/>
            <c:bubble3D val="0"/>
            <c:spPr>
              <a:solidFill>
                <a:srgbClr val="FF0000"/>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696-4718-BFBD-67352AC3F93E}"/>
              </c:ext>
            </c:extLst>
          </c:dPt>
          <c:dPt>
            <c:idx val="1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696-4718-BFBD-67352AC3F93E}"/>
              </c:ext>
            </c:extLst>
          </c:dPt>
          <c:dLbls>
            <c:numFmt formatCode="#,##0.00" sourceLinked="0"/>
            <c:spPr>
              <a:noFill/>
              <a:ln>
                <a:noFill/>
              </a:ln>
              <a:effectLst/>
            </c:spPr>
            <c:txPr>
              <a:bodyPr rot="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Sheet1!$A$2:$A$12</c:f>
              <c:strCache>
                <c:ptCount val="9"/>
                <c:pt idx="0">
                  <c:v>TPA</c:v>
                </c:pt>
                <c:pt idx="1">
                  <c:v>AUS</c:v>
                </c:pt>
                <c:pt idx="2">
                  <c:v>IND</c:v>
                </c:pt>
                <c:pt idx="3">
                  <c:v>MSP</c:v>
                </c:pt>
                <c:pt idx="4">
                  <c:v>SAT</c:v>
                </c:pt>
                <c:pt idx="5">
                  <c:v>MSY</c:v>
                </c:pt>
                <c:pt idx="6">
                  <c:v>DTW</c:v>
                </c:pt>
                <c:pt idx="7">
                  <c:v>DAL</c:v>
                </c:pt>
                <c:pt idx="8">
                  <c:v>BWI</c:v>
                </c:pt>
              </c:strCache>
            </c:strRef>
          </c:cat>
          <c:val>
            <c:numRef>
              <c:f>Sheet1!$B$2:$B$12</c:f>
              <c:numCache>
                <c:formatCode>0.00000000</c:formatCode>
                <c:ptCount val="11"/>
                <c:pt idx="0">
                  <c:v>4.1261654099999996</c:v>
                </c:pt>
                <c:pt idx="1">
                  <c:v>4.0971038399999999</c:v>
                </c:pt>
                <c:pt idx="2">
                  <c:v>4.0911790799999999</c:v>
                </c:pt>
                <c:pt idx="3">
                  <c:v>3.9163221500000001</c:v>
                </c:pt>
                <c:pt idx="4">
                  <c:v>3.9099636100000001</c:v>
                </c:pt>
                <c:pt idx="5">
                  <c:v>3.9035407700000002</c:v>
                </c:pt>
                <c:pt idx="6">
                  <c:v>3.8802702400000002</c:v>
                </c:pt>
                <c:pt idx="7">
                  <c:v>3.8488956299999999</c:v>
                </c:pt>
                <c:pt idx="8">
                  <c:v>3.83966114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696-4718-BFBD-67352AC3F93E}"/>
            </c:ext>
          </c:extLst>
        </c:ser>
        <c:dLbls>
          <c:showLegendKey val="0"/>
          <c:showVal val="0"/>
          <c:showCatName val="0"/>
          <c:showSerName val="0"/>
          <c:showPercent val="0"/>
          <c:showBubbleSize val="0"/>
        </c:dLbls>
        <c:gapWidth val="100"/>
        <c:axId val="563598527"/>
        <c:axId val="563593951"/>
      </c:barChart>
      <c:catAx>
        <c:axId val="563598527"/>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Arial" panose="020B0604020202020204" pitchFamily="34" charset="0"/>
                <a:ea typeface="+mn-ea"/>
                <a:cs typeface="Arial" panose="020B0604020202020204" pitchFamily="34" charset="0"/>
              </a:defRPr>
            </a:pPr>
            <a:endParaRPr lang="en-US"/>
          </a:p>
        </c:txPr>
        <c:crossAx val="563593951"/>
        <c:crosses val="autoZero"/>
        <c:auto val="0"/>
        <c:lblAlgn val="ctr"/>
        <c:lblOffset val="100"/>
        <c:noMultiLvlLbl val="0"/>
      </c:catAx>
      <c:valAx>
        <c:axId val="563593951"/>
        <c:scaling>
          <c:orientation val="minMax"/>
          <c:max val="5"/>
          <c:min val="0"/>
        </c:scaling>
        <c:delete val="1"/>
        <c:axPos val="t"/>
        <c:numFmt formatCode="0.00000000" sourceLinked="1"/>
        <c:majorTickMark val="out"/>
        <c:minorTickMark val="none"/>
        <c:tickLblPos val="nextTo"/>
        <c:crossAx val="563598527"/>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smtId="4294967295">
          <a:solidFill>
            <a:schemeClr val="tx1"/>
          </a:solidFill>
          <a:latin typeface="Arial" panose="020B0604020202020204" pitchFamily="34" charset="0"/>
          <a:cs typeface="Arial" panose="020B0604020202020204" pitchFamily="34" charset="0"/>
        </a:defRPr>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A37A7F7-A7B6-4202-BE12-8337208765A5}"/>
              </a:ext>
            </a:extLst>
          </p:cNvPr>
          <p:cNvSpPr>
            <a:spLocks noGrp="1"/>
          </p:cNvSpPr>
          <p:nvPr>
            <p:ph type="hdr" sz="quarter"/>
          </p:nvPr>
        </p:nvSpPr>
        <p:spPr>
          <a:xfrm>
            <a:off x="0" y="0"/>
            <a:ext cx="3038475" cy="466725"/>
          </a:xfrm>
          <a:prstGeom prst="rect">
            <a:avLst/>
          </a:prstGeom>
        </p:spPr>
        <p:txBody>
          <a:bodyPr vert="horz" lIns="91440" tIns="45720" rIns="91440" bIns="45720" rtlCol="0"/>
          <a:lstStyle>
            <a:lvl1pPr algn="l">
              <a:defRPr sz="1200"/>
            </a:lvl1pPr>
          </a:lstStyle>
          <a:p>
            <a:endParaRPr lang="en-CA"/>
          </a:p>
        </p:txBody>
      </p:sp>
      <p:sp>
        <p:nvSpPr>
          <p:cNvPr id="3" name="Date Placeholder 2">
            <a:extLst>
              <a:ext uri="{FF2B5EF4-FFF2-40B4-BE49-F238E27FC236}">
                <a16:creationId xmlns:a16="http://schemas.microsoft.com/office/drawing/2014/main" id="{4F0BE7F4-74B9-47B6-B94D-BB7C0968AE99}"/>
              </a:ext>
            </a:extLst>
          </p:cNvPr>
          <p:cNvSpPr>
            <a:spLocks noGrp="1"/>
          </p:cNvSpPr>
          <p:nvPr>
            <p:ph type="dt" sz="quarter" idx="1"/>
          </p:nvPr>
        </p:nvSpPr>
        <p:spPr>
          <a:xfrm>
            <a:off x="3970338" y="0"/>
            <a:ext cx="3038475" cy="466725"/>
          </a:xfrm>
          <a:prstGeom prst="rect">
            <a:avLst/>
          </a:prstGeom>
        </p:spPr>
        <p:txBody>
          <a:bodyPr vert="horz" lIns="91440" tIns="45720" rIns="91440" bIns="45720" rtlCol="0"/>
          <a:lstStyle>
            <a:lvl1pPr algn="r">
              <a:defRPr sz="1200"/>
            </a:lvl1pPr>
          </a:lstStyle>
          <a:p>
            <a:fld id="{EEE4D9DB-8326-41E1-8096-7FA457B32D07}" type="datetimeFigureOut">
              <a:rPr lang="en-CA" smtClean="0"/>
              <a:t>2023-08-08</a:t>
            </a:fld>
            <a:endParaRPr lang="en-CA"/>
          </a:p>
        </p:txBody>
      </p:sp>
      <p:sp>
        <p:nvSpPr>
          <p:cNvPr id="4" name="Footer Placeholder 3">
            <a:extLst>
              <a:ext uri="{FF2B5EF4-FFF2-40B4-BE49-F238E27FC236}">
                <a16:creationId xmlns:a16="http://schemas.microsoft.com/office/drawing/2014/main" id="{EC303ECA-0B3F-426E-978D-AF00184C8352}"/>
              </a:ext>
            </a:extLst>
          </p:cNvPr>
          <p:cNvSpPr>
            <a:spLocks noGrp="1"/>
          </p:cNvSpPr>
          <p:nvPr>
            <p:ph type="ftr" sz="quarter" idx="2"/>
          </p:nvPr>
        </p:nvSpPr>
        <p:spPr>
          <a:xfrm>
            <a:off x="0" y="8829675"/>
            <a:ext cx="3038475" cy="466725"/>
          </a:xfrm>
          <a:prstGeom prst="rect">
            <a:avLst/>
          </a:prstGeom>
        </p:spPr>
        <p:txBody>
          <a:bodyPr vert="horz" lIns="91440" tIns="45720" rIns="91440" bIns="45720" rtlCol="0" anchor="b"/>
          <a:lstStyle>
            <a:lvl1pPr algn="l">
              <a:defRPr sz="1200"/>
            </a:lvl1pPr>
          </a:lstStyle>
          <a:p>
            <a:endParaRPr lang="en-CA"/>
          </a:p>
        </p:txBody>
      </p:sp>
      <p:sp>
        <p:nvSpPr>
          <p:cNvPr id="5" name="Slide Number Placeholder 4">
            <a:extLst>
              <a:ext uri="{FF2B5EF4-FFF2-40B4-BE49-F238E27FC236}">
                <a16:creationId xmlns:a16="http://schemas.microsoft.com/office/drawing/2014/main" id="{3A23421B-FE55-442A-9F58-4E20BB0A2562}"/>
              </a:ext>
            </a:extLst>
          </p:cNvPr>
          <p:cNvSpPr>
            <a:spLocks noGrp="1"/>
          </p:cNvSpPr>
          <p:nvPr>
            <p:ph type="sldNum" sz="quarter" idx="3"/>
          </p:nvPr>
        </p:nvSpPr>
        <p:spPr>
          <a:xfrm>
            <a:off x="3970338" y="8829675"/>
            <a:ext cx="3038475" cy="466725"/>
          </a:xfrm>
          <a:prstGeom prst="rect">
            <a:avLst/>
          </a:prstGeom>
        </p:spPr>
        <p:txBody>
          <a:bodyPr vert="horz" lIns="91440" tIns="45720" rIns="91440" bIns="45720" rtlCol="0" anchor="b"/>
          <a:lstStyle>
            <a:lvl1pPr algn="r">
              <a:defRPr sz="1200"/>
            </a:lvl1pPr>
          </a:lstStyle>
          <a:p>
            <a:fld id="{684F77AA-52D4-4CF8-BBB0-BA49406FB00A}" type="slidenum">
              <a:rPr lang="en-CA" smtClean="0"/>
              <a:t>‹#›</a:t>
            </a:fld>
            <a:endParaRPr lang="en-CA"/>
          </a:p>
        </p:txBody>
      </p:sp>
    </p:spTree>
    <p:extLst>
      <p:ext uri="{BB962C8B-B14F-4D97-AF65-F5344CB8AC3E}">
        <p14:creationId xmlns:p14="http://schemas.microsoft.com/office/powerpoint/2010/main" val="410117482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5"/>
          </a:xfrm>
          <a:prstGeom prst="rect">
            <a:avLst/>
          </a:prstGeom>
        </p:spPr>
        <p:txBody>
          <a:bodyPr vert="horz" lIns="92757" tIns="46378" rIns="92757" bIns="46378" rtlCol="0"/>
          <a:lstStyle>
            <a:lvl1pPr algn="l">
              <a:defRPr sz="1200"/>
            </a:lvl1pPr>
          </a:lstStyle>
          <a:p>
            <a:endParaRPr lang="en-CA"/>
          </a:p>
        </p:txBody>
      </p:sp>
      <p:sp>
        <p:nvSpPr>
          <p:cNvPr id="3" name="Date Placeholder 2"/>
          <p:cNvSpPr>
            <a:spLocks noGrp="1"/>
          </p:cNvSpPr>
          <p:nvPr>
            <p:ph type="dt" idx="1"/>
          </p:nvPr>
        </p:nvSpPr>
        <p:spPr>
          <a:xfrm>
            <a:off x="3970938" y="0"/>
            <a:ext cx="3037840" cy="466435"/>
          </a:xfrm>
          <a:prstGeom prst="rect">
            <a:avLst/>
          </a:prstGeom>
        </p:spPr>
        <p:txBody>
          <a:bodyPr vert="horz" lIns="92757" tIns="46378" rIns="92757" bIns="46378" rtlCol="0"/>
          <a:lstStyle>
            <a:lvl1pPr algn="r">
              <a:defRPr sz="1200"/>
            </a:lvl1pPr>
          </a:lstStyle>
          <a:p>
            <a:fld id="{314ED8C8-D0FA-4A87-A455-E9B6AA5B469E}" type="datetimeFigureOut">
              <a:rPr lang="en-CA" smtClean="0"/>
              <a:t>2023-08-08</a:t>
            </a:fld>
            <a:endParaRPr lang="en-CA"/>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sp>
      <p:sp>
        <p:nvSpPr>
          <p:cNvPr id="5" name="Notes Placeholder 4"/>
          <p:cNvSpPr>
            <a:spLocks noGrp="1"/>
          </p:cNvSpPr>
          <p:nvPr>
            <p:ph type="body" sz="quarter" idx="3"/>
          </p:nvPr>
        </p:nvSpPr>
        <p:spPr>
          <a:xfrm>
            <a:off x="701040" y="4473892"/>
            <a:ext cx="5608320" cy="3660458"/>
          </a:xfrm>
          <a:prstGeom prst="rect">
            <a:avLst/>
          </a:prstGeom>
        </p:spPr>
        <p:txBody>
          <a:bodyPr vert="horz" lIns="92757" tIns="46378" rIns="92757" bIns="46378"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Footer Placeholder 5"/>
          <p:cNvSpPr>
            <a:spLocks noGrp="1"/>
          </p:cNvSpPr>
          <p:nvPr>
            <p:ph type="ftr" sz="quarter" idx="4"/>
          </p:nvPr>
        </p:nvSpPr>
        <p:spPr>
          <a:xfrm>
            <a:off x="0" y="8829967"/>
            <a:ext cx="3037840" cy="466434"/>
          </a:xfrm>
          <a:prstGeom prst="rect">
            <a:avLst/>
          </a:prstGeom>
        </p:spPr>
        <p:txBody>
          <a:bodyPr vert="horz" lIns="92757" tIns="46378" rIns="92757" bIns="46378" rtlCol="0" anchor="b"/>
          <a:lstStyle>
            <a:lvl1pPr algn="l">
              <a:defRPr sz="1200"/>
            </a:lvl1pPr>
          </a:lstStyle>
          <a:p>
            <a:endParaRPr lang="en-CA"/>
          </a:p>
        </p:txBody>
      </p:sp>
      <p:sp>
        <p:nvSpPr>
          <p:cNvPr id="7" name="Slide Number Placeholder 6"/>
          <p:cNvSpPr>
            <a:spLocks noGrp="1"/>
          </p:cNvSpPr>
          <p:nvPr>
            <p:ph type="sldNum" sz="quarter" idx="5"/>
          </p:nvPr>
        </p:nvSpPr>
        <p:spPr>
          <a:xfrm>
            <a:off x="3970938" y="8829967"/>
            <a:ext cx="3037840" cy="466434"/>
          </a:xfrm>
          <a:prstGeom prst="rect">
            <a:avLst/>
          </a:prstGeom>
        </p:spPr>
        <p:txBody>
          <a:bodyPr vert="horz" lIns="92757" tIns="46378" rIns="92757" bIns="46378" rtlCol="0" anchor="b"/>
          <a:lstStyle>
            <a:lvl1pPr algn="r">
              <a:defRPr sz="1200"/>
            </a:lvl1pPr>
          </a:lstStyle>
          <a:p>
            <a:fld id="{6FA7A1A3-0730-42C1-9CCC-FC9EA2246071}" type="slidenum">
              <a:rPr lang="en-CA" smtClean="0"/>
              <a:t>‹#›</a:t>
            </a:fld>
            <a:endParaRPr lang="en-CA"/>
          </a:p>
        </p:txBody>
      </p:sp>
    </p:spTree>
    <p:extLst>
      <p:ext uri="{BB962C8B-B14F-4D97-AF65-F5344CB8AC3E}">
        <p14:creationId xmlns:p14="http://schemas.microsoft.com/office/powerpoint/2010/main" val="23249896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6FA7A1A3-0730-42C1-9CCC-FC9EA22460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ct val="0"/>
                </a:spcBef>
                <a:spcAft>
                  <a:spcPct val="0"/>
                </a:spcAft>
                <a:buClrTx/>
                <a:buSzTx/>
                <a:buFontTx/>
                <a:buNone/>
                <a:defRPr/>
              </a:pPr>
              <a:t>1</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27771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a:p>
        </p:txBody>
      </p:sp>
      <p:sp>
        <p:nvSpPr>
          <p:cNvPr id="4" name="Slide Number Placeholder 3"/>
          <p:cNvSpPr>
            <a:spLocks noGrp="1"/>
          </p:cNvSpPr>
          <p:nvPr>
            <p:ph type="sldNum" sz="quarter" idx="5"/>
          </p:nvPr>
        </p:nvSpPr>
        <p:spPr/>
        <p:txBody>
          <a:bodyPr/>
          <a:lstStyle/>
          <a:p>
            <a:fld id="{6FA7A1A3-0730-42C1-9CCC-FC9EA2246071}" type="slidenum">
              <a:rPr lang="en-CA" smtClean="0"/>
              <a:t>11</a:t>
            </a:fld>
            <a:endParaRPr lang="en-CA"/>
          </a:p>
        </p:txBody>
      </p:sp>
    </p:spTree>
    <p:extLst>
      <p:ext uri="{BB962C8B-B14F-4D97-AF65-F5344CB8AC3E}">
        <p14:creationId xmlns:p14="http://schemas.microsoft.com/office/powerpoint/2010/main" val="27846448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4302">
              <a:defRPr/>
            </a:pPr>
            <a:endParaRPr lang="en-US">
              <a:solidFill>
                <a:schemeClr val="tx1">
                  <a:lumMod val="85000"/>
                  <a:lumOff val="15000"/>
                </a:schemeClr>
              </a:solidFill>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fld id="{6FA7A1A3-0730-42C1-9CCC-FC9EA2246071}" type="slidenum">
              <a:rPr lang="en-CA" smtClean="0"/>
              <a:t>12</a:t>
            </a:fld>
            <a:endParaRPr lang="en-CA"/>
          </a:p>
        </p:txBody>
      </p:sp>
    </p:spTree>
    <p:extLst>
      <p:ext uri="{BB962C8B-B14F-4D97-AF65-F5344CB8AC3E}">
        <p14:creationId xmlns:p14="http://schemas.microsoft.com/office/powerpoint/2010/main" val="38105921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A7A1A3-0730-42C1-9CCC-FC9EA2246071}" type="slidenum">
              <a:rPr lang="en-CA" smtClean="0"/>
              <a:t>13</a:t>
            </a:fld>
            <a:endParaRPr lang="en-CA"/>
          </a:p>
        </p:txBody>
      </p:sp>
    </p:spTree>
    <p:extLst>
      <p:ext uri="{BB962C8B-B14F-4D97-AF65-F5344CB8AC3E}">
        <p14:creationId xmlns:p14="http://schemas.microsoft.com/office/powerpoint/2010/main" val="29236887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A7A1A3-0730-42C1-9CCC-FC9EA2246071}" type="slidenum">
              <a:rPr lang="en-CA" smtClean="0"/>
              <a:t>14</a:t>
            </a:fld>
            <a:endParaRPr lang="en-CA"/>
          </a:p>
        </p:txBody>
      </p:sp>
    </p:spTree>
    <p:extLst>
      <p:ext uri="{BB962C8B-B14F-4D97-AF65-F5344CB8AC3E}">
        <p14:creationId xmlns:p14="http://schemas.microsoft.com/office/powerpoint/2010/main" val="29236887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A7A1A3-0730-42C1-9CCC-FC9EA2246071}" type="slidenum">
              <a:rPr lang="en-CA" smtClean="0"/>
              <a:t>15</a:t>
            </a:fld>
            <a:endParaRPr lang="en-CA"/>
          </a:p>
        </p:txBody>
      </p:sp>
    </p:spTree>
    <p:extLst>
      <p:ext uri="{BB962C8B-B14F-4D97-AF65-F5344CB8AC3E}">
        <p14:creationId xmlns:p14="http://schemas.microsoft.com/office/powerpoint/2010/main" val="34725255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A7A1A3-0730-42C1-9CCC-FC9EA2246071}" type="slidenum">
              <a:rPr lang="en-CA" smtClean="0"/>
              <a:t>16</a:t>
            </a:fld>
            <a:endParaRPr lang="en-CA"/>
          </a:p>
        </p:txBody>
      </p:sp>
    </p:spTree>
    <p:extLst>
      <p:ext uri="{BB962C8B-B14F-4D97-AF65-F5344CB8AC3E}">
        <p14:creationId xmlns:p14="http://schemas.microsoft.com/office/powerpoint/2010/main" val="33862443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18</a:t>
            </a:fld>
            <a:endParaRPr lang="en-CA"/>
          </a:p>
        </p:txBody>
      </p:sp>
    </p:spTree>
    <p:extLst>
      <p:ext uri="{BB962C8B-B14F-4D97-AF65-F5344CB8AC3E}">
        <p14:creationId xmlns:p14="http://schemas.microsoft.com/office/powerpoint/2010/main" val="14504225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lang="fr-CA"/>
          </a:p>
        </p:txBody>
      </p:sp>
      <p:sp>
        <p:nvSpPr>
          <p:cNvPr id="4" name="Slide Number Placeholder 3"/>
          <p:cNvSpPr>
            <a:spLocks noGrp="1"/>
          </p:cNvSpPr>
          <p:nvPr>
            <p:ph type="sldNum" sz="quarter" idx="5"/>
          </p:nvPr>
        </p:nvSpPr>
        <p:spPr/>
        <p:txBody>
          <a:bodyPr/>
          <a:lstStyle/>
          <a:p>
            <a:fld id="{6FA7A1A3-0730-42C1-9CCC-FC9EA2246071}" type="slidenum">
              <a:rPr lang="en-CA" smtClean="0"/>
              <a:t>19</a:t>
            </a:fld>
            <a:endParaRPr lang="en-CA"/>
          </a:p>
        </p:txBody>
      </p:sp>
    </p:spTree>
    <p:extLst>
      <p:ext uri="{BB962C8B-B14F-4D97-AF65-F5344CB8AC3E}">
        <p14:creationId xmlns:p14="http://schemas.microsoft.com/office/powerpoint/2010/main" val="144249710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lang="fr-CA" i="0"/>
          </a:p>
        </p:txBody>
      </p:sp>
      <p:sp>
        <p:nvSpPr>
          <p:cNvPr id="4" name="Slide Number Placeholder 3"/>
          <p:cNvSpPr>
            <a:spLocks noGrp="1"/>
          </p:cNvSpPr>
          <p:nvPr>
            <p:ph type="sldNum" sz="quarter" idx="5"/>
          </p:nvPr>
        </p:nvSpPr>
        <p:spPr/>
        <p:txBody>
          <a:bodyPr/>
          <a:lstStyle/>
          <a:p>
            <a:fld id="{6FA7A1A3-0730-42C1-9CCC-FC9EA2246071}" type="slidenum">
              <a:rPr lang="en-CA" smtClean="0"/>
              <a:t>20</a:t>
            </a:fld>
            <a:endParaRPr lang="en-CA"/>
          </a:p>
        </p:txBody>
      </p:sp>
    </p:spTree>
    <p:extLst>
      <p:ext uri="{BB962C8B-B14F-4D97-AF65-F5344CB8AC3E}">
        <p14:creationId xmlns:p14="http://schemas.microsoft.com/office/powerpoint/2010/main" val="33350239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22</a:t>
            </a:fld>
            <a:endParaRPr lang="en-CA"/>
          </a:p>
        </p:txBody>
      </p:sp>
    </p:spTree>
    <p:extLst>
      <p:ext uri="{BB962C8B-B14F-4D97-AF65-F5344CB8AC3E}">
        <p14:creationId xmlns:p14="http://schemas.microsoft.com/office/powerpoint/2010/main" val="629566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6FA7A1A3-0730-42C1-9CCC-FC9EA22460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ct val="0"/>
                </a:spcBef>
                <a:spcAft>
                  <a:spcPct val="0"/>
                </a:spcAft>
                <a:buClrTx/>
                <a:buSzTx/>
                <a:buFontTx/>
                <a:buNone/>
                <a:defRPr/>
              </a:pPr>
              <a:t>2</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38824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24</a:t>
            </a:fld>
            <a:endParaRPr lang="en-CA"/>
          </a:p>
        </p:txBody>
      </p:sp>
    </p:spTree>
    <p:extLst>
      <p:ext uri="{BB962C8B-B14F-4D97-AF65-F5344CB8AC3E}">
        <p14:creationId xmlns:p14="http://schemas.microsoft.com/office/powerpoint/2010/main" val="180813763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29</a:t>
            </a:fld>
            <a:endParaRPr lang="en-CA"/>
          </a:p>
        </p:txBody>
      </p:sp>
    </p:spTree>
    <p:extLst>
      <p:ext uri="{BB962C8B-B14F-4D97-AF65-F5344CB8AC3E}">
        <p14:creationId xmlns:p14="http://schemas.microsoft.com/office/powerpoint/2010/main" val="528159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33</a:t>
            </a:fld>
            <a:endParaRPr lang="en-CA"/>
          </a:p>
        </p:txBody>
      </p:sp>
    </p:spTree>
    <p:extLst>
      <p:ext uri="{BB962C8B-B14F-4D97-AF65-F5344CB8AC3E}">
        <p14:creationId xmlns:p14="http://schemas.microsoft.com/office/powerpoint/2010/main" val="41180451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49</a:t>
            </a:fld>
            <a:endParaRPr lang="en-CA"/>
          </a:p>
        </p:txBody>
      </p:sp>
    </p:spTree>
    <p:extLst>
      <p:ext uri="{BB962C8B-B14F-4D97-AF65-F5344CB8AC3E}">
        <p14:creationId xmlns:p14="http://schemas.microsoft.com/office/powerpoint/2010/main" val="82347938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50</a:t>
            </a:fld>
            <a:endParaRPr lang="en-CA"/>
          </a:p>
        </p:txBody>
      </p:sp>
    </p:spTree>
    <p:extLst>
      <p:ext uri="{BB962C8B-B14F-4D97-AF65-F5344CB8AC3E}">
        <p14:creationId xmlns:p14="http://schemas.microsoft.com/office/powerpoint/2010/main" val="32279219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sz="1000"/>
          </a:p>
        </p:txBody>
      </p:sp>
      <p:sp>
        <p:nvSpPr>
          <p:cNvPr id="4" name="Slide Number Placeholder 3"/>
          <p:cNvSpPr>
            <a:spLocks noGrp="1"/>
          </p:cNvSpPr>
          <p:nvPr>
            <p:ph type="sldNum" sz="quarter" idx="5"/>
          </p:nvPr>
        </p:nvSpPr>
        <p:spPr/>
        <p:txBody>
          <a:bodyPr/>
          <a:lstStyle/>
          <a:p>
            <a:fld id="{6FA7A1A3-0730-42C1-9CCC-FC9EA2246071}" type="slidenum">
              <a:rPr lang="en-CA" smtClean="0"/>
              <a:t>51</a:t>
            </a:fld>
            <a:endParaRPr lang="en-CA"/>
          </a:p>
        </p:txBody>
      </p:sp>
    </p:spTree>
    <p:extLst>
      <p:ext uri="{BB962C8B-B14F-4D97-AF65-F5344CB8AC3E}">
        <p14:creationId xmlns:p14="http://schemas.microsoft.com/office/powerpoint/2010/main" val="294493026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52</a:t>
            </a:fld>
            <a:endParaRPr lang="en-CA"/>
          </a:p>
        </p:txBody>
      </p:sp>
    </p:spTree>
    <p:extLst>
      <p:ext uri="{BB962C8B-B14F-4D97-AF65-F5344CB8AC3E}">
        <p14:creationId xmlns:p14="http://schemas.microsoft.com/office/powerpoint/2010/main" val="38854576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53</a:t>
            </a:fld>
            <a:endParaRPr lang="en-CA"/>
          </a:p>
        </p:txBody>
      </p:sp>
    </p:spTree>
    <p:extLst>
      <p:ext uri="{BB962C8B-B14F-4D97-AF65-F5344CB8AC3E}">
        <p14:creationId xmlns:p14="http://schemas.microsoft.com/office/powerpoint/2010/main" val="318164679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54</a:t>
            </a:fld>
            <a:endParaRPr lang="en-CA"/>
          </a:p>
        </p:txBody>
      </p:sp>
    </p:spTree>
    <p:extLst>
      <p:ext uri="{BB962C8B-B14F-4D97-AF65-F5344CB8AC3E}">
        <p14:creationId xmlns:p14="http://schemas.microsoft.com/office/powerpoint/2010/main" val="312905775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55</a:t>
            </a:fld>
            <a:endParaRPr lang="en-CA"/>
          </a:p>
        </p:txBody>
      </p:sp>
    </p:spTree>
    <p:extLst>
      <p:ext uri="{BB962C8B-B14F-4D97-AF65-F5344CB8AC3E}">
        <p14:creationId xmlns:p14="http://schemas.microsoft.com/office/powerpoint/2010/main" val="30418352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6FA7A1A3-0730-42C1-9CCC-FC9EA22460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ct val="0"/>
                </a:spcBef>
                <a:spcAft>
                  <a:spcPct val="0"/>
                </a:spcAft>
                <a:buClrTx/>
                <a:buSzTx/>
                <a:buFontTx/>
                <a:buNone/>
                <a:defRPr/>
              </a:pPr>
              <a:t>3</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697438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63</a:t>
            </a:fld>
            <a:endParaRPr lang="en-CA"/>
          </a:p>
        </p:txBody>
      </p:sp>
    </p:spTree>
    <p:extLst>
      <p:ext uri="{BB962C8B-B14F-4D97-AF65-F5344CB8AC3E}">
        <p14:creationId xmlns:p14="http://schemas.microsoft.com/office/powerpoint/2010/main" val="324637646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64</a:t>
            </a:fld>
            <a:endParaRPr lang="en-CA"/>
          </a:p>
        </p:txBody>
      </p:sp>
    </p:spTree>
    <p:extLst>
      <p:ext uri="{BB962C8B-B14F-4D97-AF65-F5344CB8AC3E}">
        <p14:creationId xmlns:p14="http://schemas.microsoft.com/office/powerpoint/2010/main" val="404183509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65</a:t>
            </a:fld>
            <a:endParaRPr lang="en-CA"/>
          </a:p>
        </p:txBody>
      </p:sp>
    </p:spTree>
    <p:extLst>
      <p:ext uri="{BB962C8B-B14F-4D97-AF65-F5344CB8AC3E}">
        <p14:creationId xmlns:p14="http://schemas.microsoft.com/office/powerpoint/2010/main" val="39835987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72</a:t>
            </a:fld>
            <a:endParaRPr lang="en-CA"/>
          </a:p>
        </p:txBody>
      </p:sp>
    </p:spTree>
    <p:extLst>
      <p:ext uri="{BB962C8B-B14F-4D97-AF65-F5344CB8AC3E}">
        <p14:creationId xmlns:p14="http://schemas.microsoft.com/office/powerpoint/2010/main" val="375554427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88</a:t>
            </a:fld>
            <a:endParaRPr lang="en-CA"/>
          </a:p>
        </p:txBody>
      </p:sp>
    </p:spTree>
    <p:extLst>
      <p:ext uri="{BB962C8B-B14F-4D97-AF65-F5344CB8AC3E}">
        <p14:creationId xmlns:p14="http://schemas.microsoft.com/office/powerpoint/2010/main" val="1120693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89</a:t>
            </a:fld>
            <a:endParaRPr lang="en-CA"/>
          </a:p>
        </p:txBody>
      </p:sp>
    </p:spTree>
    <p:extLst>
      <p:ext uri="{BB962C8B-B14F-4D97-AF65-F5344CB8AC3E}">
        <p14:creationId xmlns:p14="http://schemas.microsoft.com/office/powerpoint/2010/main" val="28213839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90</a:t>
            </a:fld>
            <a:endParaRPr lang="en-CA"/>
          </a:p>
        </p:txBody>
      </p:sp>
    </p:spTree>
    <p:extLst>
      <p:ext uri="{BB962C8B-B14F-4D97-AF65-F5344CB8AC3E}">
        <p14:creationId xmlns:p14="http://schemas.microsoft.com/office/powerpoint/2010/main" val="10035395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91</a:t>
            </a:fld>
            <a:endParaRPr lang="en-CA"/>
          </a:p>
        </p:txBody>
      </p:sp>
    </p:spTree>
    <p:extLst>
      <p:ext uri="{BB962C8B-B14F-4D97-AF65-F5344CB8AC3E}">
        <p14:creationId xmlns:p14="http://schemas.microsoft.com/office/powerpoint/2010/main" val="363430251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92</a:t>
            </a:fld>
            <a:endParaRPr lang="en-CA"/>
          </a:p>
        </p:txBody>
      </p:sp>
    </p:spTree>
    <p:extLst>
      <p:ext uri="{BB962C8B-B14F-4D97-AF65-F5344CB8AC3E}">
        <p14:creationId xmlns:p14="http://schemas.microsoft.com/office/powerpoint/2010/main" val="400403504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93</a:t>
            </a:fld>
            <a:endParaRPr lang="en-CA"/>
          </a:p>
        </p:txBody>
      </p:sp>
    </p:spTree>
    <p:extLst>
      <p:ext uri="{BB962C8B-B14F-4D97-AF65-F5344CB8AC3E}">
        <p14:creationId xmlns:p14="http://schemas.microsoft.com/office/powerpoint/2010/main" val="15924026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6FA7A1A3-0730-42C1-9CCC-FC9EA22460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ct val="0"/>
                </a:spcBef>
                <a:spcAft>
                  <a:spcPct val="0"/>
                </a:spcAft>
                <a:buClrTx/>
                <a:buSzTx/>
                <a:buFontTx/>
                <a:buNone/>
                <a:defRPr/>
              </a:pPr>
              <a:t>4</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022133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ct val="0"/>
              </a:spcBef>
              <a:spcAft>
                <a:spcPct val="0"/>
              </a:spcAft>
              <a:buClrTx/>
              <a:buSzTx/>
              <a:buFont typeface="Arial" panose="020B0604020202020204" pitchFamily="34" charset="0"/>
              <a:buChar char="•"/>
              <a:defRPr/>
            </a:pPr>
            <a:endParaRPr lang="en-CA" sz="1200">
              <a:solidFill>
                <a:schemeClr val="tx1"/>
              </a:solidFill>
              <a:effectLst/>
              <a:latin typeface="Calibri" panose="020F0502020204030204" pitchFamily="34" charset="0"/>
              <a:ea typeface="Verdana" panose="020B060403050404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6FA7A1A3-0730-42C1-9CCC-FC9EA2246071}" type="slidenum">
              <a:rPr lang="en-CA" smtClean="0"/>
              <a:t>94</a:t>
            </a:fld>
            <a:endParaRPr lang="en-CA"/>
          </a:p>
        </p:txBody>
      </p:sp>
    </p:spTree>
    <p:extLst>
      <p:ext uri="{BB962C8B-B14F-4D97-AF65-F5344CB8AC3E}">
        <p14:creationId xmlns:p14="http://schemas.microsoft.com/office/powerpoint/2010/main" val="16525303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102</a:t>
            </a:fld>
            <a:endParaRPr lang="en-CA"/>
          </a:p>
        </p:txBody>
      </p:sp>
    </p:spTree>
    <p:extLst>
      <p:ext uri="{BB962C8B-B14F-4D97-AF65-F5344CB8AC3E}">
        <p14:creationId xmlns:p14="http://schemas.microsoft.com/office/powerpoint/2010/main" val="26299677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103</a:t>
            </a:fld>
            <a:endParaRPr lang="en-CA"/>
          </a:p>
        </p:txBody>
      </p:sp>
    </p:spTree>
    <p:extLst>
      <p:ext uri="{BB962C8B-B14F-4D97-AF65-F5344CB8AC3E}">
        <p14:creationId xmlns:p14="http://schemas.microsoft.com/office/powerpoint/2010/main" val="43742788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104</a:t>
            </a:fld>
            <a:endParaRPr lang="en-CA"/>
          </a:p>
        </p:txBody>
      </p:sp>
    </p:spTree>
    <p:extLst>
      <p:ext uri="{BB962C8B-B14F-4D97-AF65-F5344CB8AC3E}">
        <p14:creationId xmlns:p14="http://schemas.microsoft.com/office/powerpoint/2010/main" val="175314692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111</a:t>
            </a:fld>
            <a:endParaRPr lang="en-CA"/>
          </a:p>
        </p:txBody>
      </p:sp>
    </p:spTree>
    <p:extLst>
      <p:ext uri="{BB962C8B-B14F-4D97-AF65-F5344CB8AC3E}">
        <p14:creationId xmlns:p14="http://schemas.microsoft.com/office/powerpoint/2010/main" val="404158082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127</a:t>
            </a:fld>
            <a:endParaRPr lang="en-CA"/>
          </a:p>
        </p:txBody>
      </p:sp>
    </p:spTree>
    <p:extLst>
      <p:ext uri="{BB962C8B-B14F-4D97-AF65-F5344CB8AC3E}">
        <p14:creationId xmlns:p14="http://schemas.microsoft.com/office/powerpoint/2010/main" val="70402067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128</a:t>
            </a:fld>
            <a:endParaRPr lang="en-CA"/>
          </a:p>
        </p:txBody>
      </p:sp>
    </p:spTree>
    <p:extLst>
      <p:ext uri="{BB962C8B-B14F-4D97-AF65-F5344CB8AC3E}">
        <p14:creationId xmlns:p14="http://schemas.microsoft.com/office/powerpoint/2010/main" val="33845310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129</a:t>
            </a:fld>
            <a:endParaRPr lang="en-CA"/>
          </a:p>
        </p:txBody>
      </p:sp>
    </p:spTree>
    <p:extLst>
      <p:ext uri="{BB962C8B-B14F-4D97-AF65-F5344CB8AC3E}">
        <p14:creationId xmlns:p14="http://schemas.microsoft.com/office/powerpoint/2010/main" val="3396071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130</a:t>
            </a:fld>
            <a:endParaRPr lang="en-CA"/>
          </a:p>
        </p:txBody>
      </p:sp>
    </p:spTree>
    <p:extLst>
      <p:ext uri="{BB962C8B-B14F-4D97-AF65-F5344CB8AC3E}">
        <p14:creationId xmlns:p14="http://schemas.microsoft.com/office/powerpoint/2010/main" val="1550477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lang="en-CA" sz="1000">
              <a:effectLst/>
              <a:latin typeface="Calibri" panose="020F0502020204030204" pitchFamily="34" charset="0"/>
              <a:ea typeface="Verdana" panose="020B0604030504040204" pitchFamily="34" charset="0"/>
              <a:cs typeface="Verdana" panose="020B0604030504040204" pitchFamily="34" charset="0"/>
            </a:endParaRPr>
          </a:p>
        </p:txBody>
      </p:sp>
      <p:sp>
        <p:nvSpPr>
          <p:cNvPr id="4" name="Slide Number Placeholder 3"/>
          <p:cNvSpPr>
            <a:spLocks noGrp="1"/>
          </p:cNvSpPr>
          <p:nvPr>
            <p:ph type="sldNum" sz="quarter" idx="5"/>
          </p:nvPr>
        </p:nvSpPr>
        <p:spPr/>
        <p:txBody>
          <a:bodyPr/>
          <a:lstStyle/>
          <a:p>
            <a:fld id="{6FA7A1A3-0730-42C1-9CCC-FC9EA2246071}" type="slidenum">
              <a:rPr lang="en-CA" smtClean="0"/>
              <a:t>131</a:t>
            </a:fld>
            <a:endParaRPr lang="en-CA"/>
          </a:p>
        </p:txBody>
      </p:sp>
    </p:spTree>
    <p:extLst>
      <p:ext uri="{BB962C8B-B14F-4D97-AF65-F5344CB8AC3E}">
        <p14:creationId xmlns:p14="http://schemas.microsoft.com/office/powerpoint/2010/main" val="32443837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5</a:t>
            </a:fld>
            <a:endParaRPr lang="en-CA"/>
          </a:p>
        </p:txBody>
      </p:sp>
    </p:spTree>
    <p:extLst>
      <p:ext uri="{BB962C8B-B14F-4D97-AF65-F5344CB8AC3E}">
        <p14:creationId xmlns:p14="http://schemas.microsoft.com/office/powerpoint/2010/main" val="41530977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lang="en-CA" sz="1200">
              <a:effectLst/>
              <a:latin typeface="Calibri" panose="020F0502020204030204" pitchFamily="34" charset="0"/>
              <a:ea typeface="Verdana" panose="020B0604030504040204" pitchFamily="34" charset="0"/>
              <a:cs typeface="Verdana" panose="020B0604030504040204" pitchFamily="34" charset="0"/>
            </a:endParaRPr>
          </a:p>
        </p:txBody>
      </p:sp>
      <p:sp>
        <p:nvSpPr>
          <p:cNvPr id="4" name="Slide Number Placeholder 3"/>
          <p:cNvSpPr>
            <a:spLocks noGrp="1"/>
          </p:cNvSpPr>
          <p:nvPr>
            <p:ph type="sldNum" sz="quarter" idx="5"/>
          </p:nvPr>
        </p:nvSpPr>
        <p:spPr/>
        <p:txBody>
          <a:bodyPr/>
          <a:lstStyle/>
          <a:p>
            <a:fld id="{6FA7A1A3-0730-42C1-9CCC-FC9EA2246071}" type="slidenum">
              <a:rPr lang="en-CA" smtClean="0"/>
              <a:t>132</a:t>
            </a:fld>
            <a:endParaRPr lang="en-CA"/>
          </a:p>
        </p:txBody>
      </p:sp>
    </p:spTree>
    <p:extLst>
      <p:ext uri="{BB962C8B-B14F-4D97-AF65-F5344CB8AC3E}">
        <p14:creationId xmlns:p14="http://schemas.microsoft.com/office/powerpoint/2010/main" val="240786894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133</a:t>
            </a:fld>
            <a:endParaRPr lang="en-CA"/>
          </a:p>
        </p:txBody>
      </p:sp>
    </p:spTree>
    <p:extLst>
      <p:ext uri="{BB962C8B-B14F-4D97-AF65-F5344CB8AC3E}">
        <p14:creationId xmlns:p14="http://schemas.microsoft.com/office/powerpoint/2010/main" val="35902514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136</a:t>
            </a:fld>
            <a:endParaRPr lang="en-CA"/>
          </a:p>
        </p:txBody>
      </p:sp>
    </p:spTree>
    <p:extLst>
      <p:ext uri="{BB962C8B-B14F-4D97-AF65-F5344CB8AC3E}">
        <p14:creationId xmlns:p14="http://schemas.microsoft.com/office/powerpoint/2010/main" val="147330684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lang="en-CA" sz="1200">
              <a:solidFill>
                <a:schemeClr val="tx1"/>
              </a:solidFill>
              <a:effectLst/>
              <a:latin typeface="Calibri" panose="020F0502020204030204" pitchFamily="34" charset="0"/>
              <a:ea typeface="Verdana" panose="020B060403050404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6FA7A1A3-0730-42C1-9CCC-FC9EA2246071}" type="slidenum">
              <a:rPr lang="en-CA" smtClean="0"/>
              <a:t>141</a:t>
            </a:fld>
            <a:endParaRPr lang="en-CA"/>
          </a:p>
        </p:txBody>
      </p:sp>
    </p:spTree>
    <p:extLst>
      <p:ext uri="{BB962C8B-B14F-4D97-AF65-F5344CB8AC3E}">
        <p14:creationId xmlns:p14="http://schemas.microsoft.com/office/powerpoint/2010/main" val="381387095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142</a:t>
            </a:fld>
            <a:endParaRPr lang="en-CA"/>
          </a:p>
        </p:txBody>
      </p:sp>
    </p:spTree>
    <p:extLst>
      <p:ext uri="{BB962C8B-B14F-4D97-AF65-F5344CB8AC3E}">
        <p14:creationId xmlns:p14="http://schemas.microsoft.com/office/powerpoint/2010/main" val="224923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fld id="{6FA7A1A3-0730-42C1-9CCC-FC9EA2246071}" type="slidenum">
              <a:rPr lang="en-CA" smtClean="0"/>
              <a:t>143</a:t>
            </a:fld>
            <a:endParaRPr lang="en-CA"/>
          </a:p>
        </p:txBody>
      </p:sp>
    </p:spTree>
    <p:extLst>
      <p:ext uri="{BB962C8B-B14F-4D97-AF65-F5344CB8AC3E}">
        <p14:creationId xmlns:p14="http://schemas.microsoft.com/office/powerpoint/2010/main" val="42903509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6FA7A1A3-0730-42C1-9CCC-FC9EA22460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ct val="0"/>
                </a:spcBef>
                <a:spcAft>
                  <a:spcPct val="0"/>
                </a:spcAft>
                <a:buClrTx/>
                <a:buSzTx/>
                <a:buFontTx/>
                <a:buNone/>
                <a:defRPr/>
              </a:pPr>
              <a:t>6</a:t>
            </a:fld>
            <a:endParaRPr kumimoji="0" lang="en-CA"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6262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A7A1A3-0730-42C1-9CCC-FC9EA2246071}" type="slidenum">
              <a:rPr lang="en-CA" smtClean="0"/>
              <a:t>8</a:t>
            </a:fld>
            <a:endParaRPr lang="en-CA"/>
          </a:p>
        </p:txBody>
      </p:sp>
    </p:spTree>
    <p:extLst>
      <p:ext uri="{BB962C8B-B14F-4D97-AF65-F5344CB8AC3E}">
        <p14:creationId xmlns:p14="http://schemas.microsoft.com/office/powerpoint/2010/main" val="16910787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A7A1A3-0730-42C1-9CCC-FC9EA2246071}" type="slidenum">
              <a:rPr lang="en-CA" smtClean="0"/>
              <a:t>9</a:t>
            </a:fld>
            <a:endParaRPr lang="en-CA"/>
          </a:p>
        </p:txBody>
      </p:sp>
    </p:spTree>
    <p:extLst>
      <p:ext uri="{BB962C8B-B14F-4D97-AF65-F5344CB8AC3E}">
        <p14:creationId xmlns:p14="http://schemas.microsoft.com/office/powerpoint/2010/main" val="8505041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A7A1A3-0730-42C1-9CCC-FC9EA2246071}" type="slidenum">
              <a:rPr lang="en-CA" smtClean="0"/>
              <a:t>10</a:t>
            </a:fld>
            <a:endParaRPr lang="en-CA"/>
          </a:p>
        </p:txBody>
      </p:sp>
    </p:spTree>
    <p:extLst>
      <p:ext uri="{BB962C8B-B14F-4D97-AF65-F5344CB8AC3E}">
        <p14:creationId xmlns:p14="http://schemas.microsoft.com/office/powerpoint/2010/main" val="346255334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5.jpe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jpe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Cover slide">
    <p:spTree>
      <p:nvGrpSpPr>
        <p:cNvPr id="1" name=""/>
        <p:cNvGrpSpPr/>
        <p:nvPr/>
      </p:nvGrpSpPr>
      <p:grpSpPr>
        <a:xfrm>
          <a:off x="0" y="0"/>
          <a:ext cx="0" cy="0"/>
          <a:chOff x="0" y="0"/>
          <a:chExt cx="0" cy="0"/>
        </a:xfrm>
      </p:grpSpPr>
      <p:sp>
        <p:nvSpPr>
          <p:cNvPr id="13" name="Espace réservé pour une image  12">
            <a:extLst>
              <a:ext uri="{FF2B5EF4-FFF2-40B4-BE49-F238E27FC236}">
                <a16:creationId xmlns:a16="http://schemas.microsoft.com/office/drawing/2014/main" id="{19F07926-8966-9044-8BCD-9034795CD159}"/>
              </a:ext>
            </a:extLst>
          </p:cNvPr>
          <p:cNvSpPr>
            <a:spLocks noGrp="1"/>
          </p:cNvSpPr>
          <p:nvPr>
            <p:ph type="pic" sz="quarter" idx="13" hasCustomPrompt="1"/>
          </p:nvPr>
        </p:nvSpPr>
        <p:spPr>
          <a:xfrm>
            <a:off x="6489751" y="1"/>
            <a:ext cx="5702249" cy="6872180"/>
          </a:xfrm>
          <a:custGeom>
            <a:avLst/>
            <a:gdLst>
              <a:gd name="connsiteX0" fmla="*/ 1769235 w 5702249"/>
              <a:gd name="connsiteY0" fmla="*/ 0 h 6872180"/>
              <a:gd name="connsiteX1" fmla="*/ 5702249 w 5702249"/>
              <a:gd name="connsiteY1" fmla="*/ 0 h 6872180"/>
              <a:gd name="connsiteX2" fmla="*/ 5702249 w 5702249"/>
              <a:gd name="connsiteY2" fmla="*/ 6865505 h 6872180"/>
              <a:gd name="connsiteX3" fmla="*/ 0 w 5702249"/>
              <a:gd name="connsiteY3" fmla="*/ 6872180 h 6872180"/>
              <a:gd name="connsiteX4" fmla="*/ 1769235 w 5702249"/>
              <a:gd name="connsiteY4" fmla="*/ 0 h 687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2249" h="6872180">
                <a:moveTo>
                  <a:pt x="1769235" y="0"/>
                </a:moveTo>
                <a:lnTo>
                  <a:pt x="5702249" y="0"/>
                </a:lnTo>
                <a:lnTo>
                  <a:pt x="5702249" y="6865505"/>
                </a:lnTo>
                <a:lnTo>
                  <a:pt x="0" y="6872180"/>
                </a:lnTo>
                <a:lnTo>
                  <a:pt x="1769235" y="0"/>
                </a:lnTo>
                <a:close/>
              </a:path>
            </a:pathLst>
          </a:custGeom>
          <a:pattFill prst="pct5">
            <a:fgClr>
              <a:schemeClr val="tx2"/>
            </a:fgClr>
            <a:bgClr>
              <a:schemeClr val="bg1"/>
            </a:bgClr>
          </a:pattFill>
        </p:spPr>
        <p:txBody>
          <a:bodyPr anchor="ctr" anchorCtr="1"/>
          <a:lstStyle>
            <a:lvl1pPr marL="0" indent="0">
              <a:buFontTx/>
              <a:buNone/>
              <a:defRPr/>
            </a:lvl1pPr>
          </a:lstStyle>
          <a:p>
            <a:r>
              <a:rPr lang="fr-FR"/>
              <a:t> </a:t>
            </a:r>
          </a:p>
        </p:txBody>
      </p:sp>
      <p:sp>
        <p:nvSpPr>
          <p:cNvPr id="7" name="Rectangle 4">
            <a:extLst>
              <a:ext uri="{FF2B5EF4-FFF2-40B4-BE49-F238E27FC236}">
                <a16:creationId xmlns:a16="http://schemas.microsoft.com/office/drawing/2014/main" id="{0D066544-DBEB-094C-91AC-C773283CF7DA}"/>
              </a:ext>
            </a:extLst>
          </p:cNvPr>
          <p:cNvSpPr/>
          <p:nvPr userDrawn="1"/>
        </p:nvSpPr>
        <p:spPr>
          <a:xfrm>
            <a:off x="-18126" y="-24805"/>
            <a:ext cx="8287783" cy="6891298"/>
          </a:xfrm>
          <a:custGeom>
            <a:avLst/>
            <a:gdLst>
              <a:gd name="connsiteX0" fmla="*/ 1140 w 6618030"/>
              <a:gd name="connsiteY0" fmla="*/ 0 h 5893406"/>
              <a:gd name="connsiteX1" fmla="*/ 6618030 w 6618030"/>
              <a:gd name="connsiteY1" fmla="*/ 15288 h 5893406"/>
              <a:gd name="connsiteX2" fmla="*/ 5202940 w 6618030"/>
              <a:gd name="connsiteY2" fmla="*/ 5890367 h 5893406"/>
              <a:gd name="connsiteX3" fmla="*/ 8941 w 6618030"/>
              <a:gd name="connsiteY3" fmla="*/ 5893406 h 5893406"/>
              <a:gd name="connsiteX4" fmla="*/ 1140 w 6618030"/>
              <a:gd name="connsiteY4" fmla="*/ 0 h 589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8030" h="5893406">
                <a:moveTo>
                  <a:pt x="1140" y="0"/>
                </a:moveTo>
                <a:lnTo>
                  <a:pt x="6618030" y="15288"/>
                </a:lnTo>
                <a:lnTo>
                  <a:pt x="5202940" y="5890367"/>
                </a:lnTo>
                <a:lnTo>
                  <a:pt x="8941" y="5893406"/>
                </a:lnTo>
                <a:cubicBezTo>
                  <a:pt x="14918" y="3921171"/>
                  <a:pt x="-4837" y="1972235"/>
                  <a:pt x="114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a:extLst>
              <a:ext uri="{FF2B5EF4-FFF2-40B4-BE49-F238E27FC236}">
                <a16:creationId xmlns:a16="http://schemas.microsoft.com/office/drawing/2014/main" id="{CAB4FA39-C6E2-C141-BE21-D29324CE3CA9}"/>
              </a:ext>
            </a:extLst>
          </p:cNvPr>
          <p:cNvSpPr>
            <a:spLocks noGrp="1"/>
          </p:cNvSpPr>
          <p:nvPr>
            <p:ph type="ctrTitle"/>
          </p:nvPr>
        </p:nvSpPr>
        <p:spPr>
          <a:xfrm>
            <a:off x="813787" y="1612854"/>
            <a:ext cx="6066407" cy="2387600"/>
          </a:xfrm>
        </p:spPr>
        <p:txBody>
          <a:bodyPr anchor="b">
            <a:normAutofit/>
          </a:bodyPr>
          <a:lstStyle>
            <a:lvl1pPr algn="l">
              <a:defRPr sz="3600" b="1">
                <a:solidFill>
                  <a:schemeClr val="bg1"/>
                </a:solidFill>
              </a:defRPr>
            </a:lvl1pPr>
          </a:lstStyle>
          <a:p>
            <a:r>
              <a:rPr lang="fr-CA"/>
              <a:t>Modifier le style du titre</a:t>
            </a:r>
            <a:endParaRPr lang="fr-FR"/>
          </a:p>
        </p:txBody>
      </p:sp>
      <p:sp>
        <p:nvSpPr>
          <p:cNvPr id="3" name="Sous-titre 2">
            <a:extLst>
              <a:ext uri="{FF2B5EF4-FFF2-40B4-BE49-F238E27FC236}">
                <a16:creationId xmlns:a16="http://schemas.microsoft.com/office/drawing/2014/main" id="{1EEC51FA-3C61-0844-81D7-86102BA3B39A}"/>
              </a:ext>
            </a:extLst>
          </p:cNvPr>
          <p:cNvSpPr>
            <a:spLocks noGrp="1"/>
          </p:cNvSpPr>
          <p:nvPr>
            <p:ph type="subTitle" idx="1"/>
          </p:nvPr>
        </p:nvSpPr>
        <p:spPr>
          <a:xfrm>
            <a:off x="813787" y="4092529"/>
            <a:ext cx="6066407" cy="1655762"/>
          </a:xfrm>
        </p:spPr>
        <p:txBody>
          <a:bodyPr>
            <a:normAutofit/>
          </a:bodyPr>
          <a:lstStyle>
            <a:lvl1pPr marL="0" indent="0" algn="l">
              <a:buNone/>
              <a:defRPr sz="2000">
                <a:solidFill>
                  <a:srgbClr val="E3B83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a:t>Modifier le style des sous-titres du masque</a:t>
            </a:r>
            <a:endParaRPr lang="fr-FR"/>
          </a:p>
        </p:txBody>
      </p:sp>
    </p:spTree>
    <p:extLst>
      <p:ext uri="{BB962C8B-B14F-4D97-AF65-F5344CB8AC3E}">
        <p14:creationId xmlns:p14="http://schemas.microsoft.com/office/powerpoint/2010/main" val="608777157"/>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Cover slide">
    <p:spTree>
      <p:nvGrpSpPr>
        <p:cNvPr id="1" name=""/>
        <p:cNvGrpSpPr/>
        <p:nvPr/>
      </p:nvGrpSpPr>
      <p:grpSpPr>
        <a:xfrm>
          <a:off x="0" y="0"/>
          <a:ext cx="0" cy="0"/>
          <a:chOff x="0" y="0"/>
          <a:chExt cx="0" cy="0"/>
        </a:xfrm>
      </p:grpSpPr>
      <p:sp>
        <p:nvSpPr>
          <p:cNvPr id="13" name="Espace réservé pour une image  12">
            <a:extLst>
              <a:ext uri="{FF2B5EF4-FFF2-40B4-BE49-F238E27FC236}">
                <a16:creationId xmlns:a16="http://schemas.microsoft.com/office/drawing/2014/main" id="{19F07926-8966-9044-8BCD-9034795CD159}"/>
              </a:ext>
            </a:extLst>
          </p:cNvPr>
          <p:cNvSpPr>
            <a:spLocks noGrp="1"/>
          </p:cNvSpPr>
          <p:nvPr>
            <p:ph type="pic" sz="quarter" idx="13" hasCustomPrompt="1"/>
          </p:nvPr>
        </p:nvSpPr>
        <p:spPr>
          <a:xfrm>
            <a:off x="6489751" y="1"/>
            <a:ext cx="5702249" cy="6872180"/>
          </a:xfrm>
          <a:custGeom>
            <a:avLst/>
            <a:gdLst>
              <a:gd name="connsiteX0" fmla="*/ 1769235 w 5702249"/>
              <a:gd name="connsiteY0" fmla="*/ 0 h 6872180"/>
              <a:gd name="connsiteX1" fmla="*/ 5702249 w 5702249"/>
              <a:gd name="connsiteY1" fmla="*/ 0 h 6872180"/>
              <a:gd name="connsiteX2" fmla="*/ 5702249 w 5702249"/>
              <a:gd name="connsiteY2" fmla="*/ 6865505 h 6872180"/>
              <a:gd name="connsiteX3" fmla="*/ 0 w 5702249"/>
              <a:gd name="connsiteY3" fmla="*/ 6872180 h 6872180"/>
              <a:gd name="connsiteX4" fmla="*/ 1769235 w 5702249"/>
              <a:gd name="connsiteY4" fmla="*/ 0 h 687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2249" h="6872180">
                <a:moveTo>
                  <a:pt x="1769235" y="0"/>
                </a:moveTo>
                <a:lnTo>
                  <a:pt x="5702249" y="0"/>
                </a:lnTo>
                <a:lnTo>
                  <a:pt x="5702249" y="6865505"/>
                </a:lnTo>
                <a:lnTo>
                  <a:pt x="0" y="6872180"/>
                </a:lnTo>
                <a:lnTo>
                  <a:pt x="1769235" y="0"/>
                </a:lnTo>
                <a:close/>
              </a:path>
            </a:pathLst>
          </a:custGeom>
          <a:pattFill prst="pct5">
            <a:fgClr>
              <a:schemeClr val="tx2"/>
            </a:fgClr>
            <a:bgClr>
              <a:schemeClr val="bg1"/>
            </a:bgClr>
          </a:pattFill>
        </p:spPr>
        <p:txBody>
          <a:bodyPr anchor="ctr" anchorCtr="1"/>
          <a:lstStyle>
            <a:lvl1pPr marL="0" indent="0">
              <a:buFontTx/>
              <a:buNone/>
              <a:defRPr/>
            </a:lvl1pPr>
          </a:lstStyle>
          <a:p>
            <a:r>
              <a:rPr lang="fr-FR"/>
              <a:t> </a:t>
            </a:r>
          </a:p>
        </p:txBody>
      </p:sp>
      <p:sp>
        <p:nvSpPr>
          <p:cNvPr id="7" name="Rectangle 4">
            <a:extLst>
              <a:ext uri="{FF2B5EF4-FFF2-40B4-BE49-F238E27FC236}">
                <a16:creationId xmlns:a16="http://schemas.microsoft.com/office/drawing/2014/main" id="{0D066544-DBEB-094C-91AC-C773283CF7DA}"/>
              </a:ext>
            </a:extLst>
          </p:cNvPr>
          <p:cNvSpPr/>
          <p:nvPr userDrawn="1"/>
        </p:nvSpPr>
        <p:spPr>
          <a:xfrm>
            <a:off x="-18126" y="-24805"/>
            <a:ext cx="8287783" cy="6891298"/>
          </a:xfrm>
          <a:custGeom>
            <a:avLst/>
            <a:gdLst>
              <a:gd name="connsiteX0" fmla="*/ 1140 w 6618030"/>
              <a:gd name="connsiteY0" fmla="*/ 0 h 5893406"/>
              <a:gd name="connsiteX1" fmla="*/ 6618030 w 6618030"/>
              <a:gd name="connsiteY1" fmla="*/ 15288 h 5893406"/>
              <a:gd name="connsiteX2" fmla="*/ 5202940 w 6618030"/>
              <a:gd name="connsiteY2" fmla="*/ 5890367 h 5893406"/>
              <a:gd name="connsiteX3" fmla="*/ 8941 w 6618030"/>
              <a:gd name="connsiteY3" fmla="*/ 5893406 h 5893406"/>
              <a:gd name="connsiteX4" fmla="*/ 1140 w 6618030"/>
              <a:gd name="connsiteY4" fmla="*/ 0 h 589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8030" h="5893406">
                <a:moveTo>
                  <a:pt x="1140" y="0"/>
                </a:moveTo>
                <a:lnTo>
                  <a:pt x="6618030" y="15288"/>
                </a:lnTo>
                <a:lnTo>
                  <a:pt x="5202940" y="5890367"/>
                </a:lnTo>
                <a:lnTo>
                  <a:pt x="8941" y="5893406"/>
                </a:lnTo>
                <a:cubicBezTo>
                  <a:pt x="14918" y="3921171"/>
                  <a:pt x="-4837" y="1972235"/>
                  <a:pt x="114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2" name="Titre 1">
            <a:extLst>
              <a:ext uri="{FF2B5EF4-FFF2-40B4-BE49-F238E27FC236}">
                <a16:creationId xmlns:a16="http://schemas.microsoft.com/office/drawing/2014/main" id="{CAB4FA39-C6E2-C141-BE21-D29324CE3CA9}"/>
              </a:ext>
            </a:extLst>
          </p:cNvPr>
          <p:cNvSpPr>
            <a:spLocks noGrp="1"/>
          </p:cNvSpPr>
          <p:nvPr>
            <p:ph type="ctrTitle"/>
          </p:nvPr>
        </p:nvSpPr>
        <p:spPr>
          <a:xfrm>
            <a:off x="813787" y="1612854"/>
            <a:ext cx="6066407" cy="2387600"/>
          </a:xfrm>
        </p:spPr>
        <p:txBody>
          <a:bodyPr anchor="b">
            <a:normAutofit/>
          </a:bodyPr>
          <a:lstStyle>
            <a:lvl1pPr algn="l">
              <a:defRPr sz="3600" b="1">
                <a:solidFill>
                  <a:schemeClr val="bg1"/>
                </a:solidFill>
              </a:defRPr>
            </a:lvl1pPr>
          </a:lstStyle>
          <a:p>
            <a:r>
              <a:rPr lang="fr-CA"/>
              <a:t>Modifier le style du titre</a:t>
            </a:r>
            <a:endParaRPr lang="fr-FR"/>
          </a:p>
        </p:txBody>
      </p:sp>
      <p:sp>
        <p:nvSpPr>
          <p:cNvPr id="3" name="Sous-titre 2">
            <a:extLst>
              <a:ext uri="{FF2B5EF4-FFF2-40B4-BE49-F238E27FC236}">
                <a16:creationId xmlns:a16="http://schemas.microsoft.com/office/drawing/2014/main" id="{1EEC51FA-3C61-0844-81D7-86102BA3B39A}"/>
              </a:ext>
            </a:extLst>
          </p:cNvPr>
          <p:cNvSpPr>
            <a:spLocks noGrp="1"/>
          </p:cNvSpPr>
          <p:nvPr>
            <p:ph type="subTitle" idx="1"/>
          </p:nvPr>
        </p:nvSpPr>
        <p:spPr>
          <a:xfrm>
            <a:off x="813787" y="4092529"/>
            <a:ext cx="6066407" cy="1655762"/>
          </a:xfrm>
        </p:spPr>
        <p:txBody>
          <a:bodyPr>
            <a:normAutofit/>
          </a:bodyPr>
          <a:lstStyle>
            <a:lvl1pPr marL="0" indent="0" algn="l">
              <a:buNone/>
              <a:defRPr sz="2000">
                <a:solidFill>
                  <a:srgbClr val="E3B83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a:t>Modifier le style des sous-titres du masque</a:t>
            </a:r>
            <a:endParaRPr lang="fr-FR"/>
          </a:p>
        </p:txBody>
      </p:sp>
    </p:spTree>
    <p:extLst>
      <p:ext uri="{BB962C8B-B14F-4D97-AF65-F5344CB8AC3E}">
        <p14:creationId xmlns:p14="http://schemas.microsoft.com/office/powerpoint/2010/main" val="608777157"/>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Interior Title Slide">
    <p:bg>
      <p:bgPr>
        <a:solidFill>
          <a:schemeClr val="tx1"/>
        </a:solidFill>
        <a:effectLst/>
      </p:bgPr>
    </p:bg>
    <p:spTree>
      <p:nvGrpSpPr>
        <p:cNvPr id="1" name=""/>
        <p:cNvGrpSpPr/>
        <p:nvPr/>
      </p:nvGrpSpPr>
      <p:grpSpPr>
        <a:xfrm>
          <a:off x="0" y="0"/>
          <a:ext cx="0" cy="0"/>
          <a:chOff x="0" y="0"/>
          <a:chExt cx="0" cy="0"/>
        </a:xfrm>
      </p:grpSpPr>
      <p:pic>
        <p:nvPicPr>
          <p:cNvPr id="18" name="Picture 17" descr="A picture containing text, clipart, sign&#10;&#10;Description automatically generated">
            <a:extLst>
              <a:ext uri="{FF2B5EF4-FFF2-40B4-BE49-F238E27FC236}">
                <a16:creationId xmlns:a16="http://schemas.microsoft.com/office/drawing/2014/main" id="{1CEF7C1D-3275-4DC5-97CB-ED2F0BE4B845}"/>
              </a:ext>
            </a:extLst>
          </p:cNvPr>
          <p:cNvPicPr>
            <a:picLocks noChangeAspect="1"/>
          </p:cNvPicPr>
          <p:nvPr userDrawn="1"/>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93829" y="5955559"/>
            <a:ext cx="1526845" cy="712793"/>
          </a:xfrm>
          <a:prstGeom prst="rect">
            <a:avLst/>
          </a:prstGeom>
        </p:spPr>
      </p:pic>
      <p:sp>
        <p:nvSpPr>
          <p:cNvPr id="6" name="Rectangle 5">
            <a:extLst>
              <a:ext uri="{FF2B5EF4-FFF2-40B4-BE49-F238E27FC236}">
                <a16:creationId xmlns:a16="http://schemas.microsoft.com/office/drawing/2014/main" id="{67DB46AF-9235-4236-AC44-80A4C95172D7}"/>
              </a:ext>
            </a:extLst>
          </p:cNvPr>
          <p:cNvSpPr/>
          <p:nvPr userDrawn="1"/>
        </p:nvSpPr>
        <p:spPr>
          <a:xfrm>
            <a:off x="0" y="3286043"/>
            <a:ext cx="1709928" cy="3571957"/>
          </a:xfrm>
          <a:prstGeom prst="rect">
            <a:avLst/>
          </a:prstGeom>
          <a:solidFill>
            <a:schemeClr val="tx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2" name="Slide Number Placeholder 1">
            <a:extLst>
              <a:ext uri="{FF2B5EF4-FFF2-40B4-BE49-F238E27FC236}">
                <a16:creationId xmlns:a16="http://schemas.microsoft.com/office/drawing/2014/main" id="{05EEF172-CAD5-4F9F-A45F-9F306281E62F}"/>
              </a:ext>
            </a:extLst>
          </p:cNvPr>
          <p:cNvSpPr>
            <a:spLocks noGrp="1"/>
          </p:cNvSpPr>
          <p:nvPr>
            <p:ph type="sldNum" sz="quarter" idx="10"/>
          </p:nvPr>
        </p:nvSpPr>
        <p:spPr/>
        <p:txBody>
          <a:bodyPr/>
          <a:lstStyle/>
          <a:p>
            <a:fld id="{13DAD56E-802A-2646-A8DB-6610A51D0FC3}" type="slidenum">
              <a:rPr lang="en-US" smtClean="0"/>
              <a:t>‹#›</a:t>
            </a:fld>
            <a:endParaRPr lang="en-US"/>
          </a:p>
        </p:txBody>
      </p:sp>
      <p:sp>
        <p:nvSpPr>
          <p:cNvPr id="9" name="Rectangle 8">
            <a:extLst>
              <a:ext uri="{FF2B5EF4-FFF2-40B4-BE49-F238E27FC236}">
                <a16:creationId xmlns:a16="http://schemas.microsoft.com/office/drawing/2014/main" id="{B7CB5EAA-F577-4B9C-8852-5F2D9725CFED}"/>
              </a:ext>
            </a:extLst>
          </p:cNvPr>
          <p:cNvSpPr/>
          <p:nvPr userDrawn="1"/>
        </p:nvSpPr>
        <p:spPr>
          <a:xfrm>
            <a:off x="4743450" y="6550628"/>
            <a:ext cx="2705100" cy="219075"/>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IN"/>
          </a:p>
        </p:txBody>
      </p:sp>
      <p:sp>
        <p:nvSpPr>
          <p:cNvPr id="3" name="Rectangle 2">
            <a:extLst>
              <a:ext uri="{FF2B5EF4-FFF2-40B4-BE49-F238E27FC236}">
                <a16:creationId xmlns:a16="http://schemas.microsoft.com/office/drawing/2014/main" id="{8C0CFED2-A587-4B49-A1AD-AA4BBDAB1B85}"/>
              </a:ext>
            </a:extLst>
          </p:cNvPr>
          <p:cNvSpPr/>
          <p:nvPr userDrawn="1"/>
        </p:nvSpPr>
        <p:spPr>
          <a:xfrm>
            <a:off x="10223519" y="115410"/>
            <a:ext cx="1837678" cy="1233996"/>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IN"/>
          </a:p>
        </p:txBody>
      </p:sp>
      <p:sp>
        <p:nvSpPr>
          <p:cNvPr id="7" name="Rectangle 6">
            <a:extLst>
              <a:ext uri="{FF2B5EF4-FFF2-40B4-BE49-F238E27FC236}">
                <a16:creationId xmlns:a16="http://schemas.microsoft.com/office/drawing/2014/main" id="{3A997FAC-2D99-4E4F-AE37-002BF75B3F3C}"/>
              </a:ext>
            </a:extLst>
          </p:cNvPr>
          <p:cNvSpPr/>
          <p:nvPr userDrawn="1"/>
        </p:nvSpPr>
        <p:spPr>
          <a:xfrm>
            <a:off x="0" y="-1"/>
            <a:ext cx="523550" cy="3286044"/>
          </a:xfrm>
          <a:prstGeom prst="rect">
            <a:avLst/>
          </a:prstGeom>
          <a:solidFill>
            <a:srgbClr val="5692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pic>
        <p:nvPicPr>
          <p:cNvPr id="8" name="Picture 7" descr="A picture containing text&#10;&#10;Description automatically generated">
            <a:extLst>
              <a:ext uri="{FF2B5EF4-FFF2-40B4-BE49-F238E27FC236}">
                <a16:creationId xmlns:a16="http://schemas.microsoft.com/office/drawing/2014/main" id="{A6C69E0E-40BA-4CCE-8890-92224C61C539}"/>
              </a:ext>
            </a:extLst>
          </p:cNvPr>
          <p:cNvPicPr>
            <a:picLocks noChangeAspect="1"/>
          </p:cNvPicPr>
          <p:nvPr userDrawn="1"/>
        </p:nvPicPr>
        <p:blipFill>
          <a:blip r:embed="rId3">
            <a:alphaModFix amt="70000"/>
            <a:extLst>
              <a:ext uri="{28A0092B-C50C-407E-A947-70E740481C1C}">
                <a14:useLocalDpi xmlns:a14="http://schemas.microsoft.com/office/drawing/2010/main"/>
              </a:ext>
            </a:extLst>
          </a:blip>
          <a:stretch>
            <a:fillRect/>
          </a:stretch>
        </p:blipFill>
        <p:spPr>
          <a:xfrm>
            <a:off x="523550" y="-1"/>
            <a:ext cx="11668450" cy="3286044"/>
          </a:xfrm>
          <a:prstGeom prst="rect">
            <a:avLst/>
          </a:prstGeom>
        </p:spPr>
      </p:pic>
    </p:spTree>
    <p:extLst>
      <p:ext uri="{BB962C8B-B14F-4D97-AF65-F5344CB8AC3E}">
        <p14:creationId xmlns:p14="http://schemas.microsoft.com/office/powerpoint/2010/main" val="846923225"/>
      </p:ext>
    </p:extLst>
  </p:cSld>
  <p:clrMapOvr>
    <a:overrideClrMapping bg1="dk1" tx1="lt1" bg2="dk2" tx2="lt2" accent1="accent1" accent2="accent2" accent3="accent3" accent4="accent4" accent5="accent5" accent6="accent6" hlink="hlink" folHlink="folHlink"/>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_End Slide">
    <p:bg>
      <p:bgRef idx="1001">
        <a:schemeClr val="bg1"/>
      </p:bgRef>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33BE4C9-695A-4A97-9FF3-18341368AEF7}"/>
              </a:ext>
            </a:extLst>
          </p:cNvPr>
          <p:cNvSpPr/>
          <p:nvPr userDrawn="1"/>
        </p:nvSpPr>
        <p:spPr>
          <a:xfrm>
            <a:off x="0" y="0"/>
            <a:ext cx="2494722" cy="6858000"/>
          </a:xfrm>
          <a:prstGeom prst="rect">
            <a:avLst/>
          </a:prstGeom>
          <a:solidFill>
            <a:srgbClr val="003A8C"/>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CA"/>
          </a:p>
        </p:txBody>
      </p:sp>
      <p:pic>
        <p:nvPicPr>
          <p:cNvPr id="8" name="Picture 5">
            <a:extLst>
              <a:ext uri="{FF2B5EF4-FFF2-40B4-BE49-F238E27FC236}">
                <a16:creationId xmlns:a16="http://schemas.microsoft.com/office/drawing/2014/main" id="{BDFE40B6-04C3-4001-B8CA-5257BAE6A25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02004" y="816115"/>
            <a:ext cx="1490713" cy="1750919"/>
          </a:xfrm>
          <a:prstGeom prst="rect">
            <a:avLst/>
          </a:prstGeom>
          <a:noFill/>
        </p:spPr>
      </p:pic>
      <p:pic>
        <p:nvPicPr>
          <p:cNvPr id="9" name="Picture 8" descr="ASQ_PPT_Elements_Design1-BackSlide_UrlNOCopyright-32.jpg">
            <a:extLst>
              <a:ext uri="{FF2B5EF4-FFF2-40B4-BE49-F238E27FC236}">
                <a16:creationId xmlns:a16="http://schemas.microsoft.com/office/drawing/2014/main" id="{DD752000-4D32-43EA-8FE4-610DC9C87E57}"/>
              </a:ext>
            </a:extLst>
          </p:cNvPr>
          <p:cNvPicPr>
            <a:picLocks noChangeAspect="1"/>
          </p:cNvPicPr>
          <p:nvPr userDrawn="1"/>
        </p:nvPicPr>
        <p:blipFill>
          <a:blip r:embed="rId3">
            <a:extLst>
              <a:ext uri="{28A0092B-C50C-407E-A947-70E740481C1C}">
                <a14:useLocalDpi xmlns:a14="http://schemas.microsoft.com/office/drawing/2010/main" val="0"/>
              </a:ext>
            </a:extLst>
          </a:blip>
          <a:srcRect r="6578"/>
          <a:stretch>
            <a:fillRect/>
          </a:stretch>
        </p:blipFill>
        <p:spPr>
          <a:xfrm>
            <a:off x="7936571" y="3236524"/>
            <a:ext cx="4043450" cy="542544"/>
          </a:xfrm>
          <a:prstGeom prst="rect">
            <a:avLst/>
          </a:prstGeom>
        </p:spPr>
      </p:pic>
      <p:pic>
        <p:nvPicPr>
          <p:cNvPr id="12" name="Picture 11" descr="A picture containing text, clipart, sign&#10;&#10;Description automatically generated">
            <a:extLst>
              <a:ext uri="{FF2B5EF4-FFF2-40B4-BE49-F238E27FC236}">
                <a16:creationId xmlns:a16="http://schemas.microsoft.com/office/drawing/2014/main" id="{0DA49B8D-3BFF-48A3-8BE3-AC7D4C7E75CC}"/>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726953" y="1915067"/>
            <a:ext cx="2830643" cy="1321458"/>
          </a:xfrm>
          <a:prstGeom prst="rect">
            <a:avLst/>
          </a:prstGeom>
        </p:spPr>
      </p:pic>
      <p:sp>
        <p:nvSpPr>
          <p:cNvPr id="7" name="Rectangle 6">
            <a:extLst>
              <a:ext uri="{FF2B5EF4-FFF2-40B4-BE49-F238E27FC236}">
                <a16:creationId xmlns:a16="http://schemas.microsoft.com/office/drawing/2014/main" id="{CC095A59-01A8-4BC3-A05F-974C46915EE2}"/>
              </a:ext>
            </a:extLst>
          </p:cNvPr>
          <p:cNvSpPr/>
          <p:nvPr userDrawn="1"/>
        </p:nvSpPr>
        <p:spPr>
          <a:xfrm>
            <a:off x="4879521" y="6638925"/>
            <a:ext cx="2705100" cy="219075"/>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IN"/>
          </a:p>
        </p:txBody>
      </p:sp>
    </p:spTree>
    <p:extLst>
      <p:ext uri="{BB962C8B-B14F-4D97-AF65-F5344CB8AC3E}">
        <p14:creationId xmlns:p14="http://schemas.microsoft.com/office/powerpoint/2010/main" val="4077144250"/>
      </p:ext>
    </p:extLst>
  </p:cSld>
  <p:clrMapOvr>
    <a:overrideClrMapping bg1="lt1" tx1="dk1" bg2="lt2" tx2="dk2" accent1="accent1" accent2="accent2" accent3="accent3" accent4="accent4" accent5="accent5" accent6="accent6" hlink="hlink" folHlink="folHlink"/>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_Interior Title Slide">
    <p:bg>
      <p:bgPr>
        <a:solidFill>
          <a:schemeClr val="tx1"/>
        </a:solidFill>
        <a:effectLst/>
      </p:bgPr>
    </p:bg>
    <p:spTree>
      <p:nvGrpSpPr>
        <p:cNvPr id="1" name=""/>
        <p:cNvGrpSpPr/>
        <p:nvPr/>
      </p:nvGrpSpPr>
      <p:grpSpPr>
        <a:xfrm>
          <a:off x="0" y="0"/>
          <a:ext cx="0" cy="0"/>
          <a:chOff x="0" y="0"/>
          <a:chExt cx="0" cy="0"/>
        </a:xfrm>
      </p:grpSpPr>
      <p:pic>
        <p:nvPicPr>
          <p:cNvPr id="18" name="Picture 17" descr="A picture containing text, clipart, sign&#10;&#10;Description automatically generated">
            <a:extLst>
              <a:ext uri="{FF2B5EF4-FFF2-40B4-BE49-F238E27FC236}">
                <a16:creationId xmlns:a16="http://schemas.microsoft.com/office/drawing/2014/main" id="{1CEF7C1D-3275-4DC5-97CB-ED2F0BE4B845}"/>
              </a:ext>
            </a:extLst>
          </p:cNvPr>
          <p:cNvPicPr>
            <a:picLocks noChangeAspect="1"/>
          </p:cNvPicPr>
          <p:nvPr userDrawn="1"/>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93829" y="5955559"/>
            <a:ext cx="1526845" cy="712793"/>
          </a:xfrm>
          <a:prstGeom prst="rect">
            <a:avLst/>
          </a:prstGeom>
        </p:spPr>
      </p:pic>
      <p:sp>
        <p:nvSpPr>
          <p:cNvPr id="6" name="Rectangle 5">
            <a:extLst>
              <a:ext uri="{FF2B5EF4-FFF2-40B4-BE49-F238E27FC236}">
                <a16:creationId xmlns:a16="http://schemas.microsoft.com/office/drawing/2014/main" id="{67DB46AF-9235-4236-AC44-80A4C95172D7}"/>
              </a:ext>
            </a:extLst>
          </p:cNvPr>
          <p:cNvSpPr/>
          <p:nvPr userDrawn="1"/>
        </p:nvSpPr>
        <p:spPr>
          <a:xfrm>
            <a:off x="0" y="3286043"/>
            <a:ext cx="1709928" cy="3571957"/>
          </a:xfrm>
          <a:prstGeom prst="rect">
            <a:avLst/>
          </a:prstGeom>
          <a:solidFill>
            <a:schemeClr val="tx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A997FAC-2D99-4E4F-AE37-002BF75B3F3C}"/>
              </a:ext>
            </a:extLst>
          </p:cNvPr>
          <p:cNvSpPr/>
          <p:nvPr userDrawn="1"/>
        </p:nvSpPr>
        <p:spPr>
          <a:xfrm>
            <a:off x="0" y="-1"/>
            <a:ext cx="523550" cy="3286044"/>
          </a:xfrm>
          <a:prstGeom prst="rect">
            <a:avLst/>
          </a:prstGeom>
          <a:solidFill>
            <a:srgbClr val="5692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A picture containing text&#10;&#10;Description automatically generated">
            <a:extLst>
              <a:ext uri="{FF2B5EF4-FFF2-40B4-BE49-F238E27FC236}">
                <a16:creationId xmlns:a16="http://schemas.microsoft.com/office/drawing/2014/main" id="{A6C69E0E-40BA-4CCE-8890-92224C61C539}"/>
              </a:ext>
            </a:extLst>
          </p:cNvPr>
          <p:cNvPicPr>
            <a:picLocks noChangeAspect="1"/>
          </p:cNvPicPr>
          <p:nvPr userDrawn="1"/>
        </p:nvPicPr>
        <p:blipFill>
          <a:blip r:embed="rId3">
            <a:alphaModFix amt="70000"/>
            <a:extLst>
              <a:ext uri="{28A0092B-C50C-407E-A947-70E740481C1C}">
                <a14:useLocalDpi xmlns:a14="http://schemas.microsoft.com/office/drawing/2010/main"/>
              </a:ext>
            </a:extLst>
          </a:blip>
          <a:stretch>
            <a:fillRect/>
          </a:stretch>
        </p:blipFill>
        <p:spPr>
          <a:xfrm>
            <a:off x="523550" y="-1"/>
            <a:ext cx="11668450" cy="3286044"/>
          </a:xfrm>
          <a:prstGeom prst="rect">
            <a:avLst/>
          </a:prstGeom>
        </p:spPr>
      </p:pic>
    </p:spTree>
    <p:extLst>
      <p:ext uri="{BB962C8B-B14F-4D97-AF65-F5344CB8AC3E}">
        <p14:creationId xmlns:p14="http://schemas.microsoft.com/office/powerpoint/2010/main" val="846923225"/>
      </p:ext>
    </p:extLst>
  </p:cSld>
  <p:clrMapOvr>
    <a:overrideClrMapping bg1="dk1" tx1="lt1" bg2="dk2" tx2="lt2" accent1="accent1" accent2="accent2" accent3="accent3" accent4="accent4" accent5="accent5" accent6="accent6" hlink="hlink" folHlink="folHlink"/>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1_End Slide">
    <p:bg>
      <p:bgRef idx="1001">
        <a:schemeClr val="bg1"/>
      </p:bgRef>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33BE4C9-695A-4A97-9FF3-18341368AEF7}"/>
              </a:ext>
            </a:extLst>
          </p:cNvPr>
          <p:cNvSpPr/>
          <p:nvPr userDrawn="1"/>
        </p:nvSpPr>
        <p:spPr>
          <a:xfrm>
            <a:off x="0" y="0"/>
            <a:ext cx="2494722" cy="6858000"/>
          </a:xfrm>
          <a:prstGeom prst="rect">
            <a:avLst/>
          </a:prstGeom>
          <a:solidFill>
            <a:srgbClr val="003A8C"/>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CA"/>
          </a:p>
        </p:txBody>
      </p:sp>
      <p:pic>
        <p:nvPicPr>
          <p:cNvPr id="8" name="Picture 5">
            <a:extLst>
              <a:ext uri="{FF2B5EF4-FFF2-40B4-BE49-F238E27FC236}">
                <a16:creationId xmlns:a16="http://schemas.microsoft.com/office/drawing/2014/main" id="{BDFE40B6-04C3-4001-B8CA-5257BAE6A25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02004" y="816115"/>
            <a:ext cx="1490713" cy="1750919"/>
          </a:xfrm>
          <a:prstGeom prst="rect">
            <a:avLst/>
          </a:prstGeom>
          <a:noFill/>
        </p:spPr>
      </p:pic>
      <p:pic>
        <p:nvPicPr>
          <p:cNvPr id="9" name="Picture 8" descr="ASQ_PPT_Elements_Design1-BackSlide_UrlNOCopyright-32.jpg">
            <a:extLst>
              <a:ext uri="{FF2B5EF4-FFF2-40B4-BE49-F238E27FC236}">
                <a16:creationId xmlns:a16="http://schemas.microsoft.com/office/drawing/2014/main" id="{DD752000-4D32-43EA-8FE4-610DC9C87E57}"/>
              </a:ext>
            </a:extLst>
          </p:cNvPr>
          <p:cNvPicPr>
            <a:picLocks noChangeAspect="1"/>
          </p:cNvPicPr>
          <p:nvPr userDrawn="1"/>
        </p:nvPicPr>
        <p:blipFill>
          <a:blip r:embed="rId3">
            <a:extLst>
              <a:ext uri="{28A0092B-C50C-407E-A947-70E740481C1C}">
                <a14:useLocalDpi xmlns:a14="http://schemas.microsoft.com/office/drawing/2010/main" val="0"/>
              </a:ext>
            </a:extLst>
          </a:blip>
          <a:srcRect r="6578"/>
          <a:stretch>
            <a:fillRect/>
          </a:stretch>
        </p:blipFill>
        <p:spPr>
          <a:xfrm>
            <a:off x="7936571" y="3236524"/>
            <a:ext cx="4043450" cy="542544"/>
          </a:xfrm>
          <a:prstGeom prst="rect">
            <a:avLst/>
          </a:prstGeom>
        </p:spPr>
      </p:pic>
      <p:sp>
        <p:nvSpPr>
          <p:cNvPr id="11" name="TextBox 10">
            <a:extLst>
              <a:ext uri="{FF2B5EF4-FFF2-40B4-BE49-F238E27FC236}">
                <a16:creationId xmlns:a16="http://schemas.microsoft.com/office/drawing/2014/main" id="{6765B6FA-5941-4B84-AA3F-6E67676C88B7}"/>
              </a:ext>
            </a:extLst>
          </p:cNvPr>
          <p:cNvSpPr txBox="1"/>
          <p:nvPr userDrawn="1"/>
        </p:nvSpPr>
        <p:spPr>
          <a:xfrm>
            <a:off x="8418604" y="4009609"/>
            <a:ext cx="3133705" cy="569387"/>
          </a:xfrm>
          <a:prstGeom prst="rect">
            <a:avLst/>
          </a:prstGeom>
          <a:noFill/>
        </p:spPr>
        <p:txBody>
          <a:bodyPr wrap="square" rtlCol="0">
            <a:spAutoFit/>
          </a:bodyPr>
          <a:lstStyle/>
          <a:p>
            <a:pPr algn="r" defTabSz="457200"/>
            <a:r>
              <a:rPr lang="en-US" sz="3000">
                <a:solidFill>
                  <a:srgbClr val="1F497D">
                    <a:lumMod val="60000"/>
                    <a:lumOff val="40000"/>
                  </a:srgbClr>
                </a:solidFill>
                <a:latin typeface="Arial" panose="020B0604020202020204" pitchFamily="34" charset="0"/>
                <a:cs typeface="Arial" panose="020B0604020202020204" pitchFamily="34" charset="0"/>
              </a:rPr>
              <a:t>© 2022 ACI</a:t>
            </a:r>
          </a:p>
        </p:txBody>
      </p:sp>
      <p:pic>
        <p:nvPicPr>
          <p:cNvPr id="12" name="Picture 11" descr="A picture containing text, clipart, sign&#10;&#10;Description automatically generated">
            <a:extLst>
              <a:ext uri="{FF2B5EF4-FFF2-40B4-BE49-F238E27FC236}">
                <a16:creationId xmlns:a16="http://schemas.microsoft.com/office/drawing/2014/main" id="{0DA49B8D-3BFF-48A3-8BE3-AC7D4C7E75CC}"/>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726953" y="1915067"/>
            <a:ext cx="2830643" cy="1321458"/>
          </a:xfrm>
          <a:prstGeom prst="rect">
            <a:avLst/>
          </a:prstGeom>
        </p:spPr>
      </p:pic>
    </p:spTree>
    <p:extLst>
      <p:ext uri="{BB962C8B-B14F-4D97-AF65-F5344CB8AC3E}">
        <p14:creationId xmlns:p14="http://schemas.microsoft.com/office/powerpoint/2010/main" val="4077144250"/>
      </p:ext>
    </p:extLst>
  </p:cSld>
  <p:clrMapOvr>
    <a:overrideClrMapping bg1="lt1" tx1="dk1" bg2="lt2" tx2="dk2" accent1="accent1" accent2="accent2" accent3="accent3" accent4="accent4" accent5="accent5" accent6="accent6" hlink="hlink" folHlink="folHlink"/>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Interior Slide">
    <p:spTree>
      <p:nvGrpSpPr>
        <p:cNvPr id="1" name=""/>
        <p:cNvGrpSpPr/>
        <p:nvPr/>
      </p:nvGrpSpPr>
      <p:grpSpPr>
        <a:xfrm>
          <a:off x="0" y="0"/>
          <a:ext cx="0" cy="0"/>
          <a:chOff x="0" y="0"/>
          <a:chExt cx="0" cy="0"/>
        </a:xfrm>
      </p:grpSpPr>
      <p:sp>
        <p:nvSpPr>
          <p:cNvPr id="16" name="Title 1"/>
          <p:cNvSpPr>
            <a:spLocks noGrp="1"/>
          </p:cNvSpPr>
          <p:nvPr>
            <p:ph type="title" hasCustomPrompt="1"/>
          </p:nvPr>
        </p:nvSpPr>
        <p:spPr>
          <a:xfrm>
            <a:off x="536497" y="148009"/>
            <a:ext cx="9599277" cy="954569"/>
          </a:xfrm>
          <a:ln>
            <a:noFill/>
          </a:ln>
        </p:spPr>
        <p:txBody>
          <a:bodyPr>
            <a:normAutofit/>
          </a:bodyPr>
          <a:lstStyle>
            <a:lvl1pPr algn="l">
              <a:defRPr sz="2400" b="1" baseline="0">
                <a:solidFill>
                  <a:srgbClr val="003A8C"/>
                </a:solidFill>
                <a:latin typeface="Arial" panose="020B0604020202020204" pitchFamily="34" charset="0"/>
                <a:cs typeface="Arial" panose="020B0604020202020204" pitchFamily="34" charset="0"/>
              </a:defRPr>
            </a:lvl1pPr>
          </a:lstStyle>
          <a:p>
            <a:r>
              <a:rPr lang="en-US"/>
              <a:t>Slide Title Goes Here</a:t>
            </a:r>
          </a:p>
        </p:txBody>
      </p:sp>
      <p:sp>
        <p:nvSpPr>
          <p:cNvPr id="11" name="Slide Number Placeholder 5"/>
          <p:cNvSpPr>
            <a:spLocks noGrp="1"/>
          </p:cNvSpPr>
          <p:nvPr>
            <p:ph type="sldNum" sz="quarter" idx="4"/>
          </p:nvPr>
        </p:nvSpPr>
        <p:spPr>
          <a:xfrm>
            <a:off x="8829633" y="6546960"/>
            <a:ext cx="3007691" cy="331511"/>
          </a:xfrm>
          <a:prstGeom prst="rect">
            <a:avLst/>
          </a:prstGeom>
        </p:spPr>
        <p:txBody>
          <a:bodyPr anchor="ctr"/>
          <a:lstStyle>
            <a:lvl1pPr algn="r">
              <a:defRPr sz="900">
                <a:solidFill>
                  <a:schemeClr val="tx1">
                    <a:lumMod val="85000"/>
                    <a:lumOff val="15000"/>
                  </a:schemeClr>
                </a:solidFill>
                <a:latin typeface="Arial" panose="020B0604020202020204" pitchFamily="34" charset="0"/>
                <a:cs typeface="Arial" panose="020B0604020202020204" pitchFamily="34" charset="0"/>
              </a:defRPr>
            </a:lvl1pPr>
          </a:lstStyle>
          <a:p>
            <a:fld id="{13DAD56E-802A-2646-A8DB-6610A51D0FC3}" type="slidenum">
              <a:rPr lang="en-US" smtClean="0"/>
              <a:t>‹#›</a:t>
            </a:fld>
            <a:endParaRPr lang="en-US"/>
          </a:p>
        </p:txBody>
      </p:sp>
      <p:sp>
        <p:nvSpPr>
          <p:cNvPr id="12" name="Subtitle 2">
            <a:extLst>
              <a:ext uri="{FF2B5EF4-FFF2-40B4-BE49-F238E27FC236}">
                <a16:creationId xmlns:a16="http://schemas.microsoft.com/office/drawing/2014/main" id="{BEC21335-0ACD-4632-8567-580645D53064}"/>
              </a:ext>
            </a:extLst>
          </p:cNvPr>
          <p:cNvSpPr>
            <a:spLocks noGrp="1"/>
          </p:cNvSpPr>
          <p:nvPr>
            <p:ph type="subTitle" idx="1" hasCustomPrompt="1"/>
          </p:nvPr>
        </p:nvSpPr>
        <p:spPr>
          <a:xfrm>
            <a:off x="540028" y="1195642"/>
            <a:ext cx="10883348" cy="1742015"/>
          </a:xfrm>
        </p:spPr>
        <p:txBody>
          <a:bodyPr wrap="square">
            <a:spAutoFit/>
          </a:bodyPr>
          <a:lstStyle>
            <a:lvl1pPr marL="457200" marR="0" indent="-457200" algn="l" defTabSz="457200" rtl="0" eaLnBrk="1" fontAlgn="auto" latinLnBrk="0" hangingPunct="1">
              <a:lnSpc>
                <a:spcPct val="100000"/>
              </a:lnSpc>
              <a:spcBef>
                <a:spcPct val="20000"/>
              </a:spcBef>
              <a:spcAft>
                <a:spcPct val="0"/>
              </a:spcAft>
              <a:buClrTx/>
              <a:buSzTx/>
              <a:buFont typeface="Wingdings" panose="05000000000000000000" pitchFamily="2" charset="2"/>
              <a:buChar char=""/>
              <a:defRPr sz="1600" baseline="0">
                <a:solidFill>
                  <a:schemeClr val="tx1">
                    <a:lumMod val="65000"/>
                    <a:lumOff val="35000"/>
                  </a:schemeClr>
                </a:solidFill>
                <a:latin typeface="Arial" panose="020B0604020202020204" pitchFamily="34" charset="0"/>
                <a:cs typeface="Arial" panose="020B0604020202020204" pitchFamily="34" charset="0"/>
              </a:defRPr>
            </a:lvl1pPr>
            <a:lvl2pPr marL="914400" indent="-457200" algn="l">
              <a:buFont typeface="Wingdings" panose="05000000000000000000" pitchFamily="2" charset="2"/>
              <a:buChar char="§"/>
              <a:defRPr sz="1400">
                <a:solidFill>
                  <a:schemeClr val="tx1">
                    <a:lumMod val="65000"/>
                    <a:lumOff val="35000"/>
                  </a:schemeClr>
                </a:solidFill>
              </a:defRPr>
            </a:lvl2pPr>
            <a:lvl3pPr marL="1257300" indent="-342900" algn="l">
              <a:buFont typeface="Wingdings" panose="05000000000000000000" pitchFamily="2" charset="2"/>
              <a:buChar char="Ø"/>
              <a:defRPr sz="1400">
                <a:solidFill>
                  <a:schemeClr val="tx1">
                    <a:lumMod val="65000"/>
                    <a:lumOff val="3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Content 1</a:t>
            </a:r>
          </a:p>
          <a:p>
            <a:r>
              <a:rPr lang="en-US"/>
              <a:t>Content 2</a:t>
            </a:r>
          </a:p>
          <a:p>
            <a:r>
              <a:rPr lang="en-US"/>
              <a:t>Content 3</a:t>
            </a:r>
          </a:p>
          <a:p>
            <a:pPr lvl="1"/>
            <a:r>
              <a:rPr lang="en-US"/>
              <a:t>…</a:t>
            </a:r>
          </a:p>
          <a:p>
            <a:pPr lvl="2"/>
            <a:r>
              <a:rPr lang="en-US" sz="1400"/>
              <a:t>….</a:t>
            </a:r>
            <a:endParaRPr lang="en-US"/>
          </a:p>
          <a:p>
            <a:endParaRPr lang="en-US"/>
          </a:p>
        </p:txBody>
      </p:sp>
      <p:cxnSp>
        <p:nvCxnSpPr>
          <p:cNvPr id="8" name="Straight Connector 7">
            <a:extLst>
              <a:ext uri="{FF2B5EF4-FFF2-40B4-BE49-F238E27FC236}">
                <a16:creationId xmlns:a16="http://schemas.microsoft.com/office/drawing/2014/main" id="{9B431698-27F1-4C0F-8727-B35BB0D8FCF8}"/>
              </a:ext>
            </a:extLst>
          </p:cNvPr>
          <p:cNvCxnSpPr/>
          <p:nvPr userDrawn="1"/>
        </p:nvCxnSpPr>
        <p:spPr>
          <a:xfrm>
            <a:off x="335544" y="6536194"/>
            <a:ext cx="11520000" cy="0"/>
          </a:xfrm>
          <a:prstGeom prst="line">
            <a:avLst/>
          </a:prstGeom>
          <a:ln w="12700">
            <a:solidFill>
              <a:schemeClr val="tx2"/>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13554514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Interior Slide">
    <p:spTree>
      <p:nvGrpSpPr>
        <p:cNvPr id="1" name=""/>
        <p:cNvGrpSpPr/>
        <p:nvPr/>
      </p:nvGrpSpPr>
      <p:grpSpPr>
        <a:xfrm>
          <a:off x="0" y="0"/>
          <a:ext cx="0" cy="0"/>
          <a:chOff x="0" y="0"/>
          <a:chExt cx="0" cy="0"/>
        </a:xfrm>
      </p:grpSpPr>
      <p:sp>
        <p:nvSpPr>
          <p:cNvPr id="16" name="Title 1"/>
          <p:cNvSpPr>
            <a:spLocks noGrp="1"/>
          </p:cNvSpPr>
          <p:nvPr>
            <p:ph type="title" hasCustomPrompt="1"/>
          </p:nvPr>
        </p:nvSpPr>
        <p:spPr>
          <a:xfrm>
            <a:off x="527305" y="148009"/>
            <a:ext cx="9611999" cy="954570"/>
          </a:xfrm>
          <a:ln>
            <a:noFill/>
          </a:ln>
        </p:spPr>
        <p:txBody>
          <a:bodyPr>
            <a:normAutofit/>
          </a:bodyPr>
          <a:lstStyle>
            <a:lvl1pPr algn="l">
              <a:defRPr sz="2400" b="1" baseline="0">
                <a:solidFill>
                  <a:srgbClr val="003A8C"/>
                </a:solidFill>
                <a:latin typeface="Arial" panose="020B0604020202020204" pitchFamily="34" charset="0"/>
                <a:cs typeface="Arial" panose="020B0604020202020204" pitchFamily="34" charset="0"/>
              </a:defRPr>
            </a:lvl1pPr>
          </a:lstStyle>
          <a:p>
            <a:r>
              <a:rPr lang="en-US"/>
              <a:t>Slide Title Goes Here</a:t>
            </a:r>
          </a:p>
        </p:txBody>
      </p:sp>
      <p:cxnSp>
        <p:nvCxnSpPr>
          <p:cNvPr id="6" name="Straight Connector 5">
            <a:extLst>
              <a:ext uri="{FF2B5EF4-FFF2-40B4-BE49-F238E27FC236}">
                <a16:creationId xmlns:a16="http://schemas.microsoft.com/office/drawing/2014/main" id="{1568C0C2-6352-4897-A0CD-E43F020D3C7E}"/>
              </a:ext>
            </a:extLst>
          </p:cNvPr>
          <p:cNvCxnSpPr/>
          <p:nvPr userDrawn="1"/>
        </p:nvCxnSpPr>
        <p:spPr>
          <a:xfrm>
            <a:off x="335544" y="6536194"/>
            <a:ext cx="11520000" cy="0"/>
          </a:xfrm>
          <a:prstGeom prst="line">
            <a:avLst/>
          </a:prstGeom>
          <a:ln w="12700">
            <a:solidFill>
              <a:schemeClr val="tx2"/>
            </a:solidFill>
          </a:ln>
        </p:spPr>
        <p:style>
          <a:lnRef idx="1">
            <a:schemeClr val="dk1"/>
          </a:lnRef>
          <a:fillRef idx="0">
            <a:schemeClr val="dk1"/>
          </a:fillRef>
          <a:effectRef idx="0">
            <a:schemeClr val="dk1"/>
          </a:effectRef>
          <a:fontRef idx="minor">
            <a:schemeClr val="tx1"/>
          </a:fontRef>
        </p:style>
      </p:cxnSp>
      <p:sp>
        <p:nvSpPr>
          <p:cNvPr id="7" name="Text Placeholder 3">
            <a:extLst>
              <a:ext uri="{FF2B5EF4-FFF2-40B4-BE49-F238E27FC236}">
                <a16:creationId xmlns:a16="http://schemas.microsoft.com/office/drawing/2014/main" id="{F3C14104-AAF3-4913-A24D-5AA6C62E5032}"/>
              </a:ext>
            </a:extLst>
          </p:cNvPr>
          <p:cNvSpPr>
            <a:spLocks noGrp="1"/>
          </p:cNvSpPr>
          <p:nvPr>
            <p:ph type="body" sz="quarter" idx="11"/>
          </p:nvPr>
        </p:nvSpPr>
        <p:spPr>
          <a:xfrm>
            <a:off x="342900" y="6149975"/>
            <a:ext cx="11520488" cy="376238"/>
          </a:xfrm>
        </p:spPr>
        <p:txBody>
          <a:bodyPr anchor="b">
            <a:noAutofit/>
          </a:bodyPr>
          <a:lstStyle>
            <a:lvl1pPr marL="0" indent="0">
              <a:buNone/>
              <a:defRPr sz="800" i="1">
                <a:solidFill>
                  <a:schemeClr val="tx1">
                    <a:lumMod val="85000"/>
                    <a:lumOff val="15000"/>
                  </a:schemeClr>
                </a:solidFill>
              </a:defRPr>
            </a:lvl1pPr>
            <a:lvl2pPr marL="457200" indent="0">
              <a:buNone/>
              <a:defRPr sz="700"/>
            </a:lvl2pPr>
            <a:lvl3pPr marL="914400" indent="0">
              <a:buNone/>
              <a:defRPr sz="700"/>
            </a:lvl3pPr>
            <a:lvl4pPr marL="1371600" indent="0">
              <a:buNone/>
              <a:defRPr sz="700"/>
            </a:lvl4pPr>
            <a:lvl5pPr marL="1828800" indent="0">
              <a:buNone/>
              <a:defRPr sz="700"/>
            </a:lvl5pPr>
          </a:lstStyle>
          <a:p>
            <a:pPr lvl="0"/>
            <a:r>
              <a:rPr lang="en-US"/>
              <a:t>Click to edit Master text</a:t>
            </a:r>
          </a:p>
        </p:txBody>
      </p:sp>
      <p:sp>
        <p:nvSpPr>
          <p:cNvPr id="13" name="Slide Number Placeholder 5">
            <a:extLst>
              <a:ext uri="{FF2B5EF4-FFF2-40B4-BE49-F238E27FC236}">
                <a16:creationId xmlns:a16="http://schemas.microsoft.com/office/drawing/2014/main" id="{D267877C-F3D0-4CD0-ADFA-A3E595356653}"/>
              </a:ext>
            </a:extLst>
          </p:cNvPr>
          <p:cNvSpPr>
            <a:spLocks noGrp="1"/>
          </p:cNvSpPr>
          <p:nvPr>
            <p:ph type="sldNum" sz="quarter" idx="4"/>
          </p:nvPr>
        </p:nvSpPr>
        <p:spPr>
          <a:xfrm>
            <a:off x="11142358" y="6539223"/>
            <a:ext cx="713134" cy="288000"/>
          </a:xfrm>
          <a:prstGeom prst="rect">
            <a:avLst/>
          </a:prstGeom>
        </p:spPr>
        <p:txBody>
          <a:bodyPr anchor="ctr"/>
          <a:lstStyle>
            <a:lvl1pPr algn="r">
              <a:defRPr sz="900">
                <a:solidFill>
                  <a:schemeClr val="tx1">
                    <a:lumMod val="85000"/>
                    <a:lumOff val="15000"/>
                  </a:schemeClr>
                </a:solidFill>
                <a:latin typeface="Arial" panose="020B0604020202020204" pitchFamily="34" charset="0"/>
                <a:cs typeface="Arial" panose="020B0604020202020204" pitchFamily="34" charset="0"/>
              </a:defRPr>
            </a:lvl1pPr>
          </a:lstStyle>
          <a:p>
            <a:fld id="{13DAD56E-802A-2646-A8DB-6610A51D0FC3}" type="slidenum">
              <a:rPr lang="en-US" smtClean="0"/>
              <a:t>‹#›</a:t>
            </a:fld>
            <a:endParaRPr lang="en-US"/>
          </a:p>
        </p:txBody>
      </p:sp>
    </p:spTree>
    <p:extLst>
      <p:ext uri="{BB962C8B-B14F-4D97-AF65-F5344CB8AC3E}">
        <p14:creationId xmlns:p14="http://schemas.microsoft.com/office/powerpoint/2010/main" val="3843677463"/>
      </p:ext>
    </p:extLst>
  </p:cSld>
  <p:clrMapOvr>
    <a:masterClrMapping/>
  </p:clrMapOvr>
  <p:transition/>
  <p:extLst>
    <p:ext uri="{DCECCB84-F9BA-43D5-87BE-67443E8EF086}">
      <p15:sldGuideLst xmlns:p15="http://schemas.microsoft.com/office/powerpoint/2012/main">
        <p15:guide id="1" orient="horz" pos="754">
          <p15:clr>
            <a:srgbClr val="FBAE40"/>
          </p15:clr>
        </p15:guide>
        <p15:guide id="2" pos="384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1_Interior Slide">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4141FCA7-C5F0-421A-9D9D-BB2304DF0EB1}"/>
              </a:ext>
            </a:extLst>
          </p:cNvPr>
          <p:cNvSpPr>
            <a:spLocks noGrp="1"/>
          </p:cNvSpPr>
          <p:nvPr>
            <p:ph type="title" hasCustomPrompt="1"/>
          </p:nvPr>
        </p:nvSpPr>
        <p:spPr>
          <a:xfrm>
            <a:off x="1085444" y="161557"/>
            <a:ext cx="8807302" cy="640451"/>
          </a:xfrm>
          <a:ln>
            <a:noFill/>
          </a:ln>
        </p:spPr>
        <p:txBody>
          <a:bodyPr>
            <a:normAutofit/>
          </a:bodyPr>
          <a:lstStyle>
            <a:lvl1pPr algn="l">
              <a:defRPr sz="2400" b="1" baseline="0">
                <a:solidFill>
                  <a:srgbClr val="003A8C"/>
                </a:solidFill>
              </a:defRPr>
            </a:lvl1pPr>
          </a:lstStyle>
          <a:p>
            <a:r>
              <a:rPr lang="en-US"/>
              <a:t>Slide Title Goes Here</a:t>
            </a:r>
          </a:p>
        </p:txBody>
      </p:sp>
      <p:sp>
        <p:nvSpPr>
          <p:cNvPr id="7" name="Text Placeholder 2">
            <a:extLst>
              <a:ext uri="{FF2B5EF4-FFF2-40B4-BE49-F238E27FC236}">
                <a16:creationId xmlns:a16="http://schemas.microsoft.com/office/drawing/2014/main" id="{BADCB3C9-5946-4645-A9B3-A9E787F55E05}"/>
              </a:ext>
            </a:extLst>
          </p:cNvPr>
          <p:cNvSpPr>
            <a:spLocks noGrp="1"/>
          </p:cNvSpPr>
          <p:nvPr>
            <p:ph type="body" sz="quarter" idx="10" hasCustomPrompt="1"/>
          </p:nvPr>
        </p:nvSpPr>
        <p:spPr>
          <a:xfrm>
            <a:off x="1099024" y="644761"/>
            <a:ext cx="9158159" cy="457680"/>
          </a:xfrm>
        </p:spPr>
        <p:txBody>
          <a:bodyPr>
            <a:normAutofit/>
          </a:bodyPr>
          <a:lstStyle>
            <a:lvl1pPr marL="0" indent="0">
              <a:buNone/>
              <a:defRPr sz="2400">
                <a:solidFill>
                  <a:schemeClr val="bg2"/>
                </a:solidFill>
              </a:defRPr>
            </a:lvl1pPr>
          </a:lstStyle>
          <a:p>
            <a:pPr lvl="0"/>
            <a:r>
              <a:rPr lang="en-US"/>
              <a:t>Sub Title</a:t>
            </a:r>
          </a:p>
        </p:txBody>
      </p:sp>
      <p:cxnSp>
        <p:nvCxnSpPr>
          <p:cNvPr id="9" name="Straight Connector 8">
            <a:extLst>
              <a:ext uri="{FF2B5EF4-FFF2-40B4-BE49-F238E27FC236}">
                <a16:creationId xmlns:a16="http://schemas.microsoft.com/office/drawing/2014/main" id="{FDAD8154-6E80-4199-9023-3C638353E841}"/>
              </a:ext>
            </a:extLst>
          </p:cNvPr>
          <p:cNvCxnSpPr/>
          <p:nvPr userDrawn="1"/>
        </p:nvCxnSpPr>
        <p:spPr>
          <a:xfrm>
            <a:off x="335544" y="6536194"/>
            <a:ext cx="11520000" cy="0"/>
          </a:xfrm>
          <a:prstGeom prst="line">
            <a:avLst/>
          </a:prstGeom>
          <a:ln w="12700">
            <a:solidFill>
              <a:schemeClr val="tx2"/>
            </a:solidFill>
          </a:ln>
        </p:spPr>
        <p:style>
          <a:lnRef idx="1">
            <a:schemeClr val="dk1"/>
          </a:lnRef>
          <a:fillRef idx="0">
            <a:schemeClr val="dk1"/>
          </a:fillRef>
          <a:effectRef idx="0">
            <a:schemeClr val="dk1"/>
          </a:effectRef>
          <a:fontRef idx="minor">
            <a:schemeClr val="tx1"/>
          </a:fontRef>
        </p:style>
      </p:cxnSp>
      <p:sp>
        <p:nvSpPr>
          <p:cNvPr id="8" name="Text Placeholder 3">
            <a:extLst>
              <a:ext uri="{FF2B5EF4-FFF2-40B4-BE49-F238E27FC236}">
                <a16:creationId xmlns:a16="http://schemas.microsoft.com/office/drawing/2014/main" id="{9AE93861-56F6-430A-9C77-F1513206F10E}"/>
              </a:ext>
            </a:extLst>
          </p:cNvPr>
          <p:cNvSpPr>
            <a:spLocks noGrp="1"/>
          </p:cNvSpPr>
          <p:nvPr>
            <p:ph type="body" sz="quarter" idx="11"/>
          </p:nvPr>
        </p:nvSpPr>
        <p:spPr>
          <a:xfrm>
            <a:off x="342900" y="6149975"/>
            <a:ext cx="11520488" cy="376238"/>
          </a:xfrm>
        </p:spPr>
        <p:txBody>
          <a:bodyPr anchor="b">
            <a:noAutofit/>
          </a:bodyPr>
          <a:lstStyle>
            <a:lvl1pPr marL="0" indent="0">
              <a:buNone/>
              <a:defRPr sz="800" i="1">
                <a:solidFill>
                  <a:schemeClr val="tx1">
                    <a:lumMod val="85000"/>
                    <a:lumOff val="15000"/>
                  </a:schemeClr>
                </a:solidFill>
              </a:defRPr>
            </a:lvl1pPr>
            <a:lvl2pPr marL="457200" indent="0">
              <a:buNone/>
              <a:defRPr sz="700"/>
            </a:lvl2pPr>
            <a:lvl3pPr marL="914400" indent="0">
              <a:buNone/>
              <a:defRPr sz="700"/>
            </a:lvl3pPr>
            <a:lvl4pPr marL="1371600" indent="0">
              <a:buNone/>
              <a:defRPr sz="700"/>
            </a:lvl4pPr>
            <a:lvl5pPr marL="1828800" indent="0">
              <a:buNone/>
              <a:defRPr sz="700"/>
            </a:lvl5pPr>
          </a:lstStyle>
          <a:p>
            <a:pPr lvl="0"/>
            <a:r>
              <a:rPr lang="en-US"/>
              <a:t>Click to edit Master text</a:t>
            </a:r>
          </a:p>
        </p:txBody>
      </p:sp>
      <p:sp>
        <p:nvSpPr>
          <p:cNvPr id="15" name="Slide Number Placeholder 5">
            <a:extLst>
              <a:ext uri="{FF2B5EF4-FFF2-40B4-BE49-F238E27FC236}">
                <a16:creationId xmlns:a16="http://schemas.microsoft.com/office/drawing/2014/main" id="{35B859F7-7924-417D-9308-DD7E7305D926}"/>
              </a:ext>
            </a:extLst>
          </p:cNvPr>
          <p:cNvSpPr>
            <a:spLocks noGrp="1"/>
          </p:cNvSpPr>
          <p:nvPr>
            <p:ph type="sldNum" sz="quarter" idx="4"/>
          </p:nvPr>
        </p:nvSpPr>
        <p:spPr>
          <a:xfrm>
            <a:off x="11142358" y="6539223"/>
            <a:ext cx="713134" cy="288000"/>
          </a:xfrm>
          <a:prstGeom prst="rect">
            <a:avLst/>
          </a:prstGeom>
        </p:spPr>
        <p:txBody>
          <a:bodyPr anchor="ctr"/>
          <a:lstStyle>
            <a:lvl1pPr algn="r">
              <a:defRPr sz="900">
                <a:solidFill>
                  <a:schemeClr val="tx1">
                    <a:lumMod val="85000"/>
                    <a:lumOff val="15000"/>
                  </a:schemeClr>
                </a:solidFill>
                <a:latin typeface="Arial" panose="020B0604020202020204" pitchFamily="34" charset="0"/>
                <a:cs typeface="Arial" panose="020B0604020202020204" pitchFamily="34" charset="0"/>
              </a:defRPr>
            </a:lvl1pPr>
          </a:lstStyle>
          <a:p>
            <a:fld id="{13DAD56E-802A-2646-A8DB-6610A51D0FC3}" type="slidenum">
              <a:rPr lang="en-US" smtClean="0"/>
              <a:t>‹#›</a:t>
            </a:fld>
            <a:endParaRPr lang="en-US"/>
          </a:p>
        </p:txBody>
      </p:sp>
    </p:spTree>
    <p:extLst>
      <p:ext uri="{BB962C8B-B14F-4D97-AF65-F5344CB8AC3E}">
        <p14:creationId xmlns:p14="http://schemas.microsoft.com/office/powerpoint/2010/main" val="653926644"/>
      </p:ext>
    </p:extLst>
  </p:cSld>
  <p:clrMapOvr>
    <a:masterClrMapping/>
  </p:clrMapOvr>
  <p:transition/>
  <p:extLst>
    <p:ext uri="{DCECCB84-F9BA-43D5-87BE-67443E8EF086}">
      <p15:sldGuideLst xmlns:p15="http://schemas.microsoft.com/office/powerpoint/2012/main">
        <p15:guide id="1" orient="horz" pos="482" userDrawn="1">
          <p15:clr>
            <a:srgbClr val="FBAE40"/>
          </p15:clr>
        </p15:guide>
        <p15:guide id="2" pos="597" userDrawn="1">
          <p15:clr>
            <a:srgbClr val="FBAE40"/>
          </p15:clr>
        </p15:guide>
        <p15:guide id="3" orient="horz" pos="142"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5_Interior Slide">
    <p:spTree>
      <p:nvGrpSpPr>
        <p:cNvPr id="1" name=""/>
        <p:cNvGrpSpPr/>
        <p:nvPr/>
      </p:nvGrpSpPr>
      <p:grpSpPr>
        <a:xfrm>
          <a:off x="0" y="0"/>
          <a:ext cx="0" cy="0"/>
          <a:chOff x="0" y="0"/>
          <a:chExt cx="0" cy="0"/>
        </a:xfrm>
      </p:grpSpPr>
      <p:sp>
        <p:nvSpPr>
          <p:cNvPr id="16" name="Title 1"/>
          <p:cNvSpPr>
            <a:spLocks noGrp="1"/>
          </p:cNvSpPr>
          <p:nvPr>
            <p:ph type="title" hasCustomPrompt="1"/>
          </p:nvPr>
        </p:nvSpPr>
        <p:spPr>
          <a:xfrm>
            <a:off x="527306" y="148009"/>
            <a:ext cx="9612000" cy="954570"/>
          </a:xfrm>
          <a:ln>
            <a:noFill/>
          </a:ln>
        </p:spPr>
        <p:txBody>
          <a:bodyPr>
            <a:normAutofit/>
          </a:bodyPr>
          <a:lstStyle>
            <a:lvl1pPr algn="l">
              <a:defRPr sz="2400" b="1" baseline="0">
                <a:solidFill>
                  <a:schemeClr val="tx2"/>
                </a:solidFill>
              </a:defRPr>
            </a:lvl1pPr>
          </a:lstStyle>
          <a:p>
            <a:r>
              <a:rPr lang="en-US"/>
              <a:t>Slide Title Goes Here</a:t>
            </a:r>
          </a:p>
        </p:txBody>
      </p:sp>
      <p:sp>
        <p:nvSpPr>
          <p:cNvPr id="19" name="Slide Number Placeholder 5"/>
          <p:cNvSpPr>
            <a:spLocks noGrp="1"/>
          </p:cNvSpPr>
          <p:nvPr>
            <p:ph type="sldNum" sz="quarter" idx="4"/>
          </p:nvPr>
        </p:nvSpPr>
        <p:spPr>
          <a:xfrm>
            <a:off x="8829633" y="6546961"/>
            <a:ext cx="3007691" cy="311039"/>
          </a:xfrm>
          <a:prstGeom prst="rect">
            <a:avLst/>
          </a:prstGeom>
        </p:spPr>
        <p:txBody>
          <a:bodyPr anchor="ctr"/>
          <a:lstStyle>
            <a:lvl1pPr algn="r">
              <a:defRPr sz="900">
                <a:solidFill>
                  <a:schemeClr val="tx1">
                    <a:lumMod val="85000"/>
                    <a:lumOff val="15000"/>
                  </a:schemeClr>
                </a:solidFill>
                <a:latin typeface="Arial" panose="020B0604020202020204" pitchFamily="34" charset="0"/>
                <a:cs typeface="Arial" panose="020B0604020202020204" pitchFamily="34" charset="0"/>
              </a:defRPr>
            </a:lvl1pPr>
          </a:lstStyle>
          <a:p>
            <a:fld id="{13DAD56E-802A-2646-A8DB-6610A51D0FC3}" type="slidenum">
              <a:rPr lang="en-US" smtClean="0"/>
              <a:t>‹#›</a:t>
            </a:fld>
            <a:endParaRPr lang="en-US"/>
          </a:p>
        </p:txBody>
      </p:sp>
      <p:cxnSp>
        <p:nvCxnSpPr>
          <p:cNvPr id="8" name="Straight Connector 7">
            <a:extLst>
              <a:ext uri="{FF2B5EF4-FFF2-40B4-BE49-F238E27FC236}">
                <a16:creationId xmlns:a16="http://schemas.microsoft.com/office/drawing/2014/main" id="{8E41FD81-69DC-4CC9-B885-4A75D7860DCC}"/>
              </a:ext>
            </a:extLst>
          </p:cNvPr>
          <p:cNvCxnSpPr/>
          <p:nvPr userDrawn="1"/>
        </p:nvCxnSpPr>
        <p:spPr>
          <a:xfrm>
            <a:off x="335544" y="6536194"/>
            <a:ext cx="11520000" cy="0"/>
          </a:xfrm>
          <a:prstGeom prst="line">
            <a:avLst/>
          </a:prstGeom>
          <a:ln w="12700">
            <a:solidFill>
              <a:schemeClr val="tx2"/>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645944159"/>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6_Interior Slide">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4141FCA7-C5F0-421A-9D9D-BB2304DF0EB1}"/>
              </a:ext>
            </a:extLst>
          </p:cNvPr>
          <p:cNvSpPr>
            <a:spLocks noGrp="1"/>
          </p:cNvSpPr>
          <p:nvPr>
            <p:ph type="title" hasCustomPrompt="1"/>
          </p:nvPr>
        </p:nvSpPr>
        <p:spPr>
          <a:xfrm>
            <a:off x="538797" y="161557"/>
            <a:ext cx="9720000" cy="640451"/>
          </a:xfrm>
          <a:ln>
            <a:noFill/>
          </a:ln>
        </p:spPr>
        <p:txBody>
          <a:bodyPr>
            <a:normAutofit/>
          </a:bodyPr>
          <a:lstStyle>
            <a:lvl1pPr algn="l">
              <a:defRPr sz="2400" b="1" baseline="0">
                <a:solidFill>
                  <a:srgbClr val="003A8C"/>
                </a:solidFill>
              </a:defRPr>
            </a:lvl1pPr>
          </a:lstStyle>
          <a:p>
            <a:r>
              <a:rPr lang="en-US"/>
              <a:t>Slide Title Goes Here</a:t>
            </a:r>
          </a:p>
        </p:txBody>
      </p:sp>
      <p:sp>
        <p:nvSpPr>
          <p:cNvPr id="7" name="Text Placeholder 2">
            <a:extLst>
              <a:ext uri="{FF2B5EF4-FFF2-40B4-BE49-F238E27FC236}">
                <a16:creationId xmlns:a16="http://schemas.microsoft.com/office/drawing/2014/main" id="{BADCB3C9-5946-4645-A9B3-A9E787F55E05}"/>
              </a:ext>
            </a:extLst>
          </p:cNvPr>
          <p:cNvSpPr>
            <a:spLocks noGrp="1"/>
          </p:cNvSpPr>
          <p:nvPr>
            <p:ph type="body" sz="quarter" idx="10" hasCustomPrompt="1"/>
          </p:nvPr>
        </p:nvSpPr>
        <p:spPr>
          <a:xfrm>
            <a:off x="552377" y="644761"/>
            <a:ext cx="9720000" cy="457680"/>
          </a:xfrm>
        </p:spPr>
        <p:txBody>
          <a:bodyPr>
            <a:normAutofit/>
          </a:bodyPr>
          <a:lstStyle>
            <a:lvl1pPr marL="0" indent="0">
              <a:buNone/>
              <a:defRPr sz="2400">
                <a:solidFill>
                  <a:schemeClr val="bg2"/>
                </a:solidFill>
              </a:defRPr>
            </a:lvl1pPr>
          </a:lstStyle>
          <a:p>
            <a:pPr lvl="0"/>
            <a:r>
              <a:rPr lang="en-US"/>
              <a:t>Sub Title</a:t>
            </a:r>
          </a:p>
        </p:txBody>
      </p:sp>
      <p:cxnSp>
        <p:nvCxnSpPr>
          <p:cNvPr id="9" name="Straight Connector 8">
            <a:extLst>
              <a:ext uri="{FF2B5EF4-FFF2-40B4-BE49-F238E27FC236}">
                <a16:creationId xmlns:a16="http://schemas.microsoft.com/office/drawing/2014/main" id="{FDAD8154-6E80-4199-9023-3C638353E841}"/>
              </a:ext>
            </a:extLst>
          </p:cNvPr>
          <p:cNvCxnSpPr/>
          <p:nvPr userDrawn="1"/>
        </p:nvCxnSpPr>
        <p:spPr>
          <a:xfrm>
            <a:off x="335544" y="6536194"/>
            <a:ext cx="11520000" cy="0"/>
          </a:xfrm>
          <a:prstGeom prst="line">
            <a:avLst/>
          </a:prstGeom>
          <a:ln w="12700">
            <a:solidFill>
              <a:schemeClr val="tx2"/>
            </a:solidFill>
          </a:ln>
        </p:spPr>
        <p:style>
          <a:lnRef idx="1">
            <a:schemeClr val="dk1"/>
          </a:lnRef>
          <a:fillRef idx="0">
            <a:schemeClr val="dk1"/>
          </a:fillRef>
          <a:effectRef idx="0">
            <a:schemeClr val="dk1"/>
          </a:effectRef>
          <a:fontRef idx="minor">
            <a:schemeClr val="tx1"/>
          </a:fontRef>
        </p:style>
      </p:cxnSp>
      <p:sp>
        <p:nvSpPr>
          <p:cNvPr id="8" name="Text Placeholder 3">
            <a:extLst>
              <a:ext uri="{FF2B5EF4-FFF2-40B4-BE49-F238E27FC236}">
                <a16:creationId xmlns:a16="http://schemas.microsoft.com/office/drawing/2014/main" id="{9AE93861-56F6-430A-9C77-F1513206F10E}"/>
              </a:ext>
            </a:extLst>
          </p:cNvPr>
          <p:cNvSpPr>
            <a:spLocks noGrp="1"/>
          </p:cNvSpPr>
          <p:nvPr>
            <p:ph type="body" sz="quarter" idx="11"/>
          </p:nvPr>
        </p:nvSpPr>
        <p:spPr>
          <a:xfrm>
            <a:off x="342900" y="6149975"/>
            <a:ext cx="11520488" cy="376238"/>
          </a:xfrm>
        </p:spPr>
        <p:txBody>
          <a:bodyPr anchor="b">
            <a:noAutofit/>
          </a:bodyPr>
          <a:lstStyle>
            <a:lvl1pPr marL="0" indent="0">
              <a:buNone/>
              <a:defRPr sz="800" i="1">
                <a:solidFill>
                  <a:schemeClr val="tx1">
                    <a:lumMod val="85000"/>
                    <a:lumOff val="15000"/>
                  </a:schemeClr>
                </a:solidFill>
              </a:defRPr>
            </a:lvl1pPr>
            <a:lvl2pPr marL="457200" indent="0">
              <a:buNone/>
              <a:defRPr sz="700"/>
            </a:lvl2pPr>
            <a:lvl3pPr marL="914400" indent="0">
              <a:buNone/>
              <a:defRPr sz="700"/>
            </a:lvl3pPr>
            <a:lvl4pPr marL="1371600" indent="0">
              <a:buNone/>
              <a:defRPr sz="700"/>
            </a:lvl4pPr>
            <a:lvl5pPr marL="1828800" indent="0">
              <a:buNone/>
              <a:defRPr sz="700"/>
            </a:lvl5pPr>
          </a:lstStyle>
          <a:p>
            <a:pPr lvl="0"/>
            <a:r>
              <a:rPr lang="en-US"/>
              <a:t>Click to edit Master text</a:t>
            </a:r>
          </a:p>
        </p:txBody>
      </p:sp>
      <p:sp>
        <p:nvSpPr>
          <p:cNvPr id="15" name="Slide Number Placeholder 5">
            <a:extLst>
              <a:ext uri="{FF2B5EF4-FFF2-40B4-BE49-F238E27FC236}">
                <a16:creationId xmlns:a16="http://schemas.microsoft.com/office/drawing/2014/main" id="{35B859F7-7924-417D-9308-DD7E7305D926}"/>
              </a:ext>
            </a:extLst>
          </p:cNvPr>
          <p:cNvSpPr>
            <a:spLocks noGrp="1"/>
          </p:cNvSpPr>
          <p:nvPr>
            <p:ph type="sldNum" sz="quarter" idx="4"/>
          </p:nvPr>
        </p:nvSpPr>
        <p:spPr>
          <a:xfrm>
            <a:off x="11142358" y="6539223"/>
            <a:ext cx="713134" cy="288000"/>
          </a:xfrm>
          <a:prstGeom prst="rect">
            <a:avLst/>
          </a:prstGeom>
        </p:spPr>
        <p:txBody>
          <a:bodyPr anchor="ctr"/>
          <a:lstStyle>
            <a:lvl1pPr algn="r">
              <a:defRPr sz="900">
                <a:solidFill>
                  <a:schemeClr val="tx1">
                    <a:lumMod val="85000"/>
                    <a:lumOff val="15000"/>
                  </a:schemeClr>
                </a:solidFill>
                <a:latin typeface="Arial" panose="020B0604020202020204" pitchFamily="34" charset="0"/>
                <a:cs typeface="Arial" panose="020B0604020202020204" pitchFamily="34" charset="0"/>
              </a:defRPr>
            </a:lvl1pPr>
          </a:lstStyle>
          <a:p>
            <a:fld id="{13DAD56E-802A-2646-A8DB-6610A51D0FC3}" type="slidenum">
              <a:rPr lang="en-US" smtClean="0"/>
              <a:t>‹#›</a:t>
            </a:fld>
            <a:endParaRPr lang="en-US"/>
          </a:p>
        </p:txBody>
      </p:sp>
    </p:spTree>
    <p:extLst>
      <p:ext uri="{BB962C8B-B14F-4D97-AF65-F5344CB8AC3E}">
        <p14:creationId xmlns:p14="http://schemas.microsoft.com/office/powerpoint/2010/main" val="2568189676"/>
      </p:ext>
    </p:extLst>
  </p:cSld>
  <p:clrMapOvr>
    <a:masterClrMapping/>
  </p:clrMapOvr>
  <p:transition/>
  <p:extLst>
    <p:ext uri="{DCECCB84-F9BA-43D5-87BE-67443E8EF086}">
      <p15:sldGuideLst xmlns:p15="http://schemas.microsoft.com/office/powerpoint/2012/main">
        <p15:guide id="1" orient="horz" pos="482">
          <p15:clr>
            <a:srgbClr val="FBAE40"/>
          </p15:clr>
        </p15:guide>
        <p15:guide id="2" pos="370" userDrawn="1">
          <p15:clr>
            <a:srgbClr val="FBAE40"/>
          </p15:clr>
        </p15:guide>
        <p15:guide id="3" orient="horz" pos="142">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2_Interior Slide">
    <p:spTree>
      <p:nvGrpSpPr>
        <p:cNvPr id="1" name=""/>
        <p:cNvGrpSpPr/>
        <p:nvPr/>
      </p:nvGrpSpPr>
      <p:grpSpPr>
        <a:xfrm>
          <a:off x="0" y="0"/>
          <a:ext cx="0" cy="0"/>
          <a:chOff x="0" y="0"/>
          <a:chExt cx="0" cy="0"/>
        </a:xfrm>
      </p:grpSpPr>
      <p:sp>
        <p:nvSpPr>
          <p:cNvPr id="16" name="Title 1"/>
          <p:cNvSpPr>
            <a:spLocks noGrp="1"/>
          </p:cNvSpPr>
          <p:nvPr>
            <p:ph type="title" hasCustomPrompt="1"/>
          </p:nvPr>
        </p:nvSpPr>
        <p:spPr>
          <a:xfrm>
            <a:off x="537245" y="148009"/>
            <a:ext cx="9612000" cy="954570"/>
          </a:xfrm>
          <a:ln>
            <a:noFill/>
          </a:ln>
        </p:spPr>
        <p:txBody>
          <a:bodyPr>
            <a:normAutofit/>
          </a:bodyPr>
          <a:lstStyle>
            <a:lvl1pPr algn="l">
              <a:defRPr sz="2400" b="1" baseline="0">
                <a:solidFill>
                  <a:schemeClr val="tx2"/>
                </a:solidFill>
              </a:defRPr>
            </a:lvl1pPr>
          </a:lstStyle>
          <a:p>
            <a:r>
              <a:rPr lang="en-US"/>
              <a:t>Slide Title Goes Here</a:t>
            </a:r>
          </a:p>
        </p:txBody>
      </p:sp>
      <p:sp>
        <p:nvSpPr>
          <p:cNvPr id="19" name="Slide Number Placeholder 5"/>
          <p:cNvSpPr>
            <a:spLocks noGrp="1"/>
          </p:cNvSpPr>
          <p:nvPr>
            <p:ph type="sldNum" sz="quarter" idx="4"/>
          </p:nvPr>
        </p:nvSpPr>
        <p:spPr>
          <a:xfrm>
            <a:off x="8829633" y="6546961"/>
            <a:ext cx="3007691" cy="311038"/>
          </a:xfrm>
          <a:prstGeom prst="rect">
            <a:avLst/>
          </a:prstGeom>
        </p:spPr>
        <p:txBody>
          <a:bodyPr anchor="ctr"/>
          <a:lstStyle>
            <a:lvl1pPr algn="r">
              <a:defRPr sz="900">
                <a:solidFill>
                  <a:schemeClr val="tx1">
                    <a:lumMod val="85000"/>
                    <a:lumOff val="15000"/>
                  </a:schemeClr>
                </a:solidFill>
                <a:latin typeface="Arial" panose="020B0604020202020204" pitchFamily="34" charset="0"/>
                <a:cs typeface="Arial" panose="020B0604020202020204" pitchFamily="34" charset="0"/>
              </a:defRPr>
            </a:lvl1pPr>
          </a:lstStyle>
          <a:p>
            <a:fld id="{13DAD56E-802A-2646-A8DB-6610A51D0FC3}" type="slidenum">
              <a:rPr lang="en-US" smtClean="0"/>
              <a:t>‹#›</a:t>
            </a:fld>
            <a:endParaRPr lang="en-US"/>
          </a:p>
        </p:txBody>
      </p:sp>
      <p:cxnSp>
        <p:nvCxnSpPr>
          <p:cNvPr id="8" name="Straight Connector 7">
            <a:extLst>
              <a:ext uri="{FF2B5EF4-FFF2-40B4-BE49-F238E27FC236}">
                <a16:creationId xmlns:a16="http://schemas.microsoft.com/office/drawing/2014/main" id="{8E41FD81-69DC-4CC9-B885-4A75D7860DCC}"/>
              </a:ext>
            </a:extLst>
          </p:cNvPr>
          <p:cNvCxnSpPr/>
          <p:nvPr userDrawn="1"/>
        </p:nvCxnSpPr>
        <p:spPr>
          <a:xfrm>
            <a:off x="335544" y="6536194"/>
            <a:ext cx="11520000" cy="0"/>
          </a:xfrm>
          <a:prstGeom prst="line">
            <a:avLst/>
          </a:prstGeom>
          <a:ln w="12700">
            <a:solidFill>
              <a:schemeClr val="tx2"/>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929795641"/>
      </p:ext>
    </p:extLst>
  </p:cSld>
  <p:clrMapOvr>
    <a:masterClrMapping/>
  </p:clrMapOvr>
  <p:transition/>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1.xml"/><Relationship Id="rId3" Type="http://schemas.openxmlformats.org/officeDocument/2006/relationships/slideLayout" Target="../slideLayouts/slideLayout6.xml"/><Relationship Id="rId7" Type="http://schemas.openxmlformats.org/officeDocument/2006/relationships/slideLayout" Target="../slideLayouts/slideLayout10.xml"/><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image" Target="../media/image5.jpeg"/><Relationship Id="rId5" Type="http://schemas.openxmlformats.org/officeDocument/2006/relationships/slideLayout" Target="../slideLayouts/slideLayout8.xml"/><Relationship Id="rId10" Type="http://schemas.openxmlformats.org/officeDocument/2006/relationships/theme" Target="../theme/theme2.xml"/><Relationship Id="rId4" Type="http://schemas.openxmlformats.org/officeDocument/2006/relationships/slideLayout" Target="../slideLayouts/slideLayout7.xml"/><Relationship Id="rId9"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4E4DC5E2-9E5A-3A49-986D-225C2ED21B9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CA"/>
              <a:t>Modifier le style du titre</a:t>
            </a:r>
            <a:endParaRPr lang="fr-FR"/>
          </a:p>
        </p:txBody>
      </p:sp>
      <p:sp>
        <p:nvSpPr>
          <p:cNvPr id="3" name="Espace réservé du texte 2">
            <a:extLst>
              <a:ext uri="{FF2B5EF4-FFF2-40B4-BE49-F238E27FC236}">
                <a16:creationId xmlns:a16="http://schemas.microsoft.com/office/drawing/2014/main" id="{1A2B3AF9-6CFF-874E-B384-F6B49F00304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CA"/>
              <a:t>Cliquez pour modifier les styles du texte du masque</a:t>
            </a:r>
          </a:p>
          <a:p>
            <a:pPr lvl="1"/>
            <a:r>
              <a:rPr lang="fr-CA"/>
              <a:t>Deuxième niveau</a:t>
            </a:r>
          </a:p>
          <a:p>
            <a:pPr lvl="2"/>
            <a:r>
              <a:rPr lang="fr-CA"/>
              <a:t>Troisième niveau</a:t>
            </a:r>
          </a:p>
          <a:p>
            <a:pPr lvl="3"/>
            <a:r>
              <a:rPr lang="fr-CA"/>
              <a:t>Quatrième niveau</a:t>
            </a:r>
          </a:p>
          <a:p>
            <a:pPr lvl="4"/>
            <a:r>
              <a:rPr lang="fr-CA"/>
              <a:t>Cinquième niveau</a:t>
            </a:r>
            <a:endParaRPr lang="fr-FR"/>
          </a:p>
        </p:txBody>
      </p:sp>
    </p:spTree>
    <p:extLst>
      <p:ext uri="{BB962C8B-B14F-4D97-AF65-F5344CB8AC3E}">
        <p14:creationId xmlns:p14="http://schemas.microsoft.com/office/powerpoint/2010/main" val="3172002985"/>
      </p:ext>
    </p:extLst>
  </p:cSld>
  <p:clrMap bg1="lt1" tx1="dk1" bg2="lt2" tx2="dk2" accent1="accent1" accent2="accent2" accent3="accent3" accent4="accent4" accent5="accent5" accent6="accent6" hlink="hlink" folHlink="folHlink"/>
  <p:sldLayoutIdLst>
    <p:sldLayoutId id="2147483745" r:id="rId1"/>
    <p:sldLayoutId id="2147483753" r:id="rId2"/>
    <p:sldLayoutId id="2147483724" r:id="rId3"/>
  </p:sldLayoutIdLst>
  <p:transition/>
  <p:txStyles>
    <p:titleStyle>
      <a:lvl1pPr algn="l" defTabSz="914400" rtl="0" eaLnBrk="1" latinLnBrk="0" hangingPunct="1">
        <a:lnSpc>
          <a:spcPct val="90000"/>
        </a:lnSpc>
        <a:spcBef>
          <a:spcPct val="0"/>
        </a:spcBef>
        <a:buNone/>
        <a:defRPr sz="4400" kern="1200">
          <a:solidFill>
            <a:schemeClr val="tx1"/>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2800" kern="1200">
          <a:solidFill>
            <a:schemeClr val="tx2"/>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2400" kern="1200">
          <a:solidFill>
            <a:schemeClr val="tx2"/>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20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800" kern="1200">
          <a:solidFill>
            <a:schemeClr val="tx2"/>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800" kern="1200">
          <a:solidFill>
            <a:schemeClr val="tx2"/>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3"/>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4">
            <a:extLst>
              <a:ext uri="{FF2B5EF4-FFF2-40B4-BE49-F238E27FC236}">
                <a16:creationId xmlns:a16="http://schemas.microsoft.com/office/drawing/2014/main" id="{F1C7FE83-996B-4962-A1DB-84595CAF2BB1}"/>
              </a:ext>
            </a:extLst>
          </p:cNvPr>
          <p:cNvSpPr txBox="1"/>
          <p:nvPr userDrawn="1"/>
        </p:nvSpPr>
        <p:spPr>
          <a:xfrm>
            <a:off x="3941970" y="6546850"/>
            <a:ext cx="4321175" cy="288000"/>
          </a:xfrm>
          <a:prstGeom prst="rect">
            <a:avLst/>
          </a:prstGeom>
        </p:spPr>
        <p:txBody>
          <a:bodyPr anchor="ctr">
            <a:noAutofit/>
          </a:bodyPr>
          <a:lstStyle>
            <a:defPPr>
              <a:defRPr lang="en-US"/>
            </a:defPPr>
            <a:lvl1pPr marL="0" indent="0" algn="l" defTabSz="457200" rtl="0" eaLnBrk="1" latinLnBrk="0" hangingPunct="1">
              <a:spcBef>
                <a:spcPct val="20000"/>
              </a:spcBef>
              <a:buFont typeface="Wingdings" panose="05000000000000000000" pitchFamily="2" charset="2"/>
              <a:buNone/>
              <a:defRPr sz="900" kern="1200">
                <a:solidFill>
                  <a:schemeClr val="tx2"/>
                </a:solidFill>
                <a:latin typeface="Arial" panose="020B0604020202020204" pitchFamily="34" charset="0"/>
                <a:ea typeface="Verdana" panose="020B0604030504040204" pitchFamily="34" charset="0"/>
                <a:cs typeface="Arial" panose="020B0604020202020204" pitchFamily="34" charset="0"/>
              </a:defRPr>
            </a:lvl1pPr>
            <a:lvl2pPr marL="457200" indent="0" algn="l" defTabSz="457200" rtl="0" eaLnBrk="1" latinLnBrk="0" hangingPunct="1">
              <a:spcBef>
                <a:spcPct val="20000"/>
              </a:spcBef>
              <a:buFont typeface="Arial"/>
              <a:buNone/>
              <a:defRPr sz="1050" kern="1200">
                <a:solidFill>
                  <a:schemeClr val="tx2"/>
                </a:solidFill>
                <a:latin typeface="Arial" panose="020B0604020202020204" pitchFamily="34" charset="0"/>
                <a:ea typeface="Verdana" panose="020B0604030504040204" pitchFamily="34" charset="0"/>
                <a:cs typeface="Arial" panose="020B0604020202020204" pitchFamily="34" charset="0"/>
              </a:defRPr>
            </a:lvl2pPr>
            <a:lvl3pPr marL="914400" indent="0" algn="l" defTabSz="457200" rtl="0" eaLnBrk="1" latinLnBrk="0" hangingPunct="1">
              <a:spcBef>
                <a:spcPct val="20000"/>
              </a:spcBef>
              <a:buFont typeface="Arial"/>
              <a:buNone/>
              <a:defRPr sz="1050" kern="1200">
                <a:solidFill>
                  <a:schemeClr val="tx2"/>
                </a:solidFill>
                <a:latin typeface="Arial" panose="020B0604020202020204" pitchFamily="34" charset="0"/>
                <a:ea typeface="Verdana" panose="020B0604030504040204" pitchFamily="34" charset="0"/>
                <a:cs typeface="Arial" panose="020B0604020202020204" pitchFamily="34" charset="0"/>
              </a:defRPr>
            </a:lvl3pPr>
            <a:lvl4pPr marL="1371600" indent="0" algn="l" defTabSz="457200" rtl="0" eaLnBrk="1" latinLnBrk="0" hangingPunct="1">
              <a:spcBef>
                <a:spcPct val="20000"/>
              </a:spcBef>
              <a:buFont typeface="Arial"/>
              <a:buNone/>
              <a:defRPr sz="1050" kern="1200">
                <a:solidFill>
                  <a:schemeClr val="tx2"/>
                </a:solidFill>
                <a:latin typeface="Arial" panose="020B0604020202020204" pitchFamily="34" charset="0"/>
                <a:ea typeface="Verdana" panose="020B0604030504040204" pitchFamily="34" charset="0"/>
                <a:cs typeface="Arial" panose="020B0604020202020204" pitchFamily="34" charset="0"/>
              </a:defRPr>
            </a:lvl4pPr>
            <a:lvl5pPr marL="1828800" indent="0" algn="l" defTabSz="457200" rtl="0" eaLnBrk="1" latinLnBrk="0" hangingPunct="1">
              <a:spcBef>
                <a:spcPct val="20000"/>
              </a:spcBef>
              <a:buFont typeface="Arial"/>
              <a:buNone/>
              <a:defRPr sz="1050" kern="1200">
                <a:solidFill>
                  <a:schemeClr val="tx2"/>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050"/>
              <a:t>Benchmark Performance – Q2 2023</a:t>
            </a:r>
            <a:endParaRPr lang="en-CA" sz="1050"/>
          </a:p>
        </p:txBody>
      </p:sp>
      <p:sp>
        <p:nvSpPr>
          <p:cNvPr id="14" name="Text Placeholder 2">
            <a:extLst>
              <a:ext uri="{FF2B5EF4-FFF2-40B4-BE49-F238E27FC236}">
                <a16:creationId xmlns:a16="http://schemas.microsoft.com/office/drawing/2014/main" id="{23705028-8F27-4730-B56D-92866F9C9D5C}"/>
              </a:ext>
            </a:extLst>
          </p:cNvPr>
          <p:cNvSpPr txBox="1"/>
          <p:nvPr userDrawn="1"/>
        </p:nvSpPr>
        <p:spPr>
          <a:xfrm>
            <a:off x="334963" y="6546850"/>
            <a:ext cx="3851275" cy="288000"/>
          </a:xfrm>
          <a:prstGeom prst="rect">
            <a:avLst/>
          </a:prstGeom>
        </p:spPr>
        <p:txBody>
          <a:bodyPr anchor="ctr">
            <a:noAutofit/>
          </a:bodyPr>
          <a:lstStyle>
            <a:defPPr>
              <a:defRPr lang="en-US"/>
            </a:defPPr>
            <a:lvl1pPr marL="0" indent="0" algn="l" defTabSz="457200" rtl="0" eaLnBrk="1" latinLnBrk="0" hangingPunct="1">
              <a:spcBef>
                <a:spcPct val="20000"/>
              </a:spcBef>
              <a:buFont typeface="Wingdings" panose="05000000000000000000" pitchFamily="2" charset="2"/>
              <a:buNone/>
              <a:defRPr sz="900" kern="1200">
                <a:solidFill>
                  <a:schemeClr val="tx2"/>
                </a:solidFill>
                <a:latin typeface="Arial" panose="020B0604020202020204" pitchFamily="34" charset="0"/>
                <a:ea typeface="Verdana" panose="020B0604030504040204" pitchFamily="34" charset="0"/>
                <a:cs typeface="Arial" panose="020B0604020202020204" pitchFamily="34" charset="0"/>
              </a:defRPr>
            </a:lvl1pPr>
            <a:lvl2pPr marL="457200" indent="0" algn="l" defTabSz="457200" rtl="0" eaLnBrk="1" latinLnBrk="0" hangingPunct="1">
              <a:spcBef>
                <a:spcPct val="20000"/>
              </a:spcBef>
              <a:buFont typeface="Arial"/>
              <a:buNone/>
              <a:defRPr sz="9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914400" indent="0" algn="l" defTabSz="457200" rtl="0" eaLnBrk="1" latinLnBrk="0" hangingPunct="1">
              <a:spcBef>
                <a:spcPct val="20000"/>
              </a:spcBef>
              <a:buFont typeface="Arial"/>
              <a:buNone/>
              <a:defRPr sz="9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371600" indent="0" algn="l" defTabSz="457200" rtl="0" eaLnBrk="1" latinLnBrk="0" hangingPunct="1">
              <a:spcBef>
                <a:spcPct val="20000"/>
              </a:spcBef>
              <a:buFont typeface="Arial"/>
              <a:buNone/>
              <a:defRPr sz="9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1828800" indent="0" algn="l" defTabSz="457200" rtl="0" eaLnBrk="1" latinLnBrk="0" hangingPunct="1">
              <a:spcBef>
                <a:spcPct val="20000"/>
              </a:spcBef>
              <a:buFont typeface="Arial"/>
              <a:buNone/>
              <a:defRPr sz="9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1050">
                <a:solidFill>
                  <a:schemeClr val="tx2"/>
                </a:solidFill>
              </a:rPr>
              <a:t>© 2023 ACI</a:t>
            </a:r>
            <a:endParaRPr lang="en-CA" sz="1000">
              <a:solidFill>
                <a:schemeClr val="tx2"/>
              </a:solidFill>
            </a:endParaRPr>
          </a:p>
        </p:txBody>
      </p:sp>
      <p:sp>
        <p:nvSpPr>
          <p:cNvPr id="15" name="Slide Number Placeholder 5">
            <a:extLst>
              <a:ext uri="{FF2B5EF4-FFF2-40B4-BE49-F238E27FC236}">
                <a16:creationId xmlns:a16="http://schemas.microsoft.com/office/drawing/2014/main" id="{66F55111-9D9C-4DBC-A6C7-892F59FEA285}"/>
              </a:ext>
            </a:extLst>
          </p:cNvPr>
          <p:cNvSpPr>
            <a:spLocks noGrp="1"/>
          </p:cNvSpPr>
          <p:nvPr>
            <p:ph type="sldNum" sz="quarter" idx="4"/>
          </p:nvPr>
        </p:nvSpPr>
        <p:spPr>
          <a:xfrm>
            <a:off x="11142358" y="6539223"/>
            <a:ext cx="713134" cy="288000"/>
          </a:xfrm>
          <a:prstGeom prst="rect">
            <a:avLst/>
          </a:prstGeom>
        </p:spPr>
        <p:txBody>
          <a:bodyPr anchor="ctr"/>
          <a:lstStyle>
            <a:defPPr>
              <a:defRPr lang="en-US"/>
            </a:defPPr>
            <a:lvl1pPr marL="0" algn="r" defTabSz="914400" rtl="0" eaLnBrk="1" latinLnBrk="0" hangingPunct="1">
              <a:defRPr sz="900" kern="1200">
                <a:solidFill>
                  <a:schemeClr val="tx1">
                    <a:lumMod val="85000"/>
                    <a:lumOff val="1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3DAD56E-802A-2646-A8DB-6610A51D0FC3}" type="slidenum">
              <a:rPr lang="en-US" smtClean="0"/>
              <a:t>‹#›</a:t>
            </a:fld>
            <a:endParaRPr lang="en-US"/>
          </a:p>
        </p:txBody>
      </p:sp>
      <p:pic>
        <p:nvPicPr>
          <p:cNvPr id="8" name="Picture 7" descr="A picture containing text, clipart, sign&#10;&#10;Description automatically generated">
            <a:extLst>
              <a:ext uri="{FF2B5EF4-FFF2-40B4-BE49-F238E27FC236}">
                <a16:creationId xmlns:a16="http://schemas.microsoft.com/office/drawing/2014/main" id="{DBD45E2F-6761-4332-8B06-82CE697FAA9D}"/>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0212309" y="96858"/>
            <a:ext cx="1906483" cy="890023"/>
          </a:xfrm>
          <a:prstGeom prst="rect">
            <a:avLst/>
          </a:prstGeom>
        </p:spPr>
      </p:pic>
    </p:spTree>
    <p:extLst>
      <p:ext uri="{BB962C8B-B14F-4D97-AF65-F5344CB8AC3E}">
        <p14:creationId xmlns:p14="http://schemas.microsoft.com/office/powerpoint/2010/main" val="4264503678"/>
      </p:ext>
    </p:extLst>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Lst>
  <p:transition/>
  <p:hf hdr="0"/>
  <p:txStyles>
    <p:titleStyle>
      <a:lvl1pPr algn="ctr" defTabSz="457200" rtl="0" eaLnBrk="1" latinLnBrk="0" hangingPunct="1">
        <a:spcBef>
          <a:spcPct val="0"/>
        </a:spcBef>
        <a:buNone/>
        <a:defRPr sz="4400" kern="1200">
          <a:solidFill>
            <a:srgbClr val="003A8C"/>
          </a:solidFill>
          <a:latin typeface="Arial" panose="020B0604020202020204" pitchFamily="34" charset="0"/>
          <a:ea typeface="Verdana" panose="020B0604030504040204" pitchFamily="34" charset="0"/>
          <a:cs typeface="Arial" panose="020B0604020202020204" pitchFamily="34" charset="0"/>
        </a:defRPr>
      </a:lvl1pPr>
    </p:titleStyle>
    <p:bodyStyle>
      <a:lvl1pPr marL="342900" indent="-342900" algn="l" defTabSz="457200" rtl="0" eaLnBrk="1" latinLnBrk="0" hangingPunct="1">
        <a:spcBef>
          <a:spcPct val="20000"/>
        </a:spcBef>
        <a:buFont typeface="Wingdings" panose="05000000000000000000" pitchFamily="2" charset="2"/>
        <a:buChar char="Q"/>
        <a:defRPr sz="32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742950" indent="-285750" algn="l" defTabSz="457200" rtl="0" eaLnBrk="1" latinLnBrk="0" hangingPunct="1">
        <a:spcBef>
          <a:spcPct val="20000"/>
        </a:spcBef>
        <a:buFont typeface="Arial"/>
        <a:buChar char="–"/>
        <a:defRPr sz="28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143000" indent="-228600" algn="l" defTabSz="457200" rtl="0" eaLnBrk="1" latinLnBrk="0" hangingPunct="1">
        <a:spcBef>
          <a:spcPct val="20000"/>
        </a:spcBef>
        <a:buFont typeface="Arial"/>
        <a:buChar char="•"/>
        <a:defRPr sz="2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6002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20574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jpeg"/><Relationship Id="rId7" Type="http://schemas.microsoft.com/office/2007/relationships/hdphoto" Target="../media/hdphoto1.wdp"/><Relationship Id="rId2" Type="http://schemas.openxmlformats.org/officeDocument/2006/relationships/notesSlide" Target="../notesSlides/notesSlide1.xml"/><Relationship Id="rId1" Type="http://schemas.openxmlformats.org/officeDocument/2006/relationships/slideLayout" Target="../slideLayouts/slideLayout10.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255.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254.xml"/><Relationship Id="rId5" Type="http://schemas.openxmlformats.org/officeDocument/2006/relationships/chart" Target="../charts/chart253.xml"/><Relationship Id="rId4" Type="http://schemas.openxmlformats.org/officeDocument/2006/relationships/chart" Target="../charts/chart252.xml"/></Relationships>
</file>

<file path=ppt/slides/_rels/slide101.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259.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258.xml"/><Relationship Id="rId5" Type="http://schemas.openxmlformats.org/officeDocument/2006/relationships/chart" Target="../charts/chart257.xml"/><Relationship Id="rId4" Type="http://schemas.openxmlformats.org/officeDocument/2006/relationships/chart" Target="../charts/chart256.xml"/></Relationships>
</file>

<file path=ppt/slides/_rels/slide102.xml.rels><?xml version="1.0" encoding="UTF-8" standalone="yes"?>
<Relationships xmlns="http://schemas.openxmlformats.org/package/2006/relationships"><Relationship Id="rId8" Type="http://schemas.openxmlformats.org/officeDocument/2006/relationships/chart" Target="../charts/chart263.xml"/><Relationship Id="rId3" Type="http://schemas.openxmlformats.org/officeDocument/2006/relationships/image" Target="../media/image54.png"/><Relationship Id="rId7" Type="http://schemas.openxmlformats.org/officeDocument/2006/relationships/chart" Target="../charts/chart262.xml"/><Relationship Id="rId2" Type="http://schemas.openxmlformats.org/officeDocument/2006/relationships/notesSlide" Target="../notesSlides/notesSlide41.xml"/><Relationship Id="rId1" Type="http://schemas.openxmlformats.org/officeDocument/2006/relationships/slideLayout" Target="../slideLayouts/slideLayout6.xml"/><Relationship Id="rId6" Type="http://schemas.openxmlformats.org/officeDocument/2006/relationships/chart" Target="../charts/chart261.xml"/><Relationship Id="rId5" Type="http://schemas.openxmlformats.org/officeDocument/2006/relationships/chart" Target="../charts/chart260.xml"/><Relationship Id="rId4" Type="http://schemas.openxmlformats.org/officeDocument/2006/relationships/image" Target="../media/image55.svg"/></Relationships>
</file>

<file path=ppt/slides/_rels/slide103.xml.rels><?xml version="1.0" encoding="UTF-8" standalone="yes"?>
<Relationships xmlns="http://schemas.openxmlformats.org/package/2006/relationships"><Relationship Id="rId8" Type="http://schemas.openxmlformats.org/officeDocument/2006/relationships/chart" Target="../charts/chart267.xml"/><Relationship Id="rId3" Type="http://schemas.openxmlformats.org/officeDocument/2006/relationships/image" Target="../media/image54.png"/><Relationship Id="rId7" Type="http://schemas.openxmlformats.org/officeDocument/2006/relationships/chart" Target="../charts/chart266.xml"/><Relationship Id="rId2" Type="http://schemas.openxmlformats.org/officeDocument/2006/relationships/notesSlide" Target="../notesSlides/notesSlide42.xml"/><Relationship Id="rId1" Type="http://schemas.openxmlformats.org/officeDocument/2006/relationships/slideLayout" Target="../slideLayouts/slideLayout6.xml"/><Relationship Id="rId6" Type="http://schemas.openxmlformats.org/officeDocument/2006/relationships/chart" Target="../charts/chart265.xml"/><Relationship Id="rId5" Type="http://schemas.openxmlformats.org/officeDocument/2006/relationships/chart" Target="../charts/chart264.xml"/><Relationship Id="rId4" Type="http://schemas.openxmlformats.org/officeDocument/2006/relationships/image" Target="../media/image55.svg"/></Relationships>
</file>

<file path=ppt/slides/_rels/slide104.xml.rels><?xml version="1.0" encoding="UTF-8" standalone="yes"?>
<Relationships xmlns="http://schemas.openxmlformats.org/package/2006/relationships"><Relationship Id="rId8" Type="http://schemas.openxmlformats.org/officeDocument/2006/relationships/chart" Target="../charts/chart271.xml"/><Relationship Id="rId3" Type="http://schemas.openxmlformats.org/officeDocument/2006/relationships/image" Target="../media/image54.png"/><Relationship Id="rId7" Type="http://schemas.openxmlformats.org/officeDocument/2006/relationships/chart" Target="../charts/chart270.xml"/><Relationship Id="rId2" Type="http://schemas.openxmlformats.org/officeDocument/2006/relationships/notesSlide" Target="../notesSlides/notesSlide43.xml"/><Relationship Id="rId1" Type="http://schemas.openxmlformats.org/officeDocument/2006/relationships/slideLayout" Target="../slideLayouts/slideLayout6.xml"/><Relationship Id="rId6" Type="http://schemas.openxmlformats.org/officeDocument/2006/relationships/chart" Target="../charts/chart269.xml"/><Relationship Id="rId5" Type="http://schemas.openxmlformats.org/officeDocument/2006/relationships/chart" Target="../charts/chart268.xml"/><Relationship Id="rId4" Type="http://schemas.openxmlformats.org/officeDocument/2006/relationships/image" Target="../media/image55.svg"/></Relationships>
</file>

<file path=ppt/slides/_rels/slide105.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275.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274.xml"/><Relationship Id="rId5" Type="http://schemas.openxmlformats.org/officeDocument/2006/relationships/chart" Target="../charts/chart273.xml"/><Relationship Id="rId4" Type="http://schemas.openxmlformats.org/officeDocument/2006/relationships/chart" Target="../charts/chart272.xml"/></Relationships>
</file>

<file path=ppt/slides/_rels/slide106.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279.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278.xml"/><Relationship Id="rId5" Type="http://schemas.openxmlformats.org/officeDocument/2006/relationships/chart" Target="../charts/chart277.xml"/><Relationship Id="rId4" Type="http://schemas.openxmlformats.org/officeDocument/2006/relationships/chart" Target="../charts/chart276.xml"/></Relationships>
</file>

<file path=ppt/slides/_rels/slide107.xml.rels><?xml version="1.0" encoding="UTF-8" standalone="yes"?>
<Relationships xmlns="http://schemas.openxmlformats.org/package/2006/relationships"><Relationship Id="rId3" Type="http://schemas.openxmlformats.org/officeDocument/2006/relationships/image" Target="../media/image57.svg"/><Relationship Id="rId7" Type="http://schemas.openxmlformats.org/officeDocument/2006/relationships/chart" Target="../charts/chart283.xml"/><Relationship Id="rId2" Type="http://schemas.openxmlformats.org/officeDocument/2006/relationships/image" Target="../media/image56.png"/><Relationship Id="rId1" Type="http://schemas.openxmlformats.org/officeDocument/2006/relationships/slideLayout" Target="../slideLayouts/slideLayout6.xml"/><Relationship Id="rId6" Type="http://schemas.openxmlformats.org/officeDocument/2006/relationships/chart" Target="../charts/chart282.xml"/><Relationship Id="rId5" Type="http://schemas.openxmlformats.org/officeDocument/2006/relationships/chart" Target="../charts/chart281.xml"/><Relationship Id="rId4" Type="http://schemas.openxmlformats.org/officeDocument/2006/relationships/chart" Target="../charts/chart280.xml"/></Relationships>
</file>

<file path=ppt/slides/_rels/slide108.xml.rels><?xml version="1.0" encoding="UTF-8" standalone="yes"?>
<Relationships xmlns="http://schemas.openxmlformats.org/package/2006/relationships"><Relationship Id="rId3" Type="http://schemas.openxmlformats.org/officeDocument/2006/relationships/image" Target="../media/image57.svg"/><Relationship Id="rId7" Type="http://schemas.openxmlformats.org/officeDocument/2006/relationships/chart" Target="../charts/chart287.xml"/><Relationship Id="rId2" Type="http://schemas.openxmlformats.org/officeDocument/2006/relationships/image" Target="../media/image56.png"/><Relationship Id="rId1" Type="http://schemas.openxmlformats.org/officeDocument/2006/relationships/slideLayout" Target="../slideLayouts/slideLayout6.xml"/><Relationship Id="rId6" Type="http://schemas.openxmlformats.org/officeDocument/2006/relationships/chart" Target="../charts/chart286.xml"/><Relationship Id="rId5" Type="http://schemas.openxmlformats.org/officeDocument/2006/relationships/chart" Target="../charts/chart285.xml"/><Relationship Id="rId4" Type="http://schemas.openxmlformats.org/officeDocument/2006/relationships/chart" Target="../charts/chart284.xml"/></Relationships>
</file>

<file path=ppt/slides/_rels/slide109.xml.rels><?xml version="1.0" encoding="UTF-8" standalone="yes"?>
<Relationships xmlns="http://schemas.openxmlformats.org/package/2006/relationships"><Relationship Id="rId3" Type="http://schemas.openxmlformats.org/officeDocument/2006/relationships/image" Target="../media/image57.svg"/><Relationship Id="rId7" Type="http://schemas.openxmlformats.org/officeDocument/2006/relationships/chart" Target="../charts/chart291.xml"/><Relationship Id="rId2" Type="http://schemas.openxmlformats.org/officeDocument/2006/relationships/image" Target="../media/image56.png"/><Relationship Id="rId1" Type="http://schemas.openxmlformats.org/officeDocument/2006/relationships/slideLayout" Target="../slideLayouts/slideLayout6.xml"/><Relationship Id="rId6" Type="http://schemas.openxmlformats.org/officeDocument/2006/relationships/chart" Target="../charts/chart290.xml"/><Relationship Id="rId5" Type="http://schemas.openxmlformats.org/officeDocument/2006/relationships/chart" Target="../charts/chart289.xml"/><Relationship Id="rId4" Type="http://schemas.openxmlformats.org/officeDocument/2006/relationships/chart" Target="../charts/chart288.xml"/></Relationships>
</file>

<file path=ppt/slides/_rels/slide11.xml.rels><?xml version="1.0" encoding="UTF-8" standalone="yes"?>
<Relationships xmlns="http://schemas.openxmlformats.org/package/2006/relationships"><Relationship Id="rId3" Type="http://schemas.openxmlformats.org/officeDocument/2006/relationships/hyperlink" Target="mailto:aciasq@aci.aero" TargetMode="External"/><Relationship Id="rId2" Type="http://schemas.openxmlformats.org/officeDocument/2006/relationships/notesSlide" Target="../notesSlides/notesSlide10.xml"/><Relationship Id="rId1" Type="http://schemas.openxmlformats.org/officeDocument/2006/relationships/slideLayout" Target="../slideLayouts/slideLayout9.xml"/><Relationship Id="rId5" Type="http://schemas.microsoft.com/office/2007/relationships/hdphoto" Target="../media/hdphoto2.wdp"/><Relationship Id="rId4" Type="http://schemas.openxmlformats.org/officeDocument/2006/relationships/image" Target="../media/image23.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1.xml.rels><?xml version="1.0" encoding="UTF-8" standalone="yes"?>
<Relationships xmlns="http://schemas.openxmlformats.org/package/2006/relationships"><Relationship Id="rId8" Type="http://schemas.openxmlformats.org/officeDocument/2006/relationships/image" Target="../media/image77.svg"/><Relationship Id="rId13" Type="http://schemas.openxmlformats.org/officeDocument/2006/relationships/image" Target="../media/image82.png"/><Relationship Id="rId3" Type="http://schemas.openxmlformats.org/officeDocument/2006/relationships/image" Target="../media/image72.png"/><Relationship Id="rId7" Type="http://schemas.openxmlformats.org/officeDocument/2006/relationships/image" Target="../media/image76.png"/><Relationship Id="rId12" Type="http://schemas.openxmlformats.org/officeDocument/2006/relationships/image" Target="../media/image81.svg"/><Relationship Id="rId2" Type="http://schemas.openxmlformats.org/officeDocument/2006/relationships/notesSlide" Target="../notesSlides/notesSlide44.xml"/><Relationship Id="rId16" Type="http://schemas.openxmlformats.org/officeDocument/2006/relationships/image" Target="../media/image85.svg"/><Relationship Id="rId1" Type="http://schemas.openxmlformats.org/officeDocument/2006/relationships/slideLayout" Target="../slideLayouts/slideLayout5.xml"/><Relationship Id="rId6" Type="http://schemas.openxmlformats.org/officeDocument/2006/relationships/image" Target="../media/image75.svg"/><Relationship Id="rId11" Type="http://schemas.openxmlformats.org/officeDocument/2006/relationships/image" Target="../media/image80.png"/><Relationship Id="rId5" Type="http://schemas.openxmlformats.org/officeDocument/2006/relationships/image" Target="../media/image74.png"/><Relationship Id="rId15" Type="http://schemas.openxmlformats.org/officeDocument/2006/relationships/image" Target="../media/image84.png"/><Relationship Id="rId10" Type="http://schemas.openxmlformats.org/officeDocument/2006/relationships/image" Target="../media/image79.svg"/><Relationship Id="rId4" Type="http://schemas.openxmlformats.org/officeDocument/2006/relationships/image" Target="../media/image73.svg"/><Relationship Id="rId9" Type="http://schemas.openxmlformats.org/officeDocument/2006/relationships/image" Target="../media/image78.png"/><Relationship Id="rId14" Type="http://schemas.openxmlformats.org/officeDocument/2006/relationships/image" Target="../media/image83.svg"/></Relationships>
</file>

<file path=ppt/slides/_rels/slide112.xml.rels><?xml version="1.0" encoding="UTF-8" standalone="yes"?>
<Relationships xmlns="http://schemas.openxmlformats.org/package/2006/relationships"><Relationship Id="rId3" Type="http://schemas.openxmlformats.org/officeDocument/2006/relationships/chart" Target="../charts/chart293.xml"/><Relationship Id="rId2" Type="http://schemas.openxmlformats.org/officeDocument/2006/relationships/chart" Target="../charts/chart292.xml"/><Relationship Id="rId1" Type="http://schemas.openxmlformats.org/officeDocument/2006/relationships/slideLayout" Target="../slideLayouts/slideLayout8.xml"/><Relationship Id="rId5" Type="http://schemas.openxmlformats.org/officeDocument/2006/relationships/chart" Target="../charts/chart295.xml"/><Relationship Id="rId4" Type="http://schemas.openxmlformats.org/officeDocument/2006/relationships/chart" Target="../charts/chart294.xml"/></Relationships>
</file>

<file path=ppt/slides/_rels/slide113.xml.rels><?xml version="1.0" encoding="UTF-8" standalone="yes"?>
<Relationships xmlns="http://schemas.openxmlformats.org/package/2006/relationships"><Relationship Id="rId3" Type="http://schemas.openxmlformats.org/officeDocument/2006/relationships/chart" Target="../charts/chart297.xml"/><Relationship Id="rId2" Type="http://schemas.openxmlformats.org/officeDocument/2006/relationships/chart" Target="../charts/chart296.xml"/><Relationship Id="rId1" Type="http://schemas.openxmlformats.org/officeDocument/2006/relationships/slideLayout" Target="../slideLayouts/slideLayout8.xml"/><Relationship Id="rId5" Type="http://schemas.openxmlformats.org/officeDocument/2006/relationships/chart" Target="../charts/chart299.xml"/><Relationship Id="rId4" Type="http://schemas.openxmlformats.org/officeDocument/2006/relationships/chart" Target="../charts/chart298.xml"/></Relationships>
</file>

<file path=ppt/slides/_rels/slide114.xml.rels><?xml version="1.0" encoding="UTF-8" standalone="yes"?>
<Relationships xmlns="http://schemas.openxmlformats.org/package/2006/relationships"><Relationship Id="rId3" Type="http://schemas.openxmlformats.org/officeDocument/2006/relationships/chart" Target="../charts/chart301.xml"/><Relationship Id="rId2" Type="http://schemas.openxmlformats.org/officeDocument/2006/relationships/chart" Target="../charts/chart300.xml"/><Relationship Id="rId1" Type="http://schemas.openxmlformats.org/officeDocument/2006/relationships/slideLayout" Target="../slideLayouts/slideLayout8.xml"/><Relationship Id="rId5" Type="http://schemas.openxmlformats.org/officeDocument/2006/relationships/chart" Target="../charts/chart303.xml"/><Relationship Id="rId4" Type="http://schemas.openxmlformats.org/officeDocument/2006/relationships/chart" Target="../charts/chart302.xml"/></Relationships>
</file>

<file path=ppt/slides/_rels/slide115.xml.rels><?xml version="1.0" encoding="UTF-8" standalone="yes"?>
<Relationships xmlns="http://schemas.openxmlformats.org/package/2006/relationships"><Relationship Id="rId3" Type="http://schemas.openxmlformats.org/officeDocument/2006/relationships/chart" Target="../charts/chart305.xml"/><Relationship Id="rId2" Type="http://schemas.openxmlformats.org/officeDocument/2006/relationships/chart" Target="../charts/chart304.xml"/><Relationship Id="rId1" Type="http://schemas.openxmlformats.org/officeDocument/2006/relationships/slideLayout" Target="../slideLayouts/slideLayout8.xml"/><Relationship Id="rId5" Type="http://schemas.openxmlformats.org/officeDocument/2006/relationships/chart" Target="../charts/chart307.xml"/><Relationship Id="rId4" Type="http://schemas.openxmlformats.org/officeDocument/2006/relationships/chart" Target="../charts/chart306.xml"/></Relationships>
</file>

<file path=ppt/slides/_rels/slide116.xml.rels><?xml version="1.0" encoding="UTF-8" standalone="yes"?>
<Relationships xmlns="http://schemas.openxmlformats.org/package/2006/relationships"><Relationship Id="rId3" Type="http://schemas.openxmlformats.org/officeDocument/2006/relationships/chart" Target="../charts/chart309.xml"/><Relationship Id="rId2" Type="http://schemas.openxmlformats.org/officeDocument/2006/relationships/chart" Target="../charts/chart308.xml"/><Relationship Id="rId1" Type="http://schemas.openxmlformats.org/officeDocument/2006/relationships/slideLayout" Target="../slideLayouts/slideLayout8.xml"/><Relationship Id="rId5" Type="http://schemas.openxmlformats.org/officeDocument/2006/relationships/chart" Target="../charts/chart311.xml"/><Relationship Id="rId4" Type="http://schemas.openxmlformats.org/officeDocument/2006/relationships/chart" Target="../charts/chart310.xml"/></Relationships>
</file>

<file path=ppt/slides/_rels/slide117.xml.rels><?xml version="1.0" encoding="UTF-8" standalone="yes"?>
<Relationships xmlns="http://schemas.openxmlformats.org/package/2006/relationships"><Relationship Id="rId3" Type="http://schemas.openxmlformats.org/officeDocument/2006/relationships/chart" Target="../charts/chart313.xml"/><Relationship Id="rId2" Type="http://schemas.openxmlformats.org/officeDocument/2006/relationships/chart" Target="../charts/chart312.xml"/><Relationship Id="rId1" Type="http://schemas.openxmlformats.org/officeDocument/2006/relationships/slideLayout" Target="../slideLayouts/slideLayout8.xml"/><Relationship Id="rId5" Type="http://schemas.openxmlformats.org/officeDocument/2006/relationships/chart" Target="../charts/chart315.xml"/><Relationship Id="rId4" Type="http://schemas.openxmlformats.org/officeDocument/2006/relationships/chart" Target="../charts/chart314.xml"/></Relationships>
</file>

<file path=ppt/slides/_rels/slide118.xml.rels><?xml version="1.0" encoding="UTF-8" standalone="yes"?>
<Relationships xmlns="http://schemas.openxmlformats.org/package/2006/relationships"><Relationship Id="rId3" Type="http://schemas.openxmlformats.org/officeDocument/2006/relationships/image" Target="../media/image18.svg"/><Relationship Id="rId7" Type="http://schemas.openxmlformats.org/officeDocument/2006/relationships/chart" Target="../charts/chart319.xml"/><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chart" Target="../charts/chart318.xml"/><Relationship Id="rId5" Type="http://schemas.openxmlformats.org/officeDocument/2006/relationships/chart" Target="../charts/chart317.xml"/><Relationship Id="rId4" Type="http://schemas.openxmlformats.org/officeDocument/2006/relationships/chart" Target="../charts/chart316.xml"/></Relationships>
</file>

<file path=ppt/slides/_rels/slide119.xml.rels><?xml version="1.0" encoding="UTF-8" standalone="yes"?>
<Relationships xmlns="http://schemas.openxmlformats.org/package/2006/relationships"><Relationship Id="rId3" Type="http://schemas.openxmlformats.org/officeDocument/2006/relationships/image" Target="../media/image18.svg"/><Relationship Id="rId7" Type="http://schemas.openxmlformats.org/officeDocument/2006/relationships/chart" Target="../charts/chart323.xml"/><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chart" Target="../charts/chart322.xml"/><Relationship Id="rId5" Type="http://schemas.openxmlformats.org/officeDocument/2006/relationships/chart" Target="../charts/chart321.xml"/><Relationship Id="rId4" Type="http://schemas.openxmlformats.org/officeDocument/2006/relationships/chart" Target="../charts/chart3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0.xml.rels><?xml version="1.0" encoding="UTF-8" standalone="yes"?>
<Relationships xmlns="http://schemas.openxmlformats.org/package/2006/relationships"><Relationship Id="rId3" Type="http://schemas.openxmlformats.org/officeDocument/2006/relationships/image" Target="../media/image18.svg"/><Relationship Id="rId7" Type="http://schemas.openxmlformats.org/officeDocument/2006/relationships/chart" Target="../charts/chart327.xml"/><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chart" Target="../charts/chart326.xml"/><Relationship Id="rId5" Type="http://schemas.openxmlformats.org/officeDocument/2006/relationships/chart" Target="../charts/chart325.xml"/><Relationship Id="rId4" Type="http://schemas.openxmlformats.org/officeDocument/2006/relationships/chart" Target="../charts/chart324.xml"/></Relationships>
</file>

<file path=ppt/slides/_rels/slide121.xml.rels><?xml version="1.0" encoding="UTF-8" standalone="yes"?>
<Relationships xmlns="http://schemas.openxmlformats.org/package/2006/relationships"><Relationship Id="rId3" Type="http://schemas.openxmlformats.org/officeDocument/2006/relationships/image" Target="../media/image20.svg"/><Relationship Id="rId7" Type="http://schemas.openxmlformats.org/officeDocument/2006/relationships/chart" Target="../charts/chart331.xml"/><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chart" Target="../charts/chart330.xml"/><Relationship Id="rId5" Type="http://schemas.openxmlformats.org/officeDocument/2006/relationships/chart" Target="../charts/chart329.xml"/><Relationship Id="rId4" Type="http://schemas.openxmlformats.org/officeDocument/2006/relationships/chart" Target="../charts/chart328.xml"/></Relationships>
</file>

<file path=ppt/slides/_rels/slide122.xml.rels><?xml version="1.0" encoding="UTF-8" standalone="yes"?>
<Relationships xmlns="http://schemas.openxmlformats.org/package/2006/relationships"><Relationship Id="rId3" Type="http://schemas.openxmlformats.org/officeDocument/2006/relationships/image" Target="../media/image20.svg"/><Relationship Id="rId7" Type="http://schemas.openxmlformats.org/officeDocument/2006/relationships/chart" Target="../charts/chart335.xml"/><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chart" Target="../charts/chart334.xml"/><Relationship Id="rId5" Type="http://schemas.openxmlformats.org/officeDocument/2006/relationships/chart" Target="../charts/chart333.xml"/><Relationship Id="rId4" Type="http://schemas.openxmlformats.org/officeDocument/2006/relationships/chart" Target="../charts/chart332.xml"/></Relationships>
</file>

<file path=ppt/slides/_rels/slide123.xml.rels><?xml version="1.0" encoding="UTF-8" standalone="yes"?>
<Relationships xmlns="http://schemas.openxmlformats.org/package/2006/relationships"><Relationship Id="rId3" Type="http://schemas.openxmlformats.org/officeDocument/2006/relationships/image" Target="../media/image20.svg"/><Relationship Id="rId7" Type="http://schemas.openxmlformats.org/officeDocument/2006/relationships/chart" Target="../charts/chart339.xml"/><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chart" Target="../charts/chart338.xml"/><Relationship Id="rId5" Type="http://schemas.openxmlformats.org/officeDocument/2006/relationships/chart" Target="../charts/chart337.xml"/><Relationship Id="rId4" Type="http://schemas.openxmlformats.org/officeDocument/2006/relationships/chart" Target="../charts/chart336.xml"/></Relationships>
</file>

<file path=ppt/slides/_rels/slide124.xml.rels><?xml version="1.0" encoding="UTF-8" standalone="yes"?>
<Relationships xmlns="http://schemas.openxmlformats.org/package/2006/relationships"><Relationship Id="rId3" Type="http://schemas.openxmlformats.org/officeDocument/2006/relationships/image" Target="../media/image25.svg"/><Relationship Id="rId7" Type="http://schemas.openxmlformats.org/officeDocument/2006/relationships/chart" Target="../charts/chart343.xml"/><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chart" Target="../charts/chart342.xml"/><Relationship Id="rId5" Type="http://schemas.openxmlformats.org/officeDocument/2006/relationships/chart" Target="../charts/chart341.xml"/><Relationship Id="rId4" Type="http://schemas.openxmlformats.org/officeDocument/2006/relationships/chart" Target="../charts/chart340.xml"/></Relationships>
</file>

<file path=ppt/slides/_rels/slide125.xml.rels><?xml version="1.0" encoding="UTF-8" standalone="yes"?>
<Relationships xmlns="http://schemas.openxmlformats.org/package/2006/relationships"><Relationship Id="rId3" Type="http://schemas.openxmlformats.org/officeDocument/2006/relationships/image" Target="../media/image25.svg"/><Relationship Id="rId7" Type="http://schemas.openxmlformats.org/officeDocument/2006/relationships/chart" Target="../charts/chart347.xml"/><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chart" Target="../charts/chart346.xml"/><Relationship Id="rId5" Type="http://schemas.openxmlformats.org/officeDocument/2006/relationships/chart" Target="../charts/chart345.xml"/><Relationship Id="rId4" Type="http://schemas.openxmlformats.org/officeDocument/2006/relationships/chart" Target="../charts/chart344.xml"/></Relationships>
</file>

<file path=ppt/slides/_rels/slide126.xml.rels><?xml version="1.0" encoding="UTF-8" standalone="yes"?>
<Relationships xmlns="http://schemas.openxmlformats.org/package/2006/relationships"><Relationship Id="rId3" Type="http://schemas.openxmlformats.org/officeDocument/2006/relationships/image" Target="../media/image25.svg"/><Relationship Id="rId7" Type="http://schemas.openxmlformats.org/officeDocument/2006/relationships/chart" Target="../charts/chart351.xml"/><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chart" Target="../charts/chart350.xml"/><Relationship Id="rId5" Type="http://schemas.openxmlformats.org/officeDocument/2006/relationships/chart" Target="../charts/chart349.xml"/><Relationship Id="rId4" Type="http://schemas.openxmlformats.org/officeDocument/2006/relationships/chart" Target="../charts/chart348.xml"/></Relationships>
</file>

<file path=ppt/slides/_rels/slide127.xml.rels><?xml version="1.0" encoding="UTF-8" standalone="yes"?>
<Relationships xmlns="http://schemas.openxmlformats.org/package/2006/relationships"><Relationship Id="rId3" Type="http://schemas.openxmlformats.org/officeDocument/2006/relationships/chart" Target="../charts/chart352.xml"/><Relationship Id="rId2" Type="http://schemas.openxmlformats.org/officeDocument/2006/relationships/notesSlide" Target="../notesSlides/notesSlide45.xml"/><Relationship Id="rId1" Type="http://schemas.openxmlformats.org/officeDocument/2006/relationships/slideLayout" Target="../slideLayouts/slideLayout6.xml"/><Relationship Id="rId6" Type="http://schemas.openxmlformats.org/officeDocument/2006/relationships/chart" Target="../charts/chart355.xml"/><Relationship Id="rId5" Type="http://schemas.openxmlformats.org/officeDocument/2006/relationships/chart" Target="../charts/chart354.xml"/><Relationship Id="rId4" Type="http://schemas.openxmlformats.org/officeDocument/2006/relationships/chart" Target="../charts/chart353.xml"/></Relationships>
</file>

<file path=ppt/slides/_rels/slide128.xml.rels><?xml version="1.0" encoding="UTF-8" standalone="yes"?>
<Relationships xmlns="http://schemas.openxmlformats.org/package/2006/relationships"><Relationship Id="rId3" Type="http://schemas.openxmlformats.org/officeDocument/2006/relationships/chart" Target="../charts/chart356.xml"/><Relationship Id="rId2" Type="http://schemas.openxmlformats.org/officeDocument/2006/relationships/notesSlide" Target="../notesSlides/notesSlide46.xml"/><Relationship Id="rId1" Type="http://schemas.openxmlformats.org/officeDocument/2006/relationships/slideLayout" Target="../slideLayouts/slideLayout6.xml"/><Relationship Id="rId6" Type="http://schemas.openxmlformats.org/officeDocument/2006/relationships/chart" Target="../charts/chart359.xml"/><Relationship Id="rId5" Type="http://schemas.openxmlformats.org/officeDocument/2006/relationships/chart" Target="../charts/chart358.xml"/><Relationship Id="rId4" Type="http://schemas.openxmlformats.org/officeDocument/2006/relationships/chart" Target="../charts/chart357.xml"/></Relationships>
</file>

<file path=ppt/slides/_rels/slide129.xml.rels><?xml version="1.0" encoding="UTF-8" standalone="yes"?>
<Relationships xmlns="http://schemas.openxmlformats.org/package/2006/relationships"><Relationship Id="rId8" Type="http://schemas.openxmlformats.org/officeDocument/2006/relationships/chart" Target="../charts/chart363.xml"/><Relationship Id="rId3" Type="http://schemas.openxmlformats.org/officeDocument/2006/relationships/image" Target="../media/image52.png"/><Relationship Id="rId7" Type="http://schemas.openxmlformats.org/officeDocument/2006/relationships/chart" Target="../charts/chart362.xml"/><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chart" Target="../charts/chart361.xml"/><Relationship Id="rId5" Type="http://schemas.openxmlformats.org/officeDocument/2006/relationships/chart" Target="../charts/chart360.xml"/><Relationship Id="rId4" Type="http://schemas.openxmlformats.org/officeDocument/2006/relationships/image" Target="../media/image53.sv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0.xml.rels><?xml version="1.0" encoding="UTF-8" standalone="yes"?>
<Relationships xmlns="http://schemas.openxmlformats.org/package/2006/relationships"><Relationship Id="rId8" Type="http://schemas.openxmlformats.org/officeDocument/2006/relationships/chart" Target="../charts/chart367.xml"/><Relationship Id="rId3" Type="http://schemas.openxmlformats.org/officeDocument/2006/relationships/image" Target="../media/image52.png"/><Relationship Id="rId7" Type="http://schemas.openxmlformats.org/officeDocument/2006/relationships/chart" Target="../charts/chart366.xml"/><Relationship Id="rId2" Type="http://schemas.openxmlformats.org/officeDocument/2006/relationships/notesSlide" Target="../notesSlides/notesSlide48.xml"/><Relationship Id="rId1" Type="http://schemas.openxmlformats.org/officeDocument/2006/relationships/slideLayout" Target="../slideLayouts/slideLayout6.xml"/><Relationship Id="rId6" Type="http://schemas.openxmlformats.org/officeDocument/2006/relationships/chart" Target="../charts/chart365.xml"/><Relationship Id="rId5" Type="http://schemas.openxmlformats.org/officeDocument/2006/relationships/chart" Target="../charts/chart364.xml"/><Relationship Id="rId4" Type="http://schemas.openxmlformats.org/officeDocument/2006/relationships/image" Target="../media/image53.svg"/></Relationships>
</file>

<file path=ppt/slides/_rels/slide131.xml.rels><?xml version="1.0" encoding="UTF-8" standalone="yes"?>
<Relationships xmlns="http://schemas.openxmlformats.org/package/2006/relationships"><Relationship Id="rId8" Type="http://schemas.openxmlformats.org/officeDocument/2006/relationships/chart" Target="../charts/chart371.xml"/><Relationship Id="rId3" Type="http://schemas.openxmlformats.org/officeDocument/2006/relationships/image" Target="../media/image52.png"/><Relationship Id="rId7" Type="http://schemas.openxmlformats.org/officeDocument/2006/relationships/chart" Target="../charts/chart370.xml"/><Relationship Id="rId2" Type="http://schemas.openxmlformats.org/officeDocument/2006/relationships/notesSlide" Target="../notesSlides/notesSlide49.xml"/><Relationship Id="rId1" Type="http://schemas.openxmlformats.org/officeDocument/2006/relationships/slideLayout" Target="../slideLayouts/slideLayout6.xml"/><Relationship Id="rId6" Type="http://schemas.openxmlformats.org/officeDocument/2006/relationships/chart" Target="../charts/chart369.xml"/><Relationship Id="rId5" Type="http://schemas.openxmlformats.org/officeDocument/2006/relationships/chart" Target="../charts/chart368.xml"/><Relationship Id="rId4" Type="http://schemas.openxmlformats.org/officeDocument/2006/relationships/image" Target="../media/image53.svg"/></Relationships>
</file>

<file path=ppt/slides/_rels/slide132.xml.rels><?xml version="1.0" encoding="UTF-8" standalone="yes"?>
<Relationships xmlns="http://schemas.openxmlformats.org/package/2006/relationships"><Relationship Id="rId8" Type="http://schemas.openxmlformats.org/officeDocument/2006/relationships/chart" Target="../charts/chart375.xml"/><Relationship Id="rId3" Type="http://schemas.openxmlformats.org/officeDocument/2006/relationships/image" Target="../media/image52.png"/><Relationship Id="rId7" Type="http://schemas.openxmlformats.org/officeDocument/2006/relationships/chart" Target="../charts/chart374.xml"/><Relationship Id="rId2" Type="http://schemas.openxmlformats.org/officeDocument/2006/relationships/notesSlide" Target="../notesSlides/notesSlide50.xml"/><Relationship Id="rId1" Type="http://schemas.openxmlformats.org/officeDocument/2006/relationships/slideLayout" Target="../slideLayouts/slideLayout6.xml"/><Relationship Id="rId6" Type="http://schemas.openxmlformats.org/officeDocument/2006/relationships/chart" Target="../charts/chart373.xml"/><Relationship Id="rId5" Type="http://schemas.openxmlformats.org/officeDocument/2006/relationships/chart" Target="../charts/chart372.xml"/><Relationship Id="rId4" Type="http://schemas.openxmlformats.org/officeDocument/2006/relationships/image" Target="../media/image53.svg"/></Relationships>
</file>

<file path=ppt/slides/_rels/slide133.xml.rels><?xml version="1.0" encoding="UTF-8" standalone="yes"?>
<Relationships xmlns="http://schemas.openxmlformats.org/package/2006/relationships"><Relationship Id="rId8" Type="http://schemas.openxmlformats.org/officeDocument/2006/relationships/chart" Target="../charts/chart379.xml"/><Relationship Id="rId3" Type="http://schemas.openxmlformats.org/officeDocument/2006/relationships/image" Target="../media/image52.png"/><Relationship Id="rId7" Type="http://schemas.openxmlformats.org/officeDocument/2006/relationships/chart" Target="../charts/chart378.xml"/><Relationship Id="rId2" Type="http://schemas.openxmlformats.org/officeDocument/2006/relationships/notesSlide" Target="../notesSlides/notesSlide51.xml"/><Relationship Id="rId1" Type="http://schemas.openxmlformats.org/officeDocument/2006/relationships/slideLayout" Target="../slideLayouts/slideLayout6.xml"/><Relationship Id="rId6" Type="http://schemas.openxmlformats.org/officeDocument/2006/relationships/chart" Target="../charts/chart377.xml"/><Relationship Id="rId5" Type="http://schemas.openxmlformats.org/officeDocument/2006/relationships/chart" Target="../charts/chart376.xml"/><Relationship Id="rId4" Type="http://schemas.openxmlformats.org/officeDocument/2006/relationships/image" Target="../media/image53.svg"/></Relationships>
</file>

<file path=ppt/slides/_rels/slide134.xml.rels><?xml version="1.0" encoding="UTF-8" standalone="yes"?>
<Relationships xmlns="http://schemas.openxmlformats.org/package/2006/relationships"><Relationship Id="rId3" Type="http://schemas.openxmlformats.org/officeDocument/2006/relationships/image" Target="../media/image22.svg"/><Relationship Id="rId7" Type="http://schemas.openxmlformats.org/officeDocument/2006/relationships/chart" Target="../charts/chart383.xml"/><Relationship Id="rId2" Type="http://schemas.openxmlformats.org/officeDocument/2006/relationships/image" Target="../media/image21.png"/><Relationship Id="rId1" Type="http://schemas.openxmlformats.org/officeDocument/2006/relationships/slideLayout" Target="../slideLayouts/slideLayout6.xml"/><Relationship Id="rId6" Type="http://schemas.openxmlformats.org/officeDocument/2006/relationships/chart" Target="../charts/chart382.xml"/><Relationship Id="rId5" Type="http://schemas.openxmlformats.org/officeDocument/2006/relationships/chart" Target="../charts/chart381.xml"/><Relationship Id="rId4" Type="http://schemas.openxmlformats.org/officeDocument/2006/relationships/chart" Target="../charts/chart380.xml"/></Relationships>
</file>

<file path=ppt/slides/_rels/slide135.xml.rels><?xml version="1.0" encoding="UTF-8" standalone="yes"?>
<Relationships xmlns="http://schemas.openxmlformats.org/package/2006/relationships"><Relationship Id="rId3" Type="http://schemas.openxmlformats.org/officeDocument/2006/relationships/image" Target="../media/image22.svg"/><Relationship Id="rId7" Type="http://schemas.openxmlformats.org/officeDocument/2006/relationships/chart" Target="../charts/chart387.xml"/><Relationship Id="rId2" Type="http://schemas.openxmlformats.org/officeDocument/2006/relationships/image" Target="../media/image21.png"/><Relationship Id="rId1" Type="http://schemas.openxmlformats.org/officeDocument/2006/relationships/slideLayout" Target="../slideLayouts/slideLayout6.xml"/><Relationship Id="rId6" Type="http://schemas.openxmlformats.org/officeDocument/2006/relationships/chart" Target="../charts/chart386.xml"/><Relationship Id="rId5" Type="http://schemas.openxmlformats.org/officeDocument/2006/relationships/chart" Target="../charts/chart385.xml"/><Relationship Id="rId4" Type="http://schemas.openxmlformats.org/officeDocument/2006/relationships/chart" Target="../charts/chart384.xml"/></Relationships>
</file>

<file path=ppt/slides/_rels/slide136.xml.rels><?xml version="1.0" encoding="UTF-8" standalone="yes"?>
<Relationships xmlns="http://schemas.openxmlformats.org/package/2006/relationships"><Relationship Id="rId8" Type="http://schemas.openxmlformats.org/officeDocument/2006/relationships/chart" Target="../charts/chart391.xml"/><Relationship Id="rId3" Type="http://schemas.openxmlformats.org/officeDocument/2006/relationships/image" Target="../media/image54.png"/><Relationship Id="rId7" Type="http://schemas.openxmlformats.org/officeDocument/2006/relationships/chart" Target="../charts/chart390.xml"/><Relationship Id="rId2" Type="http://schemas.openxmlformats.org/officeDocument/2006/relationships/notesSlide" Target="../notesSlides/notesSlide52.xml"/><Relationship Id="rId1" Type="http://schemas.openxmlformats.org/officeDocument/2006/relationships/slideLayout" Target="../slideLayouts/slideLayout6.xml"/><Relationship Id="rId6" Type="http://schemas.openxmlformats.org/officeDocument/2006/relationships/chart" Target="../charts/chart389.xml"/><Relationship Id="rId5" Type="http://schemas.openxmlformats.org/officeDocument/2006/relationships/chart" Target="../charts/chart388.xml"/><Relationship Id="rId4" Type="http://schemas.openxmlformats.org/officeDocument/2006/relationships/image" Target="../media/image55.svg"/></Relationships>
</file>

<file path=ppt/slides/_rels/slide137.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395.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394.xml"/><Relationship Id="rId5" Type="http://schemas.openxmlformats.org/officeDocument/2006/relationships/chart" Target="../charts/chart393.xml"/><Relationship Id="rId4" Type="http://schemas.openxmlformats.org/officeDocument/2006/relationships/chart" Target="../charts/chart392.xml"/></Relationships>
</file>

<file path=ppt/slides/_rels/slide138.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399.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398.xml"/><Relationship Id="rId5" Type="http://schemas.openxmlformats.org/officeDocument/2006/relationships/chart" Target="../charts/chart397.xml"/><Relationship Id="rId4" Type="http://schemas.openxmlformats.org/officeDocument/2006/relationships/chart" Target="../charts/chart396.xml"/></Relationships>
</file>

<file path=ppt/slides/_rels/slide139.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403.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402.xml"/><Relationship Id="rId5" Type="http://schemas.openxmlformats.org/officeDocument/2006/relationships/chart" Target="../charts/chart401.xml"/><Relationship Id="rId4" Type="http://schemas.openxmlformats.org/officeDocument/2006/relationships/chart" Target="../charts/chart40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0.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407.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406.xml"/><Relationship Id="rId5" Type="http://schemas.openxmlformats.org/officeDocument/2006/relationships/chart" Target="../charts/chart405.xml"/><Relationship Id="rId4" Type="http://schemas.openxmlformats.org/officeDocument/2006/relationships/chart" Target="../charts/chart404.xml"/></Relationships>
</file>

<file path=ppt/slides/_rels/slide141.xml.rels><?xml version="1.0" encoding="UTF-8" standalone="yes"?>
<Relationships xmlns="http://schemas.openxmlformats.org/package/2006/relationships"><Relationship Id="rId8" Type="http://schemas.openxmlformats.org/officeDocument/2006/relationships/chart" Target="../charts/chart411.xml"/><Relationship Id="rId3" Type="http://schemas.openxmlformats.org/officeDocument/2006/relationships/image" Target="../media/image54.png"/><Relationship Id="rId7" Type="http://schemas.openxmlformats.org/officeDocument/2006/relationships/chart" Target="../charts/chart410.xml"/><Relationship Id="rId2" Type="http://schemas.openxmlformats.org/officeDocument/2006/relationships/notesSlide" Target="../notesSlides/notesSlide53.xml"/><Relationship Id="rId1" Type="http://schemas.openxmlformats.org/officeDocument/2006/relationships/slideLayout" Target="../slideLayouts/slideLayout6.xml"/><Relationship Id="rId6" Type="http://schemas.openxmlformats.org/officeDocument/2006/relationships/chart" Target="../charts/chart409.xml"/><Relationship Id="rId5" Type="http://schemas.openxmlformats.org/officeDocument/2006/relationships/chart" Target="../charts/chart408.xml"/><Relationship Id="rId4" Type="http://schemas.openxmlformats.org/officeDocument/2006/relationships/image" Target="../media/image55.svg"/></Relationships>
</file>

<file path=ppt/slides/_rels/slide142.xml.rels><?xml version="1.0" encoding="UTF-8" standalone="yes"?>
<Relationships xmlns="http://schemas.openxmlformats.org/package/2006/relationships"><Relationship Id="rId8" Type="http://schemas.openxmlformats.org/officeDocument/2006/relationships/chart" Target="../charts/chart415.xml"/><Relationship Id="rId3" Type="http://schemas.openxmlformats.org/officeDocument/2006/relationships/image" Target="../media/image54.png"/><Relationship Id="rId7" Type="http://schemas.openxmlformats.org/officeDocument/2006/relationships/chart" Target="../charts/chart414.xml"/><Relationship Id="rId2" Type="http://schemas.openxmlformats.org/officeDocument/2006/relationships/notesSlide" Target="../notesSlides/notesSlide54.xml"/><Relationship Id="rId1" Type="http://schemas.openxmlformats.org/officeDocument/2006/relationships/slideLayout" Target="../slideLayouts/slideLayout6.xml"/><Relationship Id="rId6" Type="http://schemas.openxmlformats.org/officeDocument/2006/relationships/chart" Target="../charts/chart413.xml"/><Relationship Id="rId5" Type="http://schemas.openxmlformats.org/officeDocument/2006/relationships/chart" Target="../charts/chart412.xml"/><Relationship Id="rId4" Type="http://schemas.openxmlformats.org/officeDocument/2006/relationships/image" Target="../media/image55.svg"/></Relationships>
</file>

<file path=ppt/slides/_rels/slide143.xml.rels><?xml version="1.0" encoding="UTF-8" standalone="yes"?>
<Relationships xmlns="http://schemas.openxmlformats.org/package/2006/relationships"><Relationship Id="rId8" Type="http://schemas.openxmlformats.org/officeDocument/2006/relationships/chart" Target="../charts/chart419.xml"/><Relationship Id="rId3" Type="http://schemas.openxmlformats.org/officeDocument/2006/relationships/image" Target="../media/image54.png"/><Relationship Id="rId7" Type="http://schemas.openxmlformats.org/officeDocument/2006/relationships/chart" Target="../charts/chart418.xml"/><Relationship Id="rId2" Type="http://schemas.openxmlformats.org/officeDocument/2006/relationships/notesSlide" Target="../notesSlides/notesSlide55.xml"/><Relationship Id="rId1" Type="http://schemas.openxmlformats.org/officeDocument/2006/relationships/slideLayout" Target="../slideLayouts/slideLayout6.xml"/><Relationship Id="rId6" Type="http://schemas.openxmlformats.org/officeDocument/2006/relationships/chart" Target="../charts/chart417.xml"/><Relationship Id="rId5" Type="http://schemas.openxmlformats.org/officeDocument/2006/relationships/chart" Target="../charts/chart416.xml"/><Relationship Id="rId4" Type="http://schemas.openxmlformats.org/officeDocument/2006/relationships/image" Target="../media/image55.svg"/></Relationships>
</file>

<file path=ppt/slides/_rels/slide144.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423.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422.xml"/><Relationship Id="rId5" Type="http://schemas.openxmlformats.org/officeDocument/2006/relationships/chart" Target="../charts/chart421.xml"/><Relationship Id="rId4" Type="http://schemas.openxmlformats.org/officeDocument/2006/relationships/chart" Target="../charts/chart420.xml"/></Relationships>
</file>

<file path=ppt/slides/_rels/slide145.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427.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426.xml"/><Relationship Id="rId5" Type="http://schemas.openxmlformats.org/officeDocument/2006/relationships/chart" Target="../charts/chart425.xml"/><Relationship Id="rId4" Type="http://schemas.openxmlformats.org/officeDocument/2006/relationships/chart" Target="../charts/chart424.xml"/></Relationships>
</file>

<file path=ppt/slides/_rels/slide146.xml.rels><?xml version="1.0" encoding="UTF-8" standalone="yes"?>
<Relationships xmlns="http://schemas.openxmlformats.org/package/2006/relationships"><Relationship Id="rId3" Type="http://schemas.openxmlformats.org/officeDocument/2006/relationships/image" Target="../media/image57.svg"/><Relationship Id="rId7" Type="http://schemas.openxmlformats.org/officeDocument/2006/relationships/chart" Target="../charts/chart431.xml"/><Relationship Id="rId2" Type="http://schemas.openxmlformats.org/officeDocument/2006/relationships/image" Target="../media/image56.png"/><Relationship Id="rId1" Type="http://schemas.openxmlformats.org/officeDocument/2006/relationships/slideLayout" Target="../slideLayouts/slideLayout6.xml"/><Relationship Id="rId6" Type="http://schemas.openxmlformats.org/officeDocument/2006/relationships/chart" Target="../charts/chart430.xml"/><Relationship Id="rId5" Type="http://schemas.openxmlformats.org/officeDocument/2006/relationships/chart" Target="../charts/chart429.xml"/><Relationship Id="rId4" Type="http://schemas.openxmlformats.org/officeDocument/2006/relationships/chart" Target="../charts/chart428.xml"/></Relationships>
</file>

<file path=ppt/slides/_rels/slide147.xml.rels><?xml version="1.0" encoding="UTF-8" standalone="yes"?>
<Relationships xmlns="http://schemas.openxmlformats.org/package/2006/relationships"><Relationship Id="rId3" Type="http://schemas.openxmlformats.org/officeDocument/2006/relationships/image" Target="../media/image57.svg"/><Relationship Id="rId7" Type="http://schemas.openxmlformats.org/officeDocument/2006/relationships/chart" Target="../charts/chart435.xml"/><Relationship Id="rId2" Type="http://schemas.openxmlformats.org/officeDocument/2006/relationships/image" Target="../media/image56.png"/><Relationship Id="rId1" Type="http://schemas.openxmlformats.org/officeDocument/2006/relationships/slideLayout" Target="../slideLayouts/slideLayout6.xml"/><Relationship Id="rId6" Type="http://schemas.openxmlformats.org/officeDocument/2006/relationships/chart" Target="../charts/chart434.xml"/><Relationship Id="rId5" Type="http://schemas.openxmlformats.org/officeDocument/2006/relationships/chart" Target="../charts/chart433.xml"/><Relationship Id="rId4" Type="http://schemas.openxmlformats.org/officeDocument/2006/relationships/chart" Target="../charts/chart432.xml"/></Relationships>
</file>

<file path=ppt/slides/_rels/slide148.xml.rels><?xml version="1.0" encoding="UTF-8" standalone="yes"?>
<Relationships xmlns="http://schemas.openxmlformats.org/package/2006/relationships"><Relationship Id="rId3" Type="http://schemas.openxmlformats.org/officeDocument/2006/relationships/image" Target="../media/image57.svg"/><Relationship Id="rId7" Type="http://schemas.openxmlformats.org/officeDocument/2006/relationships/chart" Target="../charts/chart439.xml"/><Relationship Id="rId2" Type="http://schemas.openxmlformats.org/officeDocument/2006/relationships/image" Target="../media/image56.png"/><Relationship Id="rId1" Type="http://schemas.openxmlformats.org/officeDocument/2006/relationships/slideLayout" Target="../slideLayouts/slideLayout6.xml"/><Relationship Id="rId6" Type="http://schemas.openxmlformats.org/officeDocument/2006/relationships/chart" Target="../charts/chart438.xml"/><Relationship Id="rId5" Type="http://schemas.openxmlformats.org/officeDocument/2006/relationships/chart" Target="../charts/chart437.xml"/><Relationship Id="rId4" Type="http://schemas.openxmlformats.org/officeDocument/2006/relationships/chart" Target="../charts/chart43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3.xml"/><Relationship Id="rId1" Type="http://schemas.openxmlformats.org/officeDocument/2006/relationships/tags" Target="../tags/tag2.xml"/><Relationship Id="rId4" Type="http://schemas.openxmlformats.org/officeDocument/2006/relationships/notesSlide" Target="../notesSlides/notesSlide16.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5.xml"/><Relationship Id="rId1" Type="http://schemas.openxmlformats.org/officeDocument/2006/relationships/tags" Target="../tags/tag4.xml"/><Relationship Id="rId4" Type="http://schemas.openxmlformats.org/officeDocument/2006/relationships/notesSlide" Target="../notesSlides/notesSlide1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7.xml"/><Relationship Id="rId1" Type="http://schemas.openxmlformats.org/officeDocument/2006/relationships/tags" Target="../tags/tag6.xml"/><Relationship Id="rId4" Type="http://schemas.openxmlformats.org/officeDocument/2006/relationships/notesSlide" Target="../notesSlides/notesSlide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8" Type="http://schemas.openxmlformats.org/officeDocument/2006/relationships/image" Target="../media/image29.svg"/><Relationship Id="rId13" Type="http://schemas.openxmlformats.org/officeDocument/2006/relationships/image" Target="../media/image34.png"/><Relationship Id="rId3" Type="http://schemas.openxmlformats.org/officeDocument/2006/relationships/image" Target="../media/image24.png"/><Relationship Id="rId7" Type="http://schemas.openxmlformats.org/officeDocument/2006/relationships/image" Target="../media/image28.png"/><Relationship Id="rId12" Type="http://schemas.openxmlformats.org/officeDocument/2006/relationships/image" Target="../media/image33.svg"/><Relationship Id="rId2" Type="http://schemas.openxmlformats.org/officeDocument/2006/relationships/notesSlide" Target="../notesSlides/notesSlide19.xml"/><Relationship Id="rId16" Type="http://schemas.openxmlformats.org/officeDocument/2006/relationships/image" Target="../media/image37.svg"/><Relationship Id="rId1" Type="http://schemas.openxmlformats.org/officeDocument/2006/relationships/slideLayout" Target="../slideLayouts/slideLayout5.xml"/><Relationship Id="rId6" Type="http://schemas.openxmlformats.org/officeDocument/2006/relationships/image" Target="../media/image27.svg"/><Relationship Id="rId11" Type="http://schemas.openxmlformats.org/officeDocument/2006/relationships/image" Target="../media/image32.png"/><Relationship Id="rId5" Type="http://schemas.openxmlformats.org/officeDocument/2006/relationships/image" Target="../media/image26.png"/><Relationship Id="rId15" Type="http://schemas.openxmlformats.org/officeDocument/2006/relationships/image" Target="../media/image36.png"/><Relationship Id="rId10" Type="http://schemas.openxmlformats.org/officeDocument/2006/relationships/image" Target="../media/image31.svg"/><Relationship Id="rId4" Type="http://schemas.openxmlformats.org/officeDocument/2006/relationships/image" Target="../media/image25.svg"/><Relationship Id="rId9" Type="http://schemas.openxmlformats.org/officeDocument/2006/relationships/image" Target="../media/image30.png"/><Relationship Id="rId14" Type="http://schemas.openxmlformats.org/officeDocument/2006/relationships/image" Target="../media/image35.sv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0.xml"/><Relationship Id="rId1" Type="http://schemas.openxmlformats.org/officeDocument/2006/relationships/slideLayout" Target="../slideLayouts/slideLayout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25.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5.xml"/><Relationship Id="rId5" Type="http://schemas.openxmlformats.org/officeDocument/2006/relationships/chart" Target="../charts/chart8.xml"/><Relationship Id="rId4" Type="http://schemas.openxmlformats.org/officeDocument/2006/relationships/chart" Target="../charts/chart7.xml"/></Relationships>
</file>

<file path=ppt/slides/_rels/slide2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5.xml"/><Relationship Id="rId5" Type="http://schemas.openxmlformats.org/officeDocument/2006/relationships/chart" Target="../charts/chart12.xml"/><Relationship Id="rId4" Type="http://schemas.openxmlformats.org/officeDocument/2006/relationships/chart" Target="../charts/chart11.xml"/></Relationships>
</file>

<file path=ppt/slides/_rels/slide27.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5.xml"/><Relationship Id="rId5" Type="http://schemas.openxmlformats.org/officeDocument/2006/relationships/chart" Target="../charts/chart16.xml"/><Relationship Id="rId4" Type="http://schemas.openxmlformats.org/officeDocument/2006/relationships/chart" Target="../charts/chart15.xml"/></Relationships>
</file>

<file path=ppt/slides/_rels/slide28.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5.xml"/><Relationship Id="rId5" Type="http://schemas.openxmlformats.org/officeDocument/2006/relationships/chart" Target="../charts/chart20.xml"/><Relationship Id="rId4" Type="http://schemas.openxmlformats.org/officeDocument/2006/relationships/chart" Target="../charts/chart19.xml"/></Relationships>
</file>

<file path=ppt/slides/_rels/slide29.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21.xml"/><Relationship Id="rId1" Type="http://schemas.openxmlformats.org/officeDocument/2006/relationships/slideLayout" Target="../slideLayouts/slideLayout5.xml"/><Relationship Id="rId6" Type="http://schemas.openxmlformats.org/officeDocument/2006/relationships/chart" Target="../charts/chart24.xml"/><Relationship Id="rId5" Type="http://schemas.openxmlformats.org/officeDocument/2006/relationships/chart" Target="../charts/chart23.xml"/><Relationship Id="rId4" Type="http://schemas.openxmlformats.org/officeDocument/2006/relationships/chart" Target="../charts/chart2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chart" Target="../charts/chart25.xml"/><Relationship Id="rId1" Type="http://schemas.openxmlformats.org/officeDocument/2006/relationships/slideLayout" Target="../slideLayouts/slideLayout5.xml"/><Relationship Id="rId5" Type="http://schemas.openxmlformats.org/officeDocument/2006/relationships/chart" Target="../charts/chart28.xml"/><Relationship Id="rId4" Type="http://schemas.openxmlformats.org/officeDocument/2006/relationships/chart" Target="../charts/chart27.xml"/></Relationships>
</file>

<file path=ppt/slides/_rels/slide31.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5.xml"/><Relationship Id="rId5" Type="http://schemas.openxmlformats.org/officeDocument/2006/relationships/chart" Target="../charts/chart32.xml"/><Relationship Id="rId4" Type="http://schemas.openxmlformats.org/officeDocument/2006/relationships/chart" Target="../charts/chart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8.png"/><Relationship Id="rId3" Type="http://schemas.openxmlformats.org/officeDocument/2006/relationships/image" Target="../media/image38.png"/><Relationship Id="rId7" Type="http://schemas.openxmlformats.org/officeDocument/2006/relationships/image" Target="../media/image42.png"/><Relationship Id="rId12" Type="http://schemas.openxmlformats.org/officeDocument/2006/relationships/image" Target="../media/image47.svg"/><Relationship Id="rId2" Type="http://schemas.openxmlformats.org/officeDocument/2006/relationships/notesSlide" Target="../notesSlides/notesSlide22.xml"/><Relationship Id="rId16" Type="http://schemas.openxmlformats.org/officeDocument/2006/relationships/image" Target="../media/image51.svg"/><Relationship Id="rId1" Type="http://schemas.openxmlformats.org/officeDocument/2006/relationships/slideLayout" Target="../slideLayouts/slideLayout5.xml"/><Relationship Id="rId6" Type="http://schemas.openxmlformats.org/officeDocument/2006/relationships/image" Target="../media/image41.svg"/><Relationship Id="rId11" Type="http://schemas.openxmlformats.org/officeDocument/2006/relationships/image" Target="../media/image46.png"/><Relationship Id="rId5" Type="http://schemas.openxmlformats.org/officeDocument/2006/relationships/image" Target="../media/image40.png"/><Relationship Id="rId15" Type="http://schemas.openxmlformats.org/officeDocument/2006/relationships/image" Target="../media/image50.png"/><Relationship Id="rId10" Type="http://schemas.openxmlformats.org/officeDocument/2006/relationships/image" Target="../media/image45.svg"/><Relationship Id="rId4" Type="http://schemas.openxmlformats.org/officeDocument/2006/relationships/image" Target="../media/image39.svg"/><Relationship Id="rId9" Type="http://schemas.openxmlformats.org/officeDocument/2006/relationships/image" Target="../media/image44.png"/><Relationship Id="rId14" Type="http://schemas.openxmlformats.org/officeDocument/2006/relationships/image" Target="../media/image49.svg"/></Relationships>
</file>

<file path=ppt/slides/_rels/slide34.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chart" Target="../charts/chart33.xml"/><Relationship Id="rId1" Type="http://schemas.openxmlformats.org/officeDocument/2006/relationships/slideLayout" Target="../slideLayouts/slideLayout8.xml"/><Relationship Id="rId4" Type="http://schemas.openxmlformats.org/officeDocument/2006/relationships/chart" Target="../charts/chart35.xml"/></Relationships>
</file>

<file path=ppt/slides/_rels/slide35.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chart" Target="../charts/chart36.xml"/><Relationship Id="rId1" Type="http://schemas.openxmlformats.org/officeDocument/2006/relationships/slideLayout" Target="../slideLayouts/slideLayout8.xml"/><Relationship Id="rId4" Type="http://schemas.openxmlformats.org/officeDocument/2006/relationships/chart" Target="../charts/chart38.xml"/></Relationships>
</file>

<file path=ppt/slides/_rels/slide36.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chart" Target="../charts/chart39.xml"/><Relationship Id="rId1" Type="http://schemas.openxmlformats.org/officeDocument/2006/relationships/slideLayout" Target="../slideLayouts/slideLayout8.xml"/><Relationship Id="rId4" Type="http://schemas.openxmlformats.org/officeDocument/2006/relationships/chart" Target="../charts/chart41.xml"/></Relationships>
</file>

<file path=ppt/slides/_rels/slide37.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chart" Target="../charts/chart42.xml"/><Relationship Id="rId1" Type="http://schemas.openxmlformats.org/officeDocument/2006/relationships/slideLayout" Target="../slideLayouts/slideLayout8.xml"/><Relationship Id="rId4" Type="http://schemas.openxmlformats.org/officeDocument/2006/relationships/chart" Target="../charts/chart44.xml"/></Relationships>
</file>

<file path=ppt/slides/_rels/slide38.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chart" Target="../charts/chart45.xml"/><Relationship Id="rId1" Type="http://schemas.openxmlformats.org/officeDocument/2006/relationships/slideLayout" Target="../slideLayouts/slideLayout8.xml"/><Relationship Id="rId4" Type="http://schemas.openxmlformats.org/officeDocument/2006/relationships/chart" Target="../charts/chart47.xml"/></Relationships>
</file>

<file path=ppt/slides/_rels/slide39.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chart" Target="../charts/chart48.xml"/><Relationship Id="rId1" Type="http://schemas.openxmlformats.org/officeDocument/2006/relationships/slideLayout" Target="../slideLayouts/slideLayout8.xml"/><Relationship Id="rId4" Type="http://schemas.openxmlformats.org/officeDocument/2006/relationships/chart" Target="../charts/chart5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chart" Target="../charts/chart53.xml"/><Relationship Id="rId5" Type="http://schemas.openxmlformats.org/officeDocument/2006/relationships/chart" Target="../charts/chart52.xml"/><Relationship Id="rId4" Type="http://schemas.openxmlformats.org/officeDocument/2006/relationships/chart" Target="../charts/chart51.xml"/></Relationships>
</file>

<file path=ppt/slides/_rels/slide41.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chart" Target="../charts/chart56.xml"/><Relationship Id="rId5" Type="http://schemas.openxmlformats.org/officeDocument/2006/relationships/chart" Target="../charts/chart55.xml"/><Relationship Id="rId4" Type="http://schemas.openxmlformats.org/officeDocument/2006/relationships/chart" Target="../charts/chart54.xml"/></Relationships>
</file>

<file path=ppt/slides/_rels/slide42.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chart" Target="../charts/chart59.xml"/><Relationship Id="rId5" Type="http://schemas.openxmlformats.org/officeDocument/2006/relationships/chart" Target="../charts/chart58.xml"/><Relationship Id="rId4" Type="http://schemas.openxmlformats.org/officeDocument/2006/relationships/chart" Target="../charts/chart57.xml"/></Relationships>
</file>

<file path=ppt/slides/_rels/slide43.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chart" Target="../charts/chart62.xml"/><Relationship Id="rId5" Type="http://schemas.openxmlformats.org/officeDocument/2006/relationships/chart" Target="../charts/chart61.xml"/><Relationship Id="rId4" Type="http://schemas.openxmlformats.org/officeDocument/2006/relationships/chart" Target="../charts/chart60.xml"/></Relationships>
</file>

<file path=ppt/slides/_rels/slide44.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chart" Target="../charts/chart65.xml"/><Relationship Id="rId5" Type="http://schemas.openxmlformats.org/officeDocument/2006/relationships/chart" Target="../charts/chart64.xml"/><Relationship Id="rId4" Type="http://schemas.openxmlformats.org/officeDocument/2006/relationships/chart" Target="../charts/chart63.xml"/></Relationships>
</file>

<file path=ppt/slides/_rels/slide45.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chart" Target="../charts/chart68.xml"/><Relationship Id="rId5" Type="http://schemas.openxmlformats.org/officeDocument/2006/relationships/chart" Target="../charts/chart67.xml"/><Relationship Id="rId4" Type="http://schemas.openxmlformats.org/officeDocument/2006/relationships/chart" Target="../charts/chart66.xml"/></Relationships>
</file>

<file path=ppt/slides/_rels/slide46.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chart" Target="../charts/chart71.xml"/><Relationship Id="rId5" Type="http://schemas.openxmlformats.org/officeDocument/2006/relationships/chart" Target="../charts/chart70.xml"/><Relationship Id="rId4" Type="http://schemas.openxmlformats.org/officeDocument/2006/relationships/chart" Target="../charts/chart69.xml"/></Relationships>
</file>

<file path=ppt/slides/_rels/slide47.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chart" Target="../charts/chart74.xml"/><Relationship Id="rId5" Type="http://schemas.openxmlformats.org/officeDocument/2006/relationships/chart" Target="../charts/chart73.xml"/><Relationship Id="rId4" Type="http://schemas.openxmlformats.org/officeDocument/2006/relationships/chart" Target="../charts/chart72.xml"/></Relationships>
</file>

<file path=ppt/slides/_rels/slide48.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chart" Target="../charts/chart77.xml"/><Relationship Id="rId5" Type="http://schemas.openxmlformats.org/officeDocument/2006/relationships/chart" Target="../charts/chart76.xml"/><Relationship Id="rId4" Type="http://schemas.openxmlformats.org/officeDocument/2006/relationships/chart" Target="../charts/chart75.xml"/></Relationships>
</file>

<file path=ppt/slides/_rels/slide49.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23.xml"/><Relationship Id="rId1" Type="http://schemas.openxmlformats.org/officeDocument/2006/relationships/slideLayout" Target="../slideLayouts/slideLayout6.xml"/><Relationship Id="rId5" Type="http://schemas.openxmlformats.org/officeDocument/2006/relationships/chart" Target="../charts/chart80.xml"/><Relationship Id="rId4" Type="http://schemas.openxmlformats.org/officeDocument/2006/relationships/chart" Target="../charts/chart79.xml"/></Relationships>
</file>

<file path=ppt/slides/_rels/slide5.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12.svg"/><Relationship Id="rId5" Type="http://schemas.openxmlformats.org/officeDocument/2006/relationships/image" Target="../media/image11.png"/><Relationship Id="rId10" Type="http://schemas.openxmlformats.org/officeDocument/2006/relationships/image" Target="../media/image16.svg"/><Relationship Id="rId4" Type="http://schemas.openxmlformats.org/officeDocument/2006/relationships/image" Target="../media/image10.svg"/><Relationship Id="rId9" Type="http://schemas.openxmlformats.org/officeDocument/2006/relationships/image" Target="../media/image15.png"/></Relationships>
</file>

<file path=ppt/slides/_rels/slide50.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24.xml"/><Relationship Id="rId1" Type="http://schemas.openxmlformats.org/officeDocument/2006/relationships/slideLayout" Target="../slideLayouts/slideLayout6.xml"/><Relationship Id="rId5" Type="http://schemas.openxmlformats.org/officeDocument/2006/relationships/chart" Target="../charts/chart83.xml"/><Relationship Id="rId4" Type="http://schemas.openxmlformats.org/officeDocument/2006/relationships/chart" Target="../charts/chart82.xml"/></Relationships>
</file>

<file path=ppt/slides/_rels/slide51.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chart" Target="../charts/chart86.xml"/><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chart" Target="../charts/chart85.xml"/><Relationship Id="rId5" Type="http://schemas.openxmlformats.org/officeDocument/2006/relationships/chart" Target="../charts/chart84.xml"/><Relationship Id="rId4" Type="http://schemas.openxmlformats.org/officeDocument/2006/relationships/image" Target="../media/image53.svg"/></Relationships>
</file>

<file path=ppt/slides/_rels/slide52.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chart" Target="../charts/chart89.xml"/><Relationship Id="rId2" Type="http://schemas.openxmlformats.org/officeDocument/2006/relationships/notesSlide" Target="../notesSlides/notesSlide26.xml"/><Relationship Id="rId1" Type="http://schemas.openxmlformats.org/officeDocument/2006/relationships/slideLayout" Target="../slideLayouts/slideLayout6.xml"/><Relationship Id="rId6" Type="http://schemas.openxmlformats.org/officeDocument/2006/relationships/chart" Target="../charts/chart88.xml"/><Relationship Id="rId5" Type="http://schemas.openxmlformats.org/officeDocument/2006/relationships/chart" Target="../charts/chart87.xml"/><Relationship Id="rId4" Type="http://schemas.openxmlformats.org/officeDocument/2006/relationships/image" Target="../media/image53.svg"/></Relationships>
</file>

<file path=ppt/slides/_rels/slide53.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chart" Target="../charts/chart92.xml"/><Relationship Id="rId2" Type="http://schemas.openxmlformats.org/officeDocument/2006/relationships/notesSlide" Target="../notesSlides/notesSlide27.xml"/><Relationship Id="rId1" Type="http://schemas.openxmlformats.org/officeDocument/2006/relationships/slideLayout" Target="../slideLayouts/slideLayout6.xml"/><Relationship Id="rId6" Type="http://schemas.openxmlformats.org/officeDocument/2006/relationships/chart" Target="../charts/chart91.xml"/><Relationship Id="rId5" Type="http://schemas.openxmlformats.org/officeDocument/2006/relationships/chart" Target="../charts/chart90.xml"/><Relationship Id="rId4" Type="http://schemas.openxmlformats.org/officeDocument/2006/relationships/image" Target="../media/image53.svg"/></Relationships>
</file>

<file path=ppt/slides/_rels/slide54.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chart" Target="../charts/chart95.xml"/><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chart" Target="../charts/chart94.xml"/><Relationship Id="rId5" Type="http://schemas.openxmlformats.org/officeDocument/2006/relationships/chart" Target="../charts/chart93.xml"/><Relationship Id="rId4" Type="http://schemas.openxmlformats.org/officeDocument/2006/relationships/image" Target="../media/image53.svg"/></Relationships>
</file>

<file path=ppt/slides/_rels/slide55.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chart" Target="../charts/chart98.xml"/><Relationship Id="rId2" Type="http://schemas.openxmlformats.org/officeDocument/2006/relationships/notesSlide" Target="../notesSlides/notesSlide29.xml"/><Relationship Id="rId1" Type="http://schemas.openxmlformats.org/officeDocument/2006/relationships/slideLayout" Target="../slideLayouts/slideLayout6.xml"/><Relationship Id="rId6" Type="http://schemas.openxmlformats.org/officeDocument/2006/relationships/chart" Target="../charts/chart97.xml"/><Relationship Id="rId5" Type="http://schemas.openxmlformats.org/officeDocument/2006/relationships/chart" Target="../charts/chart96.xml"/><Relationship Id="rId4" Type="http://schemas.openxmlformats.org/officeDocument/2006/relationships/image" Target="../media/image53.svg"/></Relationships>
</file>

<file path=ppt/slides/_rels/slide56.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Layout" Target="../slideLayouts/slideLayout6.xml"/><Relationship Id="rId6" Type="http://schemas.openxmlformats.org/officeDocument/2006/relationships/chart" Target="../charts/chart101.xml"/><Relationship Id="rId5" Type="http://schemas.openxmlformats.org/officeDocument/2006/relationships/chart" Target="../charts/chart100.xml"/><Relationship Id="rId4" Type="http://schemas.openxmlformats.org/officeDocument/2006/relationships/chart" Target="../charts/chart99.xml"/></Relationships>
</file>

<file path=ppt/slides/_rels/slide57.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Layout" Target="../slideLayouts/slideLayout6.xml"/><Relationship Id="rId6" Type="http://schemas.openxmlformats.org/officeDocument/2006/relationships/chart" Target="../charts/chart104.xml"/><Relationship Id="rId5" Type="http://schemas.openxmlformats.org/officeDocument/2006/relationships/chart" Target="../charts/chart103.xml"/><Relationship Id="rId4" Type="http://schemas.openxmlformats.org/officeDocument/2006/relationships/chart" Target="../charts/chart102.xml"/></Relationships>
</file>

<file path=ppt/slides/_rels/slide58.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107.xml"/><Relationship Id="rId5" Type="http://schemas.openxmlformats.org/officeDocument/2006/relationships/chart" Target="../charts/chart106.xml"/><Relationship Id="rId4" Type="http://schemas.openxmlformats.org/officeDocument/2006/relationships/chart" Target="../charts/chart105.xml"/></Relationships>
</file>

<file path=ppt/slides/_rels/slide59.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110.xml"/><Relationship Id="rId5" Type="http://schemas.openxmlformats.org/officeDocument/2006/relationships/chart" Target="../charts/chart109.xml"/><Relationship Id="rId4" Type="http://schemas.openxmlformats.org/officeDocument/2006/relationships/chart" Target="../charts/chart10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60.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113.xml"/><Relationship Id="rId5" Type="http://schemas.openxmlformats.org/officeDocument/2006/relationships/chart" Target="../charts/chart112.xml"/><Relationship Id="rId4" Type="http://schemas.openxmlformats.org/officeDocument/2006/relationships/chart" Target="../charts/chart111.xml"/></Relationships>
</file>

<file path=ppt/slides/_rels/slide61.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116.xml"/><Relationship Id="rId5" Type="http://schemas.openxmlformats.org/officeDocument/2006/relationships/chart" Target="../charts/chart115.xml"/><Relationship Id="rId4" Type="http://schemas.openxmlformats.org/officeDocument/2006/relationships/chart" Target="../charts/chart114.xml"/></Relationships>
</file>

<file path=ppt/slides/_rels/slide62.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119.xml"/><Relationship Id="rId5" Type="http://schemas.openxmlformats.org/officeDocument/2006/relationships/chart" Target="../charts/chart118.xml"/><Relationship Id="rId4" Type="http://schemas.openxmlformats.org/officeDocument/2006/relationships/chart" Target="../charts/chart117.xml"/></Relationships>
</file>

<file path=ppt/slides/_rels/slide63.xml.rels><?xml version="1.0" encoding="UTF-8" standalone="yes"?>
<Relationships xmlns="http://schemas.openxmlformats.org/package/2006/relationships"><Relationship Id="rId3" Type="http://schemas.openxmlformats.org/officeDocument/2006/relationships/image" Target="../media/image54.png"/><Relationship Id="rId7" Type="http://schemas.openxmlformats.org/officeDocument/2006/relationships/chart" Target="../charts/chart122.xml"/><Relationship Id="rId2" Type="http://schemas.openxmlformats.org/officeDocument/2006/relationships/notesSlide" Target="../notesSlides/notesSlide30.xml"/><Relationship Id="rId1" Type="http://schemas.openxmlformats.org/officeDocument/2006/relationships/slideLayout" Target="../slideLayouts/slideLayout6.xml"/><Relationship Id="rId6" Type="http://schemas.openxmlformats.org/officeDocument/2006/relationships/chart" Target="../charts/chart121.xml"/><Relationship Id="rId5" Type="http://schemas.openxmlformats.org/officeDocument/2006/relationships/chart" Target="../charts/chart120.xml"/><Relationship Id="rId4" Type="http://schemas.openxmlformats.org/officeDocument/2006/relationships/image" Target="../media/image55.svg"/></Relationships>
</file>

<file path=ppt/slides/_rels/slide64.xml.rels><?xml version="1.0" encoding="UTF-8" standalone="yes"?>
<Relationships xmlns="http://schemas.openxmlformats.org/package/2006/relationships"><Relationship Id="rId3" Type="http://schemas.openxmlformats.org/officeDocument/2006/relationships/image" Target="../media/image54.png"/><Relationship Id="rId7" Type="http://schemas.openxmlformats.org/officeDocument/2006/relationships/chart" Target="../charts/chart125.xml"/><Relationship Id="rId2" Type="http://schemas.openxmlformats.org/officeDocument/2006/relationships/notesSlide" Target="../notesSlides/notesSlide31.xml"/><Relationship Id="rId1" Type="http://schemas.openxmlformats.org/officeDocument/2006/relationships/slideLayout" Target="../slideLayouts/slideLayout6.xml"/><Relationship Id="rId6" Type="http://schemas.openxmlformats.org/officeDocument/2006/relationships/chart" Target="../charts/chart124.xml"/><Relationship Id="rId5" Type="http://schemas.openxmlformats.org/officeDocument/2006/relationships/chart" Target="../charts/chart123.xml"/><Relationship Id="rId4" Type="http://schemas.openxmlformats.org/officeDocument/2006/relationships/image" Target="../media/image55.svg"/></Relationships>
</file>

<file path=ppt/slides/_rels/slide65.xml.rels><?xml version="1.0" encoding="UTF-8" standalone="yes"?>
<Relationships xmlns="http://schemas.openxmlformats.org/package/2006/relationships"><Relationship Id="rId3" Type="http://schemas.openxmlformats.org/officeDocument/2006/relationships/image" Target="../media/image54.png"/><Relationship Id="rId7" Type="http://schemas.openxmlformats.org/officeDocument/2006/relationships/chart" Target="../charts/chart128.xml"/><Relationship Id="rId2" Type="http://schemas.openxmlformats.org/officeDocument/2006/relationships/notesSlide" Target="../notesSlides/notesSlide32.xml"/><Relationship Id="rId1" Type="http://schemas.openxmlformats.org/officeDocument/2006/relationships/slideLayout" Target="../slideLayouts/slideLayout6.xml"/><Relationship Id="rId6" Type="http://schemas.openxmlformats.org/officeDocument/2006/relationships/chart" Target="../charts/chart127.xml"/><Relationship Id="rId5" Type="http://schemas.openxmlformats.org/officeDocument/2006/relationships/chart" Target="../charts/chart126.xml"/><Relationship Id="rId4" Type="http://schemas.openxmlformats.org/officeDocument/2006/relationships/image" Target="../media/image55.svg"/></Relationships>
</file>

<file path=ppt/slides/_rels/slide66.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131.xml"/><Relationship Id="rId5" Type="http://schemas.openxmlformats.org/officeDocument/2006/relationships/chart" Target="../charts/chart130.xml"/><Relationship Id="rId4" Type="http://schemas.openxmlformats.org/officeDocument/2006/relationships/chart" Target="../charts/chart129.xml"/></Relationships>
</file>

<file path=ppt/slides/_rels/slide67.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134.xml"/><Relationship Id="rId5" Type="http://schemas.openxmlformats.org/officeDocument/2006/relationships/chart" Target="../charts/chart133.xml"/><Relationship Id="rId4" Type="http://schemas.openxmlformats.org/officeDocument/2006/relationships/chart" Target="../charts/chart132.xml"/></Relationships>
</file>

<file path=ppt/slides/_rels/slide68.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Layout" Target="../slideLayouts/slideLayout6.xml"/><Relationship Id="rId6" Type="http://schemas.openxmlformats.org/officeDocument/2006/relationships/chart" Target="../charts/chart137.xml"/><Relationship Id="rId5" Type="http://schemas.openxmlformats.org/officeDocument/2006/relationships/chart" Target="../charts/chart136.xml"/><Relationship Id="rId4" Type="http://schemas.openxmlformats.org/officeDocument/2006/relationships/chart" Target="../charts/chart135.xml"/></Relationships>
</file>

<file path=ppt/slides/_rels/slide69.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Layout" Target="../slideLayouts/slideLayout6.xml"/><Relationship Id="rId6" Type="http://schemas.openxmlformats.org/officeDocument/2006/relationships/chart" Target="../charts/chart140.xml"/><Relationship Id="rId5" Type="http://schemas.openxmlformats.org/officeDocument/2006/relationships/chart" Target="../charts/chart139.xml"/><Relationship Id="rId4" Type="http://schemas.openxmlformats.org/officeDocument/2006/relationships/chart" Target="../charts/chart13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Layout" Target="../slideLayouts/slideLayout6.xml"/><Relationship Id="rId6" Type="http://schemas.openxmlformats.org/officeDocument/2006/relationships/chart" Target="../charts/chart143.xml"/><Relationship Id="rId5" Type="http://schemas.openxmlformats.org/officeDocument/2006/relationships/chart" Target="../charts/chart142.xml"/><Relationship Id="rId4" Type="http://schemas.openxmlformats.org/officeDocument/2006/relationships/chart" Target="../charts/chart14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8" Type="http://schemas.openxmlformats.org/officeDocument/2006/relationships/image" Target="../media/image63.svg"/><Relationship Id="rId13" Type="http://schemas.openxmlformats.org/officeDocument/2006/relationships/image" Target="../media/image68.png"/><Relationship Id="rId3" Type="http://schemas.openxmlformats.org/officeDocument/2006/relationships/image" Target="../media/image58.png"/><Relationship Id="rId7" Type="http://schemas.openxmlformats.org/officeDocument/2006/relationships/image" Target="../media/image62.png"/><Relationship Id="rId12" Type="http://schemas.openxmlformats.org/officeDocument/2006/relationships/image" Target="../media/image67.svg"/><Relationship Id="rId2" Type="http://schemas.openxmlformats.org/officeDocument/2006/relationships/notesSlide" Target="../notesSlides/notesSlide33.xml"/><Relationship Id="rId16" Type="http://schemas.openxmlformats.org/officeDocument/2006/relationships/image" Target="../media/image71.svg"/><Relationship Id="rId1" Type="http://schemas.openxmlformats.org/officeDocument/2006/relationships/slideLayout" Target="../slideLayouts/slideLayout5.xml"/><Relationship Id="rId6" Type="http://schemas.openxmlformats.org/officeDocument/2006/relationships/image" Target="../media/image61.svg"/><Relationship Id="rId11" Type="http://schemas.openxmlformats.org/officeDocument/2006/relationships/image" Target="../media/image66.png"/><Relationship Id="rId5" Type="http://schemas.openxmlformats.org/officeDocument/2006/relationships/image" Target="../media/image60.png"/><Relationship Id="rId15" Type="http://schemas.openxmlformats.org/officeDocument/2006/relationships/image" Target="../media/image70.png"/><Relationship Id="rId10" Type="http://schemas.openxmlformats.org/officeDocument/2006/relationships/image" Target="../media/image65.svg"/><Relationship Id="rId4" Type="http://schemas.openxmlformats.org/officeDocument/2006/relationships/image" Target="../media/image59.svg"/><Relationship Id="rId9" Type="http://schemas.openxmlformats.org/officeDocument/2006/relationships/image" Target="../media/image64.png"/><Relationship Id="rId14" Type="http://schemas.openxmlformats.org/officeDocument/2006/relationships/image" Target="../media/image69.svg"/></Relationships>
</file>

<file path=ppt/slides/_rels/slide73.xml.rels><?xml version="1.0" encoding="UTF-8" standalone="yes"?>
<Relationships xmlns="http://schemas.openxmlformats.org/package/2006/relationships"><Relationship Id="rId3" Type="http://schemas.openxmlformats.org/officeDocument/2006/relationships/chart" Target="../charts/chart145.xml"/><Relationship Id="rId2" Type="http://schemas.openxmlformats.org/officeDocument/2006/relationships/chart" Target="../charts/chart144.xml"/><Relationship Id="rId1" Type="http://schemas.openxmlformats.org/officeDocument/2006/relationships/slideLayout" Target="../slideLayouts/slideLayout8.xml"/><Relationship Id="rId5" Type="http://schemas.openxmlformats.org/officeDocument/2006/relationships/chart" Target="../charts/chart147.xml"/><Relationship Id="rId4" Type="http://schemas.openxmlformats.org/officeDocument/2006/relationships/chart" Target="../charts/chart146.xml"/></Relationships>
</file>

<file path=ppt/slides/_rels/slide74.xml.rels><?xml version="1.0" encoding="UTF-8" standalone="yes"?>
<Relationships xmlns="http://schemas.openxmlformats.org/package/2006/relationships"><Relationship Id="rId3" Type="http://schemas.openxmlformats.org/officeDocument/2006/relationships/chart" Target="../charts/chart149.xml"/><Relationship Id="rId2" Type="http://schemas.openxmlformats.org/officeDocument/2006/relationships/chart" Target="../charts/chart148.xml"/><Relationship Id="rId1" Type="http://schemas.openxmlformats.org/officeDocument/2006/relationships/slideLayout" Target="../slideLayouts/slideLayout8.xml"/><Relationship Id="rId5" Type="http://schemas.openxmlformats.org/officeDocument/2006/relationships/chart" Target="../charts/chart151.xml"/><Relationship Id="rId4" Type="http://schemas.openxmlformats.org/officeDocument/2006/relationships/chart" Target="../charts/chart150.xml"/></Relationships>
</file>

<file path=ppt/slides/_rels/slide75.xml.rels><?xml version="1.0" encoding="UTF-8" standalone="yes"?>
<Relationships xmlns="http://schemas.openxmlformats.org/package/2006/relationships"><Relationship Id="rId3" Type="http://schemas.openxmlformats.org/officeDocument/2006/relationships/chart" Target="../charts/chart153.xml"/><Relationship Id="rId2" Type="http://schemas.openxmlformats.org/officeDocument/2006/relationships/chart" Target="../charts/chart152.xml"/><Relationship Id="rId1" Type="http://schemas.openxmlformats.org/officeDocument/2006/relationships/slideLayout" Target="../slideLayouts/slideLayout8.xml"/><Relationship Id="rId5" Type="http://schemas.openxmlformats.org/officeDocument/2006/relationships/chart" Target="../charts/chart155.xml"/><Relationship Id="rId4" Type="http://schemas.openxmlformats.org/officeDocument/2006/relationships/chart" Target="../charts/chart154.xml"/></Relationships>
</file>

<file path=ppt/slides/_rels/slide76.xml.rels><?xml version="1.0" encoding="UTF-8" standalone="yes"?>
<Relationships xmlns="http://schemas.openxmlformats.org/package/2006/relationships"><Relationship Id="rId3" Type="http://schemas.openxmlformats.org/officeDocument/2006/relationships/chart" Target="../charts/chart157.xml"/><Relationship Id="rId2" Type="http://schemas.openxmlformats.org/officeDocument/2006/relationships/chart" Target="../charts/chart156.xml"/><Relationship Id="rId1" Type="http://schemas.openxmlformats.org/officeDocument/2006/relationships/slideLayout" Target="../slideLayouts/slideLayout8.xml"/><Relationship Id="rId5" Type="http://schemas.openxmlformats.org/officeDocument/2006/relationships/chart" Target="../charts/chart159.xml"/><Relationship Id="rId4" Type="http://schemas.openxmlformats.org/officeDocument/2006/relationships/chart" Target="../charts/chart158.xml"/></Relationships>
</file>

<file path=ppt/slides/_rels/slide77.xml.rels><?xml version="1.0" encoding="UTF-8" standalone="yes"?>
<Relationships xmlns="http://schemas.openxmlformats.org/package/2006/relationships"><Relationship Id="rId3" Type="http://schemas.openxmlformats.org/officeDocument/2006/relationships/chart" Target="../charts/chart161.xml"/><Relationship Id="rId2" Type="http://schemas.openxmlformats.org/officeDocument/2006/relationships/chart" Target="../charts/chart160.xml"/><Relationship Id="rId1" Type="http://schemas.openxmlformats.org/officeDocument/2006/relationships/slideLayout" Target="../slideLayouts/slideLayout8.xml"/><Relationship Id="rId5" Type="http://schemas.openxmlformats.org/officeDocument/2006/relationships/chart" Target="../charts/chart163.xml"/><Relationship Id="rId4" Type="http://schemas.openxmlformats.org/officeDocument/2006/relationships/chart" Target="../charts/chart162.xml"/></Relationships>
</file>

<file path=ppt/slides/_rels/slide78.xml.rels><?xml version="1.0" encoding="UTF-8" standalone="yes"?>
<Relationships xmlns="http://schemas.openxmlformats.org/package/2006/relationships"><Relationship Id="rId3" Type="http://schemas.openxmlformats.org/officeDocument/2006/relationships/chart" Target="../charts/chart165.xml"/><Relationship Id="rId2" Type="http://schemas.openxmlformats.org/officeDocument/2006/relationships/chart" Target="../charts/chart164.xml"/><Relationship Id="rId1" Type="http://schemas.openxmlformats.org/officeDocument/2006/relationships/slideLayout" Target="../slideLayouts/slideLayout8.xml"/><Relationship Id="rId5" Type="http://schemas.openxmlformats.org/officeDocument/2006/relationships/chart" Target="../charts/chart167.xml"/><Relationship Id="rId4" Type="http://schemas.openxmlformats.org/officeDocument/2006/relationships/chart" Target="../charts/chart166.xml"/></Relationships>
</file>

<file path=ppt/slides/_rels/slide79.xml.rels><?xml version="1.0" encoding="UTF-8" standalone="yes"?>
<Relationships xmlns="http://schemas.openxmlformats.org/package/2006/relationships"><Relationship Id="rId3" Type="http://schemas.openxmlformats.org/officeDocument/2006/relationships/image" Target="../media/image18.svg"/><Relationship Id="rId7" Type="http://schemas.openxmlformats.org/officeDocument/2006/relationships/chart" Target="../charts/chart171.xml"/><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chart" Target="../charts/chart170.xml"/><Relationship Id="rId5" Type="http://schemas.openxmlformats.org/officeDocument/2006/relationships/chart" Target="../charts/chart169.xml"/><Relationship Id="rId4" Type="http://schemas.openxmlformats.org/officeDocument/2006/relationships/chart" Target="../charts/chart168.xml"/></Relationships>
</file>

<file path=ppt/slides/_rels/slide8.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80.xml.rels><?xml version="1.0" encoding="UTF-8" standalone="yes"?>
<Relationships xmlns="http://schemas.openxmlformats.org/package/2006/relationships"><Relationship Id="rId3" Type="http://schemas.openxmlformats.org/officeDocument/2006/relationships/image" Target="../media/image18.svg"/><Relationship Id="rId7" Type="http://schemas.openxmlformats.org/officeDocument/2006/relationships/chart" Target="../charts/chart175.xml"/><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chart" Target="../charts/chart174.xml"/><Relationship Id="rId5" Type="http://schemas.openxmlformats.org/officeDocument/2006/relationships/chart" Target="../charts/chart173.xml"/><Relationship Id="rId4" Type="http://schemas.openxmlformats.org/officeDocument/2006/relationships/chart" Target="../charts/chart172.xml"/></Relationships>
</file>

<file path=ppt/slides/_rels/slide81.xml.rels><?xml version="1.0" encoding="UTF-8" standalone="yes"?>
<Relationships xmlns="http://schemas.openxmlformats.org/package/2006/relationships"><Relationship Id="rId3" Type="http://schemas.openxmlformats.org/officeDocument/2006/relationships/image" Target="../media/image18.svg"/><Relationship Id="rId7" Type="http://schemas.openxmlformats.org/officeDocument/2006/relationships/chart" Target="../charts/chart179.xml"/><Relationship Id="rId2" Type="http://schemas.openxmlformats.org/officeDocument/2006/relationships/image" Target="../media/image17.png"/><Relationship Id="rId1" Type="http://schemas.openxmlformats.org/officeDocument/2006/relationships/slideLayout" Target="../slideLayouts/slideLayout6.xml"/><Relationship Id="rId6" Type="http://schemas.openxmlformats.org/officeDocument/2006/relationships/chart" Target="../charts/chart178.xml"/><Relationship Id="rId5" Type="http://schemas.openxmlformats.org/officeDocument/2006/relationships/chart" Target="../charts/chart177.xml"/><Relationship Id="rId4" Type="http://schemas.openxmlformats.org/officeDocument/2006/relationships/chart" Target="../charts/chart176.xml"/></Relationships>
</file>

<file path=ppt/slides/_rels/slide82.xml.rels><?xml version="1.0" encoding="UTF-8" standalone="yes"?>
<Relationships xmlns="http://schemas.openxmlformats.org/package/2006/relationships"><Relationship Id="rId3" Type="http://schemas.openxmlformats.org/officeDocument/2006/relationships/image" Target="../media/image20.svg"/><Relationship Id="rId7" Type="http://schemas.openxmlformats.org/officeDocument/2006/relationships/chart" Target="../charts/chart183.xml"/><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chart" Target="../charts/chart182.xml"/><Relationship Id="rId5" Type="http://schemas.openxmlformats.org/officeDocument/2006/relationships/chart" Target="../charts/chart181.xml"/><Relationship Id="rId4" Type="http://schemas.openxmlformats.org/officeDocument/2006/relationships/chart" Target="../charts/chart180.xml"/></Relationships>
</file>

<file path=ppt/slides/_rels/slide83.xml.rels><?xml version="1.0" encoding="UTF-8" standalone="yes"?>
<Relationships xmlns="http://schemas.openxmlformats.org/package/2006/relationships"><Relationship Id="rId3" Type="http://schemas.openxmlformats.org/officeDocument/2006/relationships/image" Target="../media/image20.svg"/><Relationship Id="rId7" Type="http://schemas.openxmlformats.org/officeDocument/2006/relationships/chart" Target="../charts/chart187.xml"/><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chart" Target="../charts/chart186.xml"/><Relationship Id="rId5" Type="http://schemas.openxmlformats.org/officeDocument/2006/relationships/chart" Target="../charts/chart185.xml"/><Relationship Id="rId4" Type="http://schemas.openxmlformats.org/officeDocument/2006/relationships/chart" Target="../charts/chart184.xml"/></Relationships>
</file>

<file path=ppt/slides/_rels/slide84.xml.rels><?xml version="1.0" encoding="UTF-8" standalone="yes"?>
<Relationships xmlns="http://schemas.openxmlformats.org/package/2006/relationships"><Relationship Id="rId3" Type="http://schemas.openxmlformats.org/officeDocument/2006/relationships/image" Target="../media/image20.svg"/><Relationship Id="rId7" Type="http://schemas.openxmlformats.org/officeDocument/2006/relationships/chart" Target="../charts/chart191.xml"/><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chart" Target="../charts/chart190.xml"/><Relationship Id="rId5" Type="http://schemas.openxmlformats.org/officeDocument/2006/relationships/chart" Target="../charts/chart189.xml"/><Relationship Id="rId4" Type="http://schemas.openxmlformats.org/officeDocument/2006/relationships/chart" Target="../charts/chart188.xml"/></Relationships>
</file>

<file path=ppt/slides/_rels/slide85.xml.rels><?xml version="1.0" encoding="UTF-8" standalone="yes"?>
<Relationships xmlns="http://schemas.openxmlformats.org/package/2006/relationships"><Relationship Id="rId3" Type="http://schemas.openxmlformats.org/officeDocument/2006/relationships/image" Target="../media/image25.svg"/><Relationship Id="rId7" Type="http://schemas.openxmlformats.org/officeDocument/2006/relationships/chart" Target="../charts/chart195.xml"/><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chart" Target="../charts/chart194.xml"/><Relationship Id="rId5" Type="http://schemas.openxmlformats.org/officeDocument/2006/relationships/chart" Target="../charts/chart193.xml"/><Relationship Id="rId4" Type="http://schemas.openxmlformats.org/officeDocument/2006/relationships/chart" Target="../charts/chart192.xml"/></Relationships>
</file>

<file path=ppt/slides/_rels/slide86.xml.rels><?xml version="1.0" encoding="UTF-8" standalone="yes"?>
<Relationships xmlns="http://schemas.openxmlformats.org/package/2006/relationships"><Relationship Id="rId3" Type="http://schemas.openxmlformats.org/officeDocument/2006/relationships/image" Target="../media/image25.svg"/><Relationship Id="rId7" Type="http://schemas.openxmlformats.org/officeDocument/2006/relationships/chart" Target="../charts/chart199.xml"/><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chart" Target="../charts/chart198.xml"/><Relationship Id="rId5" Type="http://schemas.openxmlformats.org/officeDocument/2006/relationships/chart" Target="../charts/chart197.xml"/><Relationship Id="rId4" Type="http://schemas.openxmlformats.org/officeDocument/2006/relationships/chart" Target="../charts/chart196.xml"/></Relationships>
</file>

<file path=ppt/slides/_rels/slide87.xml.rels><?xml version="1.0" encoding="UTF-8" standalone="yes"?>
<Relationships xmlns="http://schemas.openxmlformats.org/package/2006/relationships"><Relationship Id="rId3" Type="http://schemas.openxmlformats.org/officeDocument/2006/relationships/image" Target="../media/image25.svg"/><Relationship Id="rId7" Type="http://schemas.openxmlformats.org/officeDocument/2006/relationships/chart" Target="../charts/chart203.xml"/><Relationship Id="rId2" Type="http://schemas.openxmlformats.org/officeDocument/2006/relationships/image" Target="../media/image24.png"/><Relationship Id="rId1" Type="http://schemas.openxmlformats.org/officeDocument/2006/relationships/slideLayout" Target="../slideLayouts/slideLayout6.xml"/><Relationship Id="rId6" Type="http://schemas.openxmlformats.org/officeDocument/2006/relationships/chart" Target="../charts/chart202.xml"/><Relationship Id="rId5" Type="http://schemas.openxmlformats.org/officeDocument/2006/relationships/chart" Target="../charts/chart201.xml"/><Relationship Id="rId4" Type="http://schemas.openxmlformats.org/officeDocument/2006/relationships/chart" Target="../charts/chart200.xml"/></Relationships>
</file>

<file path=ppt/slides/_rels/slide88.xml.rels><?xml version="1.0" encoding="UTF-8" standalone="yes"?>
<Relationships xmlns="http://schemas.openxmlformats.org/package/2006/relationships"><Relationship Id="rId3" Type="http://schemas.openxmlformats.org/officeDocument/2006/relationships/chart" Target="../charts/chart204.xml"/><Relationship Id="rId2" Type="http://schemas.openxmlformats.org/officeDocument/2006/relationships/notesSlide" Target="../notesSlides/notesSlide34.xml"/><Relationship Id="rId1" Type="http://schemas.openxmlformats.org/officeDocument/2006/relationships/slideLayout" Target="../slideLayouts/slideLayout6.xml"/><Relationship Id="rId6" Type="http://schemas.openxmlformats.org/officeDocument/2006/relationships/chart" Target="../charts/chart207.xml"/><Relationship Id="rId5" Type="http://schemas.openxmlformats.org/officeDocument/2006/relationships/chart" Target="../charts/chart206.xml"/><Relationship Id="rId4" Type="http://schemas.openxmlformats.org/officeDocument/2006/relationships/chart" Target="../charts/chart205.xml"/></Relationships>
</file>

<file path=ppt/slides/_rels/slide89.xml.rels><?xml version="1.0" encoding="UTF-8" standalone="yes"?>
<Relationships xmlns="http://schemas.openxmlformats.org/package/2006/relationships"><Relationship Id="rId3" Type="http://schemas.openxmlformats.org/officeDocument/2006/relationships/chart" Target="../charts/chart208.xml"/><Relationship Id="rId2" Type="http://schemas.openxmlformats.org/officeDocument/2006/relationships/notesSlide" Target="../notesSlides/notesSlide35.xml"/><Relationship Id="rId1" Type="http://schemas.openxmlformats.org/officeDocument/2006/relationships/slideLayout" Target="../slideLayouts/slideLayout6.xml"/><Relationship Id="rId6" Type="http://schemas.openxmlformats.org/officeDocument/2006/relationships/chart" Target="../charts/chart211.xml"/><Relationship Id="rId5" Type="http://schemas.openxmlformats.org/officeDocument/2006/relationships/chart" Target="../charts/chart210.xml"/><Relationship Id="rId4" Type="http://schemas.openxmlformats.org/officeDocument/2006/relationships/chart" Target="../charts/chart20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8" Type="http://schemas.openxmlformats.org/officeDocument/2006/relationships/chart" Target="../charts/chart215.xml"/><Relationship Id="rId3" Type="http://schemas.openxmlformats.org/officeDocument/2006/relationships/image" Target="../media/image52.png"/><Relationship Id="rId7" Type="http://schemas.openxmlformats.org/officeDocument/2006/relationships/chart" Target="../charts/chart214.xml"/><Relationship Id="rId2" Type="http://schemas.openxmlformats.org/officeDocument/2006/relationships/notesSlide" Target="../notesSlides/notesSlide36.xml"/><Relationship Id="rId1" Type="http://schemas.openxmlformats.org/officeDocument/2006/relationships/slideLayout" Target="../slideLayouts/slideLayout6.xml"/><Relationship Id="rId6" Type="http://schemas.openxmlformats.org/officeDocument/2006/relationships/chart" Target="../charts/chart213.xml"/><Relationship Id="rId5" Type="http://schemas.openxmlformats.org/officeDocument/2006/relationships/chart" Target="../charts/chart212.xml"/><Relationship Id="rId4" Type="http://schemas.openxmlformats.org/officeDocument/2006/relationships/image" Target="../media/image53.svg"/></Relationships>
</file>

<file path=ppt/slides/_rels/slide91.xml.rels><?xml version="1.0" encoding="UTF-8" standalone="yes"?>
<Relationships xmlns="http://schemas.openxmlformats.org/package/2006/relationships"><Relationship Id="rId8" Type="http://schemas.openxmlformats.org/officeDocument/2006/relationships/chart" Target="../charts/chart219.xml"/><Relationship Id="rId3" Type="http://schemas.openxmlformats.org/officeDocument/2006/relationships/image" Target="../media/image52.png"/><Relationship Id="rId7" Type="http://schemas.openxmlformats.org/officeDocument/2006/relationships/chart" Target="../charts/chart218.xml"/><Relationship Id="rId2" Type="http://schemas.openxmlformats.org/officeDocument/2006/relationships/notesSlide" Target="../notesSlides/notesSlide37.xml"/><Relationship Id="rId1" Type="http://schemas.openxmlformats.org/officeDocument/2006/relationships/slideLayout" Target="../slideLayouts/slideLayout6.xml"/><Relationship Id="rId6" Type="http://schemas.openxmlformats.org/officeDocument/2006/relationships/chart" Target="../charts/chart217.xml"/><Relationship Id="rId5" Type="http://schemas.openxmlformats.org/officeDocument/2006/relationships/chart" Target="../charts/chart216.xml"/><Relationship Id="rId4" Type="http://schemas.openxmlformats.org/officeDocument/2006/relationships/image" Target="../media/image53.svg"/></Relationships>
</file>

<file path=ppt/slides/_rels/slide92.xml.rels><?xml version="1.0" encoding="UTF-8" standalone="yes"?>
<Relationships xmlns="http://schemas.openxmlformats.org/package/2006/relationships"><Relationship Id="rId8" Type="http://schemas.openxmlformats.org/officeDocument/2006/relationships/chart" Target="../charts/chart223.xml"/><Relationship Id="rId3" Type="http://schemas.openxmlformats.org/officeDocument/2006/relationships/image" Target="../media/image52.png"/><Relationship Id="rId7" Type="http://schemas.openxmlformats.org/officeDocument/2006/relationships/chart" Target="../charts/chart222.xml"/><Relationship Id="rId2" Type="http://schemas.openxmlformats.org/officeDocument/2006/relationships/notesSlide" Target="../notesSlides/notesSlide38.xml"/><Relationship Id="rId1" Type="http://schemas.openxmlformats.org/officeDocument/2006/relationships/slideLayout" Target="../slideLayouts/slideLayout6.xml"/><Relationship Id="rId6" Type="http://schemas.openxmlformats.org/officeDocument/2006/relationships/chart" Target="../charts/chart221.xml"/><Relationship Id="rId5" Type="http://schemas.openxmlformats.org/officeDocument/2006/relationships/chart" Target="../charts/chart220.xml"/><Relationship Id="rId4" Type="http://schemas.openxmlformats.org/officeDocument/2006/relationships/image" Target="../media/image53.svg"/></Relationships>
</file>

<file path=ppt/slides/_rels/slide93.xml.rels><?xml version="1.0" encoding="UTF-8" standalone="yes"?>
<Relationships xmlns="http://schemas.openxmlformats.org/package/2006/relationships"><Relationship Id="rId8" Type="http://schemas.openxmlformats.org/officeDocument/2006/relationships/chart" Target="../charts/chart227.xml"/><Relationship Id="rId3" Type="http://schemas.openxmlformats.org/officeDocument/2006/relationships/image" Target="../media/image52.png"/><Relationship Id="rId7" Type="http://schemas.openxmlformats.org/officeDocument/2006/relationships/chart" Target="../charts/chart226.xml"/><Relationship Id="rId2" Type="http://schemas.openxmlformats.org/officeDocument/2006/relationships/notesSlide" Target="../notesSlides/notesSlide39.xml"/><Relationship Id="rId1" Type="http://schemas.openxmlformats.org/officeDocument/2006/relationships/slideLayout" Target="../slideLayouts/slideLayout6.xml"/><Relationship Id="rId6" Type="http://schemas.openxmlformats.org/officeDocument/2006/relationships/chart" Target="../charts/chart225.xml"/><Relationship Id="rId5" Type="http://schemas.openxmlformats.org/officeDocument/2006/relationships/chart" Target="../charts/chart224.xml"/><Relationship Id="rId4" Type="http://schemas.openxmlformats.org/officeDocument/2006/relationships/image" Target="../media/image53.svg"/></Relationships>
</file>

<file path=ppt/slides/_rels/slide94.xml.rels><?xml version="1.0" encoding="UTF-8" standalone="yes"?>
<Relationships xmlns="http://schemas.openxmlformats.org/package/2006/relationships"><Relationship Id="rId8" Type="http://schemas.openxmlformats.org/officeDocument/2006/relationships/chart" Target="../charts/chart231.xml"/><Relationship Id="rId3" Type="http://schemas.openxmlformats.org/officeDocument/2006/relationships/image" Target="../media/image52.png"/><Relationship Id="rId7" Type="http://schemas.openxmlformats.org/officeDocument/2006/relationships/chart" Target="../charts/chart230.xml"/><Relationship Id="rId2" Type="http://schemas.openxmlformats.org/officeDocument/2006/relationships/notesSlide" Target="../notesSlides/notesSlide40.xml"/><Relationship Id="rId1" Type="http://schemas.openxmlformats.org/officeDocument/2006/relationships/slideLayout" Target="../slideLayouts/slideLayout6.xml"/><Relationship Id="rId6" Type="http://schemas.openxmlformats.org/officeDocument/2006/relationships/chart" Target="../charts/chart229.xml"/><Relationship Id="rId5" Type="http://schemas.openxmlformats.org/officeDocument/2006/relationships/chart" Target="../charts/chart228.xml"/><Relationship Id="rId4" Type="http://schemas.openxmlformats.org/officeDocument/2006/relationships/image" Target="../media/image53.svg"/></Relationships>
</file>

<file path=ppt/slides/_rels/slide95.xml.rels><?xml version="1.0" encoding="UTF-8" standalone="yes"?>
<Relationships xmlns="http://schemas.openxmlformats.org/package/2006/relationships"><Relationship Id="rId3" Type="http://schemas.openxmlformats.org/officeDocument/2006/relationships/image" Target="../media/image22.svg"/><Relationship Id="rId7" Type="http://schemas.openxmlformats.org/officeDocument/2006/relationships/chart" Target="../charts/chart235.xml"/><Relationship Id="rId2" Type="http://schemas.openxmlformats.org/officeDocument/2006/relationships/image" Target="../media/image21.png"/><Relationship Id="rId1" Type="http://schemas.openxmlformats.org/officeDocument/2006/relationships/slideLayout" Target="../slideLayouts/slideLayout6.xml"/><Relationship Id="rId6" Type="http://schemas.openxmlformats.org/officeDocument/2006/relationships/chart" Target="../charts/chart234.xml"/><Relationship Id="rId5" Type="http://schemas.openxmlformats.org/officeDocument/2006/relationships/chart" Target="../charts/chart233.xml"/><Relationship Id="rId4" Type="http://schemas.openxmlformats.org/officeDocument/2006/relationships/chart" Target="../charts/chart232.xml"/></Relationships>
</file>

<file path=ppt/slides/_rels/slide96.xml.rels><?xml version="1.0" encoding="UTF-8" standalone="yes"?>
<Relationships xmlns="http://schemas.openxmlformats.org/package/2006/relationships"><Relationship Id="rId3" Type="http://schemas.openxmlformats.org/officeDocument/2006/relationships/image" Target="../media/image22.svg"/><Relationship Id="rId7" Type="http://schemas.openxmlformats.org/officeDocument/2006/relationships/chart" Target="../charts/chart239.xml"/><Relationship Id="rId2" Type="http://schemas.openxmlformats.org/officeDocument/2006/relationships/image" Target="../media/image21.png"/><Relationship Id="rId1" Type="http://schemas.openxmlformats.org/officeDocument/2006/relationships/slideLayout" Target="../slideLayouts/slideLayout6.xml"/><Relationship Id="rId6" Type="http://schemas.openxmlformats.org/officeDocument/2006/relationships/chart" Target="../charts/chart238.xml"/><Relationship Id="rId5" Type="http://schemas.openxmlformats.org/officeDocument/2006/relationships/chart" Target="../charts/chart237.xml"/><Relationship Id="rId4" Type="http://schemas.openxmlformats.org/officeDocument/2006/relationships/chart" Target="../charts/chart236.xml"/></Relationships>
</file>

<file path=ppt/slides/_rels/slide97.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243.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242.xml"/><Relationship Id="rId5" Type="http://schemas.openxmlformats.org/officeDocument/2006/relationships/chart" Target="../charts/chart241.xml"/><Relationship Id="rId4" Type="http://schemas.openxmlformats.org/officeDocument/2006/relationships/chart" Target="../charts/chart240.xml"/></Relationships>
</file>

<file path=ppt/slides/_rels/slide98.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247.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246.xml"/><Relationship Id="rId5" Type="http://schemas.openxmlformats.org/officeDocument/2006/relationships/chart" Target="../charts/chart245.xml"/><Relationship Id="rId4" Type="http://schemas.openxmlformats.org/officeDocument/2006/relationships/chart" Target="../charts/chart244.xml"/></Relationships>
</file>

<file path=ppt/slides/_rels/slide99.xml.rels><?xml version="1.0" encoding="UTF-8" standalone="yes"?>
<Relationships xmlns="http://schemas.openxmlformats.org/package/2006/relationships"><Relationship Id="rId3" Type="http://schemas.openxmlformats.org/officeDocument/2006/relationships/image" Target="../media/image55.svg"/><Relationship Id="rId7" Type="http://schemas.openxmlformats.org/officeDocument/2006/relationships/chart" Target="../charts/chart251.xml"/><Relationship Id="rId2" Type="http://schemas.openxmlformats.org/officeDocument/2006/relationships/image" Target="../media/image54.png"/><Relationship Id="rId1" Type="http://schemas.openxmlformats.org/officeDocument/2006/relationships/slideLayout" Target="../slideLayouts/slideLayout6.xml"/><Relationship Id="rId6" Type="http://schemas.openxmlformats.org/officeDocument/2006/relationships/chart" Target="../charts/chart250.xml"/><Relationship Id="rId5" Type="http://schemas.openxmlformats.org/officeDocument/2006/relationships/chart" Target="../charts/chart249.xml"/><Relationship Id="rId4" Type="http://schemas.openxmlformats.org/officeDocument/2006/relationships/chart" Target="../charts/chart24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3" name="Rectangle 32">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3" name="Picture Placeholder 2">
            <a:extLst>
              <a:ext uri="{FF2B5EF4-FFF2-40B4-BE49-F238E27FC236}">
                <a16:creationId xmlns:a16="http://schemas.microsoft.com/office/drawing/2014/main" id="{8C22DE9C-C7B8-452E-B961-909636F516AE}"/>
              </a:ext>
            </a:extLst>
          </p:cNvPr>
          <p:cNvPicPr>
            <a:picLocks noGrp="1" noChangeAspect="1"/>
          </p:cNvPicPr>
          <p:nvPr>
            <p:ph type="pic" sz="quarter" idx="13"/>
          </p:nvPr>
        </p:nvPicPr>
        <p:blipFill>
          <a:blip r:embed="rId3">
            <a:extLst>
              <a:ext uri="{28A0092B-C50C-407E-A947-70E740481C1C}">
                <a14:useLocalDpi xmlns:a14="http://schemas.microsoft.com/office/drawing/2010/main"/>
              </a:ext>
            </a:extLst>
          </a:blip>
          <a:srcRect t="2151" b="2151"/>
          <a:stretch>
            <a:fillRect/>
          </a:stretch>
        </p:blipFill>
        <p:spPr>
          <a:xfrm>
            <a:off x="3523488" y="10"/>
            <a:ext cx="8668512" cy="6857990"/>
          </a:xfrm>
          <a:prstGeom prst="rect">
            <a:avLst/>
          </a:prstGeom>
        </p:spPr>
      </p:pic>
      <p:sp>
        <p:nvSpPr>
          <p:cNvPr id="44" name="Rectangle 34">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756601"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6" name="Titre 15">
            <a:extLst>
              <a:ext uri="{FF2B5EF4-FFF2-40B4-BE49-F238E27FC236}">
                <a16:creationId xmlns:a16="http://schemas.microsoft.com/office/drawing/2014/main" id="{6A4A2FB8-2474-854D-BC19-E4A16F88E7EF}"/>
              </a:ext>
            </a:extLst>
          </p:cNvPr>
          <p:cNvSpPr>
            <a:spLocks noGrp="1"/>
          </p:cNvSpPr>
          <p:nvPr>
            <p:ph type="ctrTitle"/>
          </p:nvPr>
        </p:nvSpPr>
        <p:spPr>
          <a:xfrm>
            <a:off x="477980" y="1122363"/>
            <a:ext cx="6720262" cy="3204134"/>
          </a:xfrm>
        </p:spPr>
        <p:txBody>
          <a:bodyPr vert="horz" lIns="91440" tIns="45720" rIns="91440" bIns="45720" rtlCol="0" anchor="b">
            <a:normAutofit/>
          </a:bodyPr>
          <a:lstStyle/>
          <a:p>
            <a:r>
              <a:rPr lang="en-US" sz="4400">
                <a:solidFill>
                  <a:srgbClr val="003A8C"/>
                </a:solidFill>
                <a:latin typeface="Helvetica" panose="020B0604020202020204" pitchFamily="34" charset="0"/>
                <a:cs typeface="Helvetica" panose="020B0604020202020204" pitchFamily="34" charset="0"/>
              </a:rPr>
              <a:t>ASQ Departures</a:t>
            </a:r>
            <a:br>
              <a:rPr lang="en-US" sz="4800">
                <a:solidFill>
                  <a:srgbClr val="003A8C"/>
                </a:solidFill>
                <a:latin typeface="Helvetica" panose="020B0604020202020204" pitchFamily="34" charset="0"/>
                <a:cs typeface="Helvetica" panose="020B0604020202020204" pitchFamily="34" charset="0"/>
              </a:rPr>
            </a:br>
            <a:r>
              <a:rPr lang="en-US" sz="3400" b="0">
                <a:solidFill>
                  <a:srgbClr val="003A8C"/>
                </a:solidFill>
                <a:latin typeface="Helvetica" panose="020B0604020202020204" pitchFamily="34" charset="0"/>
                <a:cs typeface="Helvetica" panose="020B0604020202020204" pitchFamily="34" charset="0"/>
              </a:rPr>
              <a:t>Passenger Satisfaction Report</a:t>
            </a:r>
          </a:p>
        </p:txBody>
      </p:sp>
      <p:sp>
        <p:nvSpPr>
          <p:cNvPr id="17" name="Sous-titre 16">
            <a:extLst>
              <a:ext uri="{FF2B5EF4-FFF2-40B4-BE49-F238E27FC236}">
                <a16:creationId xmlns:a16="http://schemas.microsoft.com/office/drawing/2014/main" id="{0DFB7131-C320-2648-BAEE-55142311AB19}"/>
              </a:ext>
            </a:extLst>
          </p:cNvPr>
          <p:cNvSpPr>
            <a:spLocks noGrp="1"/>
          </p:cNvSpPr>
          <p:nvPr>
            <p:ph type="subTitle" idx="1"/>
          </p:nvPr>
        </p:nvSpPr>
        <p:spPr>
          <a:xfrm>
            <a:off x="477980" y="4872922"/>
            <a:ext cx="5618020" cy="1208141"/>
          </a:xfrm>
        </p:spPr>
        <p:txBody>
          <a:bodyPr vert="horz" lIns="91440" tIns="45720" rIns="91440" bIns="45720" rtlCol="0">
            <a:normAutofit/>
          </a:bodyPr>
          <a:lstStyle/>
          <a:p>
            <a:r>
              <a:rPr lang="en-US" sz="2400" b="1">
                <a:solidFill>
                  <a:srgbClr val="5692C9"/>
                </a:solidFill>
              </a:rPr>
              <a:t>BWI – Benchmark Performance</a:t>
            </a:r>
          </a:p>
          <a:p>
            <a:r>
              <a:rPr lang="en-US" b="1">
                <a:solidFill>
                  <a:srgbClr val="003A8C"/>
                </a:solidFill>
                <a:ea typeface="+mj-ea"/>
              </a:rPr>
              <a:t>Q2 2023</a:t>
            </a:r>
          </a:p>
        </p:txBody>
      </p:sp>
      <p:sp>
        <p:nvSpPr>
          <p:cNvPr id="45" name="Rectangle 36">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38">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id="{2C217BCE-EEE2-4A19-828B-95406627EC07}"/>
              </a:ext>
            </a:extLst>
          </p:cNvPr>
          <p:cNvSpPr/>
          <p:nvPr/>
        </p:nvSpPr>
        <p:spPr>
          <a:xfrm>
            <a:off x="320040" y="420624"/>
            <a:ext cx="1088136" cy="4630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31" name="Picture 5">
            <a:extLst>
              <a:ext uri="{FF2B5EF4-FFF2-40B4-BE49-F238E27FC236}">
                <a16:creationId xmlns:a16="http://schemas.microsoft.com/office/drawing/2014/main" id="{08841045-E416-4346-8E73-A786EE3C9907}"/>
              </a:ext>
            </a:extLst>
          </p:cNvPr>
          <p:cNvPicPr>
            <a:picLocks noChangeAspect="1"/>
          </p:cNvPicPr>
          <p:nvPr/>
        </p:nvPicPr>
        <p:blipFill>
          <a:blip r:embed="rId4">
            <a:extLst>
              <a:ext uri="{28A0092B-C50C-407E-A947-70E740481C1C}">
                <a14:useLocalDpi xmlns:a14="http://schemas.microsoft.com/office/drawing/2010/main" val="0"/>
              </a:ext>
            </a:extLst>
          </a:blip>
          <a:srcRect b="27000"/>
          <a:stretch>
            <a:fillRect/>
          </a:stretch>
        </p:blipFill>
        <p:spPr>
          <a:xfrm>
            <a:off x="8827393" y="132899"/>
            <a:ext cx="1490713" cy="1278178"/>
          </a:xfrm>
          <a:prstGeom prst="rect">
            <a:avLst/>
          </a:prstGeom>
        </p:spPr>
      </p:pic>
      <p:pic>
        <p:nvPicPr>
          <p:cNvPr id="7" name="Picture 6">
            <a:extLst>
              <a:ext uri="{FF2B5EF4-FFF2-40B4-BE49-F238E27FC236}">
                <a16:creationId xmlns:a16="http://schemas.microsoft.com/office/drawing/2014/main" id="{79120593-D8F6-4FF3-ADCE-D2BEA97C552A}"/>
              </a:ext>
            </a:extLst>
          </p:cNvPr>
          <p:cNvPicPr>
            <a:picLocks noChangeAspect="1"/>
          </p:cNvPicPr>
          <p:nvPr/>
        </p:nvPicPr>
        <p:blipFill>
          <a:blip r:embed="rId5"/>
          <a:stretch>
            <a:fillRect/>
          </a:stretch>
        </p:blipFill>
        <p:spPr>
          <a:xfrm>
            <a:off x="624074" y="652138"/>
            <a:ext cx="3457575" cy="981075"/>
          </a:xfrm>
          <a:prstGeom prst="rect">
            <a:avLst/>
          </a:prstGeom>
        </p:spPr>
      </p:pic>
      <p:pic>
        <p:nvPicPr>
          <p:cNvPr id="12" name="Picture 11" descr="Logo&#10;&#10;Description automatically generated">
            <a:extLst>
              <a:ext uri="{FF2B5EF4-FFF2-40B4-BE49-F238E27FC236}">
                <a16:creationId xmlns:a16="http://schemas.microsoft.com/office/drawing/2014/main" id="{D11EA0BB-109E-49AD-963F-96FF646FE1FE}"/>
              </a:ext>
            </a:extLst>
          </p:cNvPr>
          <p:cNvPicPr>
            <a:picLocks noChangeAspect="1"/>
          </p:cNvPicPr>
          <p:nvPr/>
        </p:nvPicPr>
        <p:blipFill>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l="48358"/>
          <a:stretch>
            <a:fillRect/>
          </a:stretch>
        </p:blipFill>
        <p:spPr>
          <a:xfrm>
            <a:off x="10342737" y="27822"/>
            <a:ext cx="1689427" cy="1527243"/>
          </a:xfrm>
          <a:prstGeom prst="rect">
            <a:avLst/>
          </a:prstGeom>
        </p:spPr>
      </p:pic>
      <p:cxnSp>
        <p:nvCxnSpPr>
          <p:cNvPr id="20" name="Straight Connector 19">
            <a:extLst>
              <a:ext uri="{FF2B5EF4-FFF2-40B4-BE49-F238E27FC236}">
                <a16:creationId xmlns:a16="http://schemas.microsoft.com/office/drawing/2014/main" id="{2A2033F0-ECF5-4309-BCEF-09C1D5640678}"/>
              </a:ext>
            </a:extLst>
          </p:cNvPr>
          <p:cNvCxnSpPr/>
          <p:nvPr/>
        </p:nvCxnSpPr>
        <p:spPr>
          <a:xfrm flipH="1">
            <a:off x="10294101" y="247021"/>
            <a:ext cx="0" cy="110512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064D14A8-E659-4770-8B6E-84177D6F3FFF}"/>
              </a:ext>
            </a:extLst>
          </p:cNvPr>
          <p:cNvSpPr txBox="1"/>
          <p:nvPr/>
        </p:nvSpPr>
        <p:spPr>
          <a:xfrm>
            <a:off x="624074" y="5869172"/>
            <a:ext cx="4288168" cy="369332"/>
          </a:xfrm>
          <a:prstGeom prst="rect">
            <a:avLst/>
          </a:prstGeom>
          <a:noFill/>
        </p:spPr>
        <p:txBody>
          <a:bodyPr wrap="square" rtlCol="0">
            <a:spAutoFit/>
          </a:bodyPr>
          <a:lstStyle/>
          <a:p>
            <a:r>
              <a:rPr lang="en-US" dirty="0"/>
              <a:t>General Info No. </a:t>
            </a:r>
            <a:r>
              <a:rPr lang="en-US"/>
              <a:t>13</a:t>
            </a:r>
          </a:p>
        </p:txBody>
      </p:sp>
    </p:spTree>
    <p:extLst>
      <p:ext uri="{BB962C8B-B14F-4D97-AF65-F5344CB8AC3E}">
        <p14:creationId xmlns:p14="http://schemas.microsoft.com/office/powerpoint/2010/main" val="2317606984"/>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CCA82F-9EE0-4ECE-83D5-171DFF103556}"/>
              </a:ext>
            </a:extLst>
          </p:cNvPr>
          <p:cNvSpPr>
            <a:spLocks noGrp="1"/>
          </p:cNvSpPr>
          <p:nvPr>
            <p:ph type="title"/>
          </p:nvPr>
        </p:nvSpPr>
        <p:spPr/>
        <p:txBody>
          <a:bodyPr>
            <a:normAutofit/>
          </a:bodyPr>
          <a:lstStyle/>
          <a:p>
            <a:r>
              <a:rPr lang="en-CA" b="1"/>
              <a:t>Methodology at a Glance</a:t>
            </a:r>
            <a:br>
              <a:rPr lang="en-CA" b="0"/>
            </a:br>
            <a:r>
              <a:rPr lang="en-CA" b="0">
                <a:solidFill>
                  <a:schemeClr val="bg2"/>
                </a:solidFill>
              </a:rPr>
              <a:t>Data Processing</a:t>
            </a:r>
            <a:endParaRPr lang="en-CA" b="0"/>
          </a:p>
        </p:txBody>
      </p:sp>
      <p:sp>
        <p:nvSpPr>
          <p:cNvPr id="7" name="Subtitle 2">
            <a:extLst>
              <a:ext uri="{FF2B5EF4-FFF2-40B4-BE49-F238E27FC236}">
                <a16:creationId xmlns:a16="http://schemas.microsoft.com/office/drawing/2014/main" id="{2A241FFC-928E-462A-86E5-D2C10EC3F0C7}"/>
              </a:ext>
            </a:extLst>
          </p:cNvPr>
          <p:cNvSpPr>
            <a:spLocks noGrp="1"/>
          </p:cNvSpPr>
          <p:nvPr>
            <p:ph type="subTitle" idx="1"/>
          </p:nvPr>
        </p:nvSpPr>
        <p:spPr>
          <a:xfrm>
            <a:off x="536497" y="1263934"/>
            <a:ext cx="11300827" cy="4147818"/>
          </a:xfrm>
        </p:spPr>
        <p:txBody>
          <a:bodyPr/>
          <a:lstStyle/>
          <a:p>
            <a:pPr marL="0" indent="0" algn="just">
              <a:buNone/>
            </a:pPr>
            <a:r>
              <a:rPr lang="en-US" b="1">
                <a:solidFill>
                  <a:schemeClr val="tx1">
                    <a:lumMod val="85000"/>
                    <a:lumOff val="15000"/>
                  </a:schemeClr>
                </a:solidFill>
              </a:rPr>
              <a:t>QUALITY CONTROL</a:t>
            </a:r>
          </a:p>
          <a:p>
            <a:pPr marL="0" indent="0" algn="just">
              <a:buNone/>
            </a:pPr>
            <a:r>
              <a:rPr lang="en-US">
                <a:solidFill>
                  <a:schemeClr val="tx1">
                    <a:lumMod val="85000"/>
                    <a:lumOff val="15000"/>
                  </a:schemeClr>
                </a:solidFill>
              </a:rPr>
              <a:t>To ensure the representativeness and reliability of the ASQ Departures results, </a:t>
            </a:r>
            <a:r>
              <a:rPr lang="en-CA">
                <a:solidFill>
                  <a:schemeClr val="tx1">
                    <a:lumMod val="85000"/>
                    <a:lumOff val="15000"/>
                  </a:schemeClr>
                </a:solidFill>
              </a:rPr>
              <a:t>ASQ uses a proactive quality system that detects anomalies in data collection. The system uses multi-level evaluations, either remote or on-site that allow comparability and integrity of results overtime.</a:t>
            </a:r>
            <a:endParaRPr lang="en-US">
              <a:solidFill>
                <a:schemeClr val="tx1">
                  <a:lumMod val="85000"/>
                  <a:lumOff val="15000"/>
                </a:schemeClr>
              </a:solidFill>
            </a:endParaRPr>
          </a:p>
          <a:p>
            <a:pPr marL="0" indent="0" algn="just">
              <a:buNone/>
            </a:pPr>
            <a:endParaRPr lang="en-US">
              <a:solidFill>
                <a:schemeClr val="tx1">
                  <a:lumMod val="85000"/>
                  <a:lumOff val="15000"/>
                </a:schemeClr>
              </a:solidFill>
            </a:endParaRPr>
          </a:p>
          <a:p>
            <a:pPr marL="0" indent="0" algn="just">
              <a:buNone/>
            </a:pPr>
            <a:r>
              <a:rPr lang="en-US" b="1">
                <a:solidFill>
                  <a:schemeClr val="tx1">
                    <a:lumMod val="85000"/>
                    <a:lumOff val="15000"/>
                  </a:schemeClr>
                </a:solidFill>
              </a:rPr>
              <a:t>DATA WEIGTHING</a:t>
            </a:r>
          </a:p>
          <a:p>
            <a:pPr marL="0" indent="0" algn="just">
              <a:buNone/>
            </a:pPr>
            <a:r>
              <a:rPr lang="en-US">
                <a:solidFill>
                  <a:schemeClr val="tx1">
                    <a:lumMod val="85000"/>
                    <a:lumOff val="15000"/>
                  </a:schemeClr>
                </a:solidFill>
              </a:rPr>
              <a:t>The data presented in this report is cleaned, validated and processed by ACI’s research supplier. Data is then weighted according to:</a:t>
            </a:r>
          </a:p>
          <a:p>
            <a:pPr marL="0" indent="0" algn="just">
              <a:buNone/>
            </a:pPr>
            <a:endParaRPr lang="en-US" sz="800">
              <a:solidFill>
                <a:schemeClr val="tx1">
                  <a:lumMod val="85000"/>
                  <a:lumOff val="15000"/>
                </a:schemeClr>
              </a:solidFill>
            </a:endParaRPr>
          </a:p>
          <a:p>
            <a:pPr marL="280988" indent="-280988" algn="just">
              <a:spcAft>
                <a:spcPts val="1200"/>
              </a:spcAft>
              <a:buFont typeface="Wingdings 2" panose="05020102010507070707" pitchFamily="18" charset="2"/>
              <a:buChar char=""/>
            </a:pPr>
            <a:r>
              <a:rPr lang="en-US" u="sng">
                <a:solidFill>
                  <a:schemeClr val="tx1">
                    <a:lumMod val="85000"/>
                    <a:lumOff val="15000"/>
                  </a:schemeClr>
                </a:solidFill>
              </a:rPr>
              <a:t>Airport traffic schedule</a:t>
            </a:r>
            <a:r>
              <a:rPr lang="en-US">
                <a:solidFill>
                  <a:schemeClr val="tx1">
                    <a:lumMod val="85000"/>
                    <a:lumOff val="15000"/>
                  </a:schemeClr>
                </a:solidFill>
              </a:rPr>
              <a:t>: Traffic type (domestic vs international), time of day (AM vs PM) and day of the week (weekdays vs weekend) to ensure representativeness of the airport’s flight schedule.</a:t>
            </a:r>
          </a:p>
          <a:p>
            <a:pPr marL="280988" lvl="1" indent="-280988" algn="just">
              <a:spcAft>
                <a:spcPts val="600"/>
              </a:spcAft>
              <a:buFont typeface="Wingdings 2" panose="05020102010507070707" pitchFamily="18" charset="2"/>
              <a:buChar char=""/>
            </a:pPr>
            <a:r>
              <a:rPr lang="en-US" sz="1600" u="sng">
                <a:solidFill>
                  <a:schemeClr val="tx1">
                    <a:lumMod val="85000"/>
                    <a:lumOff val="15000"/>
                  </a:schemeClr>
                </a:solidFill>
              </a:rPr>
              <a:t>Sample Size</a:t>
            </a:r>
            <a:r>
              <a:rPr lang="en-US" sz="1600">
                <a:solidFill>
                  <a:schemeClr val="tx1">
                    <a:lumMod val="85000"/>
                    <a:lumOff val="15000"/>
                  </a:schemeClr>
                </a:solidFill>
              </a:rPr>
              <a:t>: A sample size of 350 was used as reference to weight the number of questionnaires for comparison purposes between airports in the benchmark results. This ensures a big sample size (e.g., n=1,000 respondents) does not influence a group mean score due to the larger number of completed questionnaires. Each airport has an equal influence on a group’s mean score in order to represent ASQ membership.</a:t>
            </a:r>
          </a:p>
        </p:txBody>
      </p:sp>
      <p:sp>
        <p:nvSpPr>
          <p:cNvPr id="5" name="Slide Number Placeholder 4">
            <a:extLst>
              <a:ext uri="{FF2B5EF4-FFF2-40B4-BE49-F238E27FC236}">
                <a16:creationId xmlns:a16="http://schemas.microsoft.com/office/drawing/2014/main" id="{57F3AEDB-38D4-40F5-AD34-A89926B62DB5}"/>
              </a:ext>
            </a:extLst>
          </p:cNvPr>
          <p:cNvSpPr>
            <a:spLocks noGrp="1"/>
          </p:cNvSpPr>
          <p:nvPr>
            <p:ph type="sldNum" sz="quarter" idx="4"/>
          </p:nvPr>
        </p:nvSpPr>
        <p:spPr/>
        <p:txBody>
          <a:bodyPr/>
          <a:lstStyle/>
          <a:p>
            <a:fld id="{13DAD56E-802A-2646-A8DB-6610A51D0FC3}" type="slidenum">
              <a:rPr lang="en-US" smtClean="0"/>
              <a:t>10</a:t>
            </a:fld>
            <a:endParaRPr lang="en-US"/>
          </a:p>
        </p:txBody>
      </p:sp>
    </p:spTree>
    <p:extLst>
      <p:ext uri="{BB962C8B-B14F-4D97-AF65-F5344CB8AC3E}">
        <p14:creationId xmlns:p14="http://schemas.microsoft.com/office/powerpoint/2010/main" val="2600883538"/>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US"/>
              <a:t>Throughout the Airport – Ease of Making Connection</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Ease of making connection with other flights</a:t>
            </a:r>
            <a:endParaRPr lang="en-US" sz="800"/>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130C5335-3EBB-47AA-841D-FBBCCB586483}"/>
              </a:ext>
            </a:extLst>
          </p:cNvPr>
          <p:cNvGraphicFramePr>
            <a:graphicFrameLocks noGrp="1"/>
          </p:cNvGraphicFramePr>
          <p:nvPr>
            <p:extLst>
              <p:ext uri="{D42A27DB-BD31-4B8C-83A1-F6EECF244321}">
                <p14:modId xmlns:p14="http://schemas.microsoft.com/office/powerpoint/2010/main" val="541141593"/>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D5DE9BC1-0F0F-46C1-B2DA-E9657830AB0C}"/>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E81FBFA5-CCEB-4461-BEDB-08D08D30186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sp>
        <p:nvSpPr>
          <p:cNvPr id="21" name="Rectangle 20">
            <a:extLst>
              <a:ext uri="{FF2B5EF4-FFF2-40B4-BE49-F238E27FC236}">
                <a16:creationId xmlns:a16="http://schemas.microsoft.com/office/drawing/2014/main" id="{64FDE94B-B77A-47D5-9EFB-1AAC093A5088}"/>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13334B87-4304-4B11-8D1C-84D58AD672BF}"/>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15 / 42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E9E1614E-746E-4E1B-B5FE-F5872884E509}"/>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649B3F"/>
                          </a:solidFill>
                          <a:latin typeface="Arial" panose="020B0604020202020204" pitchFamily="34" charset="0"/>
                          <a:cs typeface="Arial" panose="020B0604020202020204" pitchFamily="34" charset="0"/>
                        </a:rPr>
                        <a:t>4.20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0098F76F-0562-45AD-AB6C-9130A5CF8C62}"/>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1AE2971C-7377-FD47-9A7A-084C9F86F170}"/>
              </a:ext>
            </a:extLst>
          </p:cNvPr>
          <p:cNvGraphicFramePr/>
          <p:nvPr>
            <p:extLst>
              <p:ext uri="{D42A27DB-BD31-4B8C-83A1-F6EECF244321}">
                <p14:modId xmlns:p14="http://schemas.microsoft.com/office/powerpoint/2010/main" val="360068613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4" hidden="1">
            <a:extLst>
              <a:ext uri="{FF2B5EF4-FFF2-40B4-BE49-F238E27FC236}">
                <a16:creationId xmlns:a16="http://schemas.microsoft.com/office/drawing/2014/main" id="{3CE65431-5920-FC49-88F9-E9BADA6D2EB3}"/>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7" name="Chart 3" hidden="1">
            <a:extLst>
              <a:ext uri="{FF2B5EF4-FFF2-40B4-BE49-F238E27FC236}">
                <a16:creationId xmlns:a16="http://schemas.microsoft.com/office/drawing/2014/main" id="{84677D8D-5A00-754A-BF5A-9FC3CC60D285}"/>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Chart 2">
            <a:extLst>
              <a:ext uri="{FF2B5EF4-FFF2-40B4-BE49-F238E27FC236}">
                <a16:creationId xmlns:a16="http://schemas.microsoft.com/office/drawing/2014/main" id="{B965E4CE-EEC8-C74C-87D8-E5107F009BC1}"/>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E69CCF0A-21ED-4DA7-BBBD-94D2C56A829C}"/>
              </a:ext>
            </a:extLst>
          </p:cNvPr>
          <p:cNvSpPr>
            <a:spLocks noGrp="1"/>
          </p:cNvSpPr>
          <p:nvPr>
            <p:ph type="sldNum" sz="quarter" idx="4"/>
          </p:nvPr>
        </p:nvSpPr>
        <p:spPr/>
        <p:txBody>
          <a:bodyPr/>
          <a:lstStyle/>
          <a:p>
            <a:fld id="{13DAD56E-802A-2646-A8DB-6610A51D0FC3}" type="slidenum">
              <a:rPr lang="en-US" smtClean="0"/>
              <a:t>100</a:t>
            </a:fld>
            <a:endParaRPr lang="en-US"/>
          </a:p>
        </p:txBody>
      </p:sp>
    </p:spTree>
    <p:extLst>
      <p:ext uri="{BB962C8B-B14F-4D97-AF65-F5344CB8AC3E}">
        <p14:creationId xmlns:p14="http://schemas.microsoft.com/office/powerpoint/2010/main" val="3464473910"/>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Courtesy &amp; Helpfulness: Airport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Courtesy and helpfulness of airport staff (information and maintenance staff)</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A75A9AEA-8C0D-4B9F-A037-689A38D2E8B0}"/>
              </a:ext>
            </a:extLst>
          </p:cNvPr>
          <p:cNvGraphicFramePr>
            <a:graphicFrameLocks noGrp="1"/>
          </p:cNvGraphicFramePr>
          <p:nvPr>
            <p:extLst>
              <p:ext uri="{D42A27DB-BD31-4B8C-83A1-F6EECF244321}">
                <p14:modId xmlns:p14="http://schemas.microsoft.com/office/powerpoint/2010/main" val="71270225"/>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B9D3BAE3-4C7B-46EE-B1DF-4EB8E44F9C6C}"/>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D8CF9D1D-90AF-49E2-96D7-54092563876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sp>
        <p:nvSpPr>
          <p:cNvPr id="21" name="Rectangle 20">
            <a:extLst>
              <a:ext uri="{FF2B5EF4-FFF2-40B4-BE49-F238E27FC236}">
                <a16:creationId xmlns:a16="http://schemas.microsoft.com/office/drawing/2014/main" id="{E78221EF-BE7A-4DA1-B689-7407A5DA3912}"/>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2ED0095F-B455-462C-9FB1-0EF9106484F0}"/>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31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81BFC7D9-EC22-4BDC-B556-BC7BD7FAF2AB}"/>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9748ECD4-511D-4311-8231-104403BD5960}"/>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8BE71D78-D358-2C49-98B9-10D71FDDD6CF}"/>
              </a:ext>
            </a:extLst>
          </p:cNvPr>
          <p:cNvGraphicFramePr/>
          <p:nvPr>
            <p:extLst>
              <p:ext uri="{D42A27DB-BD31-4B8C-83A1-F6EECF244321}">
                <p14:modId xmlns:p14="http://schemas.microsoft.com/office/powerpoint/2010/main" val="3471681480"/>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4" hidden="1">
            <a:extLst>
              <a:ext uri="{FF2B5EF4-FFF2-40B4-BE49-F238E27FC236}">
                <a16:creationId xmlns:a16="http://schemas.microsoft.com/office/drawing/2014/main" id="{9D9001C2-F20D-9148-9E16-F51CB4126623}"/>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7" name="Chart 3" hidden="1">
            <a:extLst>
              <a:ext uri="{FF2B5EF4-FFF2-40B4-BE49-F238E27FC236}">
                <a16:creationId xmlns:a16="http://schemas.microsoft.com/office/drawing/2014/main" id="{946DE439-1D69-9745-BDFB-9B8E5762214C}"/>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Chart 2">
            <a:extLst>
              <a:ext uri="{FF2B5EF4-FFF2-40B4-BE49-F238E27FC236}">
                <a16:creationId xmlns:a16="http://schemas.microsoft.com/office/drawing/2014/main" id="{EB44F4FB-F0CC-594C-ABAD-0D42A57423BE}"/>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5A157A9B-A4DA-4E03-B15D-34259AD55035}"/>
              </a:ext>
            </a:extLst>
          </p:cNvPr>
          <p:cNvSpPr>
            <a:spLocks noGrp="1"/>
          </p:cNvSpPr>
          <p:nvPr>
            <p:ph type="sldNum" sz="quarter" idx="4"/>
          </p:nvPr>
        </p:nvSpPr>
        <p:spPr/>
        <p:txBody>
          <a:bodyPr/>
          <a:lstStyle/>
          <a:p>
            <a:fld id="{13DAD56E-802A-2646-A8DB-6610A51D0FC3}" type="slidenum">
              <a:rPr lang="en-US" smtClean="0"/>
              <a:t>101</a:t>
            </a:fld>
            <a:endParaRPr lang="en-US"/>
          </a:p>
        </p:txBody>
      </p:sp>
    </p:spTree>
    <p:extLst>
      <p:ext uri="{BB962C8B-B14F-4D97-AF65-F5344CB8AC3E}">
        <p14:creationId xmlns:p14="http://schemas.microsoft.com/office/powerpoint/2010/main" val="4034550517"/>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Wi-Fi Service Quality</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Wi-Fi service quality</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7D886343-BFD8-476B-B4B7-6EEC8231A4C3}"/>
              </a:ext>
            </a:extLst>
          </p:cNvPr>
          <p:cNvGraphicFramePr>
            <a:graphicFrameLocks noGrp="1"/>
          </p:cNvGraphicFramePr>
          <p:nvPr>
            <p:extLst>
              <p:ext uri="{D42A27DB-BD31-4B8C-83A1-F6EECF244321}">
                <p14:modId xmlns:p14="http://schemas.microsoft.com/office/powerpoint/2010/main" val="4061921683"/>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AAEC43AF-28E9-4A78-95CF-9FBC147C38AC}"/>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E91C1E0D-0746-42C7-A735-5B5508F46EB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sp>
        <p:nvSpPr>
          <p:cNvPr id="21" name="Rectangle 20">
            <a:extLst>
              <a:ext uri="{FF2B5EF4-FFF2-40B4-BE49-F238E27FC236}">
                <a16:creationId xmlns:a16="http://schemas.microsoft.com/office/drawing/2014/main" id="{04A930D1-6E23-461D-8A8D-CB97BB27D6E1}"/>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701569C2-8F6E-4F6D-9114-83A39A258E41}"/>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33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094D9A55-3C4B-4BF9-BCFA-5BB17B8CCF11}"/>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3.93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3B7B6287-8893-484E-90B3-D376499C12EE}"/>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8A218075-8EB5-9B4C-997E-F636DF490E82}"/>
              </a:ext>
            </a:extLst>
          </p:cNvPr>
          <p:cNvGraphicFramePr/>
          <p:nvPr>
            <p:extLst>
              <p:ext uri="{D42A27DB-BD31-4B8C-83A1-F6EECF244321}">
                <p14:modId xmlns:p14="http://schemas.microsoft.com/office/powerpoint/2010/main" val="1720268457"/>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4" hidden="1">
            <a:extLst>
              <a:ext uri="{FF2B5EF4-FFF2-40B4-BE49-F238E27FC236}">
                <a16:creationId xmlns:a16="http://schemas.microsoft.com/office/drawing/2014/main" id="{E959153A-0B15-8746-8818-018B3933E755}"/>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2" name="Chart 3" hidden="1">
            <a:extLst>
              <a:ext uri="{FF2B5EF4-FFF2-40B4-BE49-F238E27FC236}">
                <a16:creationId xmlns:a16="http://schemas.microsoft.com/office/drawing/2014/main" id="{D2ABD7EF-938D-754D-80B9-822E62B75749}"/>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7" name="Chart 2">
            <a:extLst>
              <a:ext uri="{FF2B5EF4-FFF2-40B4-BE49-F238E27FC236}">
                <a16:creationId xmlns:a16="http://schemas.microsoft.com/office/drawing/2014/main" id="{004DF019-ADA2-6B41-8422-AFB4CD4DAC9B}"/>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23CE2C43-CA7E-4410-8C09-DE94039A6C2A}"/>
              </a:ext>
            </a:extLst>
          </p:cNvPr>
          <p:cNvSpPr>
            <a:spLocks noGrp="1"/>
          </p:cNvSpPr>
          <p:nvPr>
            <p:ph type="sldNum" sz="quarter" idx="4"/>
          </p:nvPr>
        </p:nvSpPr>
        <p:spPr/>
        <p:txBody>
          <a:bodyPr/>
          <a:lstStyle/>
          <a:p>
            <a:fld id="{13DAD56E-802A-2646-A8DB-6610A51D0FC3}" type="slidenum">
              <a:rPr lang="en-US" smtClean="0"/>
              <a:t>102</a:t>
            </a:fld>
            <a:endParaRPr lang="en-US"/>
          </a:p>
        </p:txBody>
      </p:sp>
    </p:spTree>
    <p:extLst>
      <p:ext uri="{BB962C8B-B14F-4D97-AF65-F5344CB8AC3E}">
        <p14:creationId xmlns:p14="http://schemas.microsoft.com/office/powerpoint/2010/main" val="1683680816"/>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Availability of Charging Stations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endParaRPr lang="en-CA"/>
          </a:p>
          <a:p>
            <a:pPr>
              <a:spcBef>
                <a:spcPct val="0"/>
              </a:spcBef>
            </a:pPr>
            <a:r>
              <a:rPr lang="en-CA"/>
              <a:t>Q10. Based on your experience today, please rate THIS airport on each service item: </a:t>
            </a:r>
            <a:r>
              <a:rPr lang="en-CA" sz="800"/>
              <a:t>Availability of charging stations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F165BAF1-8D35-47CF-93F1-E30C1F315BDE}"/>
              </a:ext>
            </a:extLst>
          </p:cNvPr>
          <p:cNvGraphicFramePr>
            <a:graphicFrameLocks noGrp="1"/>
          </p:cNvGraphicFramePr>
          <p:nvPr>
            <p:extLst>
              <p:ext uri="{D42A27DB-BD31-4B8C-83A1-F6EECF244321}">
                <p14:modId xmlns:p14="http://schemas.microsoft.com/office/powerpoint/2010/main" val="4039342189"/>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703A9A56-93E7-48A4-B175-C4FC6712BD96}"/>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99BA77A1-0D25-451B-9E88-22EE0B24F8F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sp>
        <p:nvSpPr>
          <p:cNvPr id="21" name="Rectangle 20">
            <a:extLst>
              <a:ext uri="{FF2B5EF4-FFF2-40B4-BE49-F238E27FC236}">
                <a16:creationId xmlns:a16="http://schemas.microsoft.com/office/drawing/2014/main" id="{231997B5-B691-4203-A3C4-2211E4BD0E5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547711E6-9614-4E15-8E26-402727651ABA}"/>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31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74E8C8F8-1797-49EA-9E74-E8762153190F}"/>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3.66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8B2A0C44-B1E9-4FE4-A8B3-E19B521B0522}"/>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3.74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6A07D917-89CD-E948-BA9D-2F4CB5D15985}"/>
              </a:ext>
            </a:extLst>
          </p:cNvPr>
          <p:cNvGraphicFramePr/>
          <p:nvPr>
            <p:extLst>
              <p:ext uri="{D42A27DB-BD31-4B8C-83A1-F6EECF244321}">
                <p14:modId xmlns:p14="http://schemas.microsoft.com/office/powerpoint/2010/main" val="305886049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4" hidden="1">
            <a:extLst>
              <a:ext uri="{FF2B5EF4-FFF2-40B4-BE49-F238E27FC236}">
                <a16:creationId xmlns:a16="http://schemas.microsoft.com/office/drawing/2014/main" id="{D84486A9-02F7-6B49-932E-A92297B59DC1}"/>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2" name="Chart 3" hidden="1">
            <a:extLst>
              <a:ext uri="{FF2B5EF4-FFF2-40B4-BE49-F238E27FC236}">
                <a16:creationId xmlns:a16="http://schemas.microsoft.com/office/drawing/2014/main" id="{596F527E-956E-5040-8E9A-5C938FCABA49}"/>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7" name="Chart 2">
            <a:extLst>
              <a:ext uri="{FF2B5EF4-FFF2-40B4-BE49-F238E27FC236}">
                <a16:creationId xmlns:a16="http://schemas.microsoft.com/office/drawing/2014/main" id="{4C730CBF-08B4-F041-A72E-B2201097660C}"/>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4A0AF7C5-7B2A-4C1C-BC7E-14957E112845}"/>
              </a:ext>
            </a:extLst>
          </p:cNvPr>
          <p:cNvSpPr>
            <a:spLocks noGrp="1"/>
          </p:cNvSpPr>
          <p:nvPr>
            <p:ph type="sldNum" sz="quarter" idx="4"/>
          </p:nvPr>
        </p:nvSpPr>
        <p:spPr/>
        <p:txBody>
          <a:bodyPr/>
          <a:lstStyle/>
          <a:p>
            <a:fld id="{13DAD56E-802A-2646-A8DB-6610A51D0FC3}" type="slidenum">
              <a:rPr lang="en-US" smtClean="0"/>
              <a:t>103</a:t>
            </a:fld>
            <a:endParaRPr lang="en-US"/>
          </a:p>
        </p:txBody>
      </p:sp>
    </p:spTree>
    <p:extLst>
      <p:ext uri="{BB962C8B-B14F-4D97-AF65-F5344CB8AC3E}">
        <p14:creationId xmlns:p14="http://schemas.microsoft.com/office/powerpoint/2010/main" val="2871250109"/>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Entertainment and Leisure Options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Entertainment and leisure options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24AE0E1C-B194-4656-AD2F-0014DF6A6F1A}"/>
              </a:ext>
            </a:extLst>
          </p:cNvPr>
          <p:cNvGraphicFramePr>
            <a:graphicFrameLocks noGrp="1"/>
          </p:cNvGraphicFramePr>
          <p:nvPr>
            <p:extLst>
              <p:ext uri="{D42A27DB-BD31-4B8C-83A1-F6EECF244321}">
                <p14:modId xmlns:p14="http://schemas.microsoft.com/office/powerpoint/2010/main" val="1047644846"/>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962CA7E5-6681-4CB1-A907-8CE330C4BE70}"/>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DE4BDA4A-058A-4C1B-8A94-3C48D1A7DBF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sp>
        <p:nvSpPr>
          <p:cNvPr id="21" name="Rectangle 20">
            <a:extLst>
              <a:ext uri="{FF2B5EF4-FFF2-40B4-BE49-F238E27FC236}">
                <a16:creationId xmlns:a16="http://schemas.microsoft.com/office/drawing/2014/main" id="{93CC9E0A-CEDD-4832-8A04-DC157AE63503}"/>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06DE5417-787C-43CC-BA80-ED2015C0B7D4}"/>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12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400356B2-CCD3-421D-A4BB-C6CDA0905512}"/>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649B3F"/>
                          </a:solidFill>
                          <a:latin typeface="Arial" panose="020B0604020202020204" pitchFamily="34" charset="0"/>
                          <a:cs typeface="Arial" panose="020B0604020202020204" pitchFamily="34" charset="0"/>
                        </a:rPr>
                        <a:t>3.79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02A43B2B-226F-4C28-A132-33DDD3DD97D0}"/>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3.58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13C657C7-4E82-554B-88D2-10B38A7A280E}"/>
              </a:ext>
            </a:extLst>
          </p:cNvPr>
          <p:cNvGraphicFramePr/>
          <p:nvPr>
            <p:extLst>
              <p:ext uri="{D42A27DB-BD31-4B8C-83A1-F6EECF244321}">
                <p14:modId xmlns:p14="http://schemas.microsoft.com/office/powerpoint/2010/main" val="324550697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4" hidden="1">
            <a:extLst>
              <a:ext uri="{FF2B5EF4-FFF2-40B4-BE49-F238E27FC236}">
                <a16:creationId xmlns:a16="http://schemas.microsoft.com/office/drawing/2014/main" id="{9EA53CA7-759F-BC4B-B32C-3BF9399E0D34}"/>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2" name="Chart 3" hidden="1">
            <a:extLst>
              <a:ext uri="{FF2B5EF4-FFF2-40B4-BE49-F238E27FC236}">
                <a16:creationId xmlns:a16="http://schemas.microsoft.com/office/drawing/2014/main" id="{337DEB2C-B068-C345-AB52-B23A68DFB425}"/>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7" name="Chart 2">
            <a:extLst>
              <a:ext uri="{FF2B5EF4-FFF2-40B4-BE49-F238E27FC236}">
                <a16:creationId xmlns:a16="http://schemas.microsoft.com/office/drawing/2014/main" id="{92D2B82B-406E-DF4C-BAE7-FCFE972D108B}"/>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AE6AAEFF-C4CB-4059-A37B-02F40B834E43}"/>
              </a:ext>
            </a:extLst>
          </p:cNvPr>
          <p:cNvSpPr>
            <a:spLocks noGrp="1"/>
          </p:cNvSpPr>
          <p:nvPr>
            <p:ph type="sldNum" sz="quarter" idx="4"/>
          </p:nvPr>
        </p:nvSpPr>
        <p:spPr/>
        <p:txBody>
          <a:bodyPr/>
          <a:lstStyle/>
          <a:p>
            <a:fld id="{13DAD56E-802A-2646-A8DB-6610A51D0FC3}" type="slidenum">
              <a:rPr lang="en-US" smtClean="0"/>
              <a:t>104</a:t>
            </a:fld>
            <a:endParaRPr lang="en-US"/>
          </a:p>
        </p:txBody>
      </p:sp>
    </p:spTree>
    <p:extLst>
      <p:ext uri="{BB962C8B-B14F-4D97-AF65-F5344CB8AC3E}">
        <p14:creationId xmlns:p14="http://schemas.microsoft.com/office/powerpoint/2010/main" val="1388339817"/>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Throughout the Airport – Availability of Washrooms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Availability </a:t>
            </a:r>
            <a:r>
              <a:rPr lang="en-CA" sz="800"/>
              <a:t>of washrooms/toilets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0412778F-6B2D-4C23-977C-D17E45C1F250}"/>
              </a:ext>
            </a:extLst>
          </p:cNvPr>
          <p:cNvGraphicFramePr>
            <a:graphicFrameLocks noGrp="1"/>
          </p:cNvGraphicFramePr>
          <p:nvPr>
            <p:extLst>
              <p:ext uri="{D42A27DB-BD31-4B8C-83A1-F6EECF244321}">
                <p14:modId xmlns:p14="http://schemas.microsoft.com/office/powerpoint/2010/main" val="2645029307"/>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333D9C97-85E3-4E05-860E-5A9F89404160}"/>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FC699F5D-6EC5-49D2-83BF-AE83ACDCFA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sp>
        <p:nvSpPr>
          <p:cNvPr id="21" name="Rectangle 20">
            <a:extLst>
              <a:ext uri="{FF2B5EF4-FFF2-40B4-BE49-F238E27FC236}">
                <a16:creationId xmlns:a16="http://schemas.microsoft.com/office/drawing/2014/main" id="{95DA3362-DEED-4662-B8DB-35FAEB40957B}"/>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222C8985-80D3-42CE-B857-2C0EE5EB08DE}"/>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37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035904A3-D132-42D4-801F-88B9AA3F0EDD}"/>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C2A718AA-6F46-43A8-A1D6-7FD3BE001323}"/>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17B89593-19CE-AA43-B2AB-A64F0C7885FE}"/>
              </a:ext>
            </a:extLst>
          </p:cNvPr>
          <p:cNvGraphicFramePr/>
          <p:nvPr>
            <p:extLst>
              <p:ext uri="{D42A27DB-BD31-4B8C-83A1-F6EECF244321}">
                <p14:modId xmlns:p14="http://schemas.microsoft.com/office/powerpoint/2010/main" val="90235868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4" hidden="1">
            <a:extLst>
              <a:ext uri="{FF2B5EF4-FFF2-40B4-BE49-F238E27FC236}">
                <a16:creationId xmlns:a16="http://schemas.microsoft.com/office/drawing/2014/main" id="{83B090B5-97AA-9B4F-B982-5DA68174B44D}"/>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7" name="Chart 3" hidden="1">
            <a:extLst>
              <a:ext uri="{FF2B5EF4-FFF2-40B4-BE49-F238E27FC236}">
                <a16:creationId xmlns:a16="http://schemas.microsoft.com/office/drawing/2014/main" id="{CF615F4D-2128-754F-AC3D-80547E0A468D}"/>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Chart 2">
            <a:extLst>
              <a:ext uri="{FF2B5EF4-FFF2-40B4-BE49-F238E27FC236}">
                <a16:creationId xmlns:a16="http://schemas.microsoft.com/office/drawing/2014/main" id="{6A88F77E-10B4-B449-8427-965DD68C725C}"/>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89428CBA-24C7-42C7-8162-66579D87C6E7}"/>
              </a:ext>
            </a:extLst>
          </p:cNvPr>
          <p:cNvSpPr>
            <a:spLocks noGrp="1"/>
          </p:cNvSpPr>
          <p:nvPr>
            <p:ph type="sldNum" sz="quarter" idx="4"/>
          </p:nvPr>
        </p:nvSpPr>
        <p:spPr/>
        <p:txBody>
          <a:bodyPr/>
          <a:lstStyle/>
          <a:p>
            <a:fld id="{13DAD56E-802A-2646-A8DB-6610A51D0FC3}" type="slidenum">
              <a:rPr lang="en-US" smtClean="0"/>
              <a:t>105</a:t>
            </a:fld>
            <a:endParaRPr lang="en-US"/>
          </a:p>
        </p:txBody>
      </p:sp>
    </p:spTree>
    <p:extLst>
      <p:ext uri="{BB962C8B-B14F-4D97-AF65-F5344CB8AC3E}">
        <p14:creationId xmlns:p14="http://schemas.microsoft.com/office/powerpoint/2010/main" val="3126840067"/>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Throughout the Airport – Cleanliness of Washrooms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Cleanliness </a:t>
            </a:r>
            <a:r>
              <a:rPr lang="en-US" sz="800"/>
              <a:t>of washrooms/toilets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BF3009D1-1A19-4882-BF74-521F5E4CADC1}"/>
              </a:ext>
            </a:extLst>
          </p:cNvPr>
          <p:cNvGraphicFramePr>
            <a:graphicFrameLocks noGrp="1"/>
          </p:cNvGraphicFramePr>
          <p:nvPr>
            <p:extLst>
              <p:ext uri="{D42A27DB-BD31-4B8C-83A1-F6EECF244321}">
                <p14:modId xmlns:p14="http://schemas.microsoft.com/office/powerpoint/2010/main" val="2030959878"/>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F4EBE223-C636-49C4-9B17-63089C107E70}"/>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C43469E1-E33F-4AF1-AB45-7BCE3616E65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sp>
        <p:nvSpPr>
          <p:cNvPr id="21" name="Rectangle 20">
            <a:extLst>
              <a:ext uri="{FF2B5EF4-FFF2-40B4-BE49-F238E27FC236}">
                <a16:creationId xmlns:a16="http://schemas.microsoft.com/office/drawing/2014/main" id="{983504DF-D9EF-45E8-97A1-D17B3898CDAC}"/>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9E7B2CCB-2971-4BF3-9B25-BDC6F3230659}"/>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36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D733E149-6D96-4ACF-A0D6-743ADE97BB53}"/>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3.88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B07CEEAF-4137-44E9-847D-63393FC144D7}"/>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27823352-9CA0-194A-94CA-7D8EC7B1454F}"/>
              </a:ext>
            </a:extLst>
          </p:cNvPr>
          <p:cNvGraphicFramePr/>
          <p:nvPr>
            <p:extLst>
              <p:ext uri="{D42A27DB-BD31-4B8C-83A1-F6EECF244321}">
                <p14:modId xmlns:p14="http://schemas.microsoft.com/office/powerpoint/2010/main" val="2698131139"/>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4" hidden="1">
            <a:extLst>
              <a:ext uri="{FF2B5EF4-FFF2-40B4-BE49-F238E27FC236}">
                <a16:creationId xmlns:a16="http://schemas.microsoft.com/office/drawing/2014/main" id="{E6028486-6B70-2D41-9CFA-164230EABBD7}"/>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7" name="Chart 3" hidden="1">
            <a:extLst>
              <a:ext uri="{FF2B5EF4-FFF2-40B4-BE49-F238E27FC236}">
                <a16:creationId xmlns:a16="http://schemas.microsoft.com/office/drawing/2014/main" id="{ACCF7788-8EB0-E34A-8C63-35CF713984FC}"/>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Chart 2">
            <a:extLst>
              <a:ext uri="{FF2B5EF4-FFF2-40B4-BE49-F238E27FC236}">
                <a16:creationId xmlns:a16="http://schemas.microsoft.com/office/drawing/2014/main" id="{3C35B00F-486F-E64F-B366-A2DD242B30C6}"/>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DA379740-5BB6-4019-8FD0-BB60086853C1}"/>
              </a:ext>
            </a:extLst>
          </p:cNvPr>
          <p:cNvSpPr>
            <a:spLocks noGrp="1"/>
          </p:cNvSpPr>
          <p:nvPr>
            <p:ph type="sldNum" sz="quarter" idx="4"/>
          </p:nvPr>
        </p:nvSpPr>
        <p:spPr/>
        <p:txBody>
          <a:bodyPr/>
          <a:lstStyle/>
          <a:p>
            <a:fld id="{13DAD56E-802A-2646-A8DB-6610A51D0FC3}" type="slidenum">
              <a:rPr lang="en-US" smtClean="0"/>
              <a:t>106</a:t>
            </a:fld>
            <a:endParaRPr lang="en-US"/>
          </a:p>
        </p:txBody>
      </p:sp>
    </p:spTree>
    <p:extLst>
      <p:ext uri="{BB962C8B-B14F-4D97-AF65-F5344CB8AC3E}">
        <p14:creationId xmlns:p14="http://schemas.microsoft.com/office/powerpoint/2010/main" val="4088505505"/>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Airport Atmosphere – Health Safety</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Health safety</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27" name="TableRank">
            <a:extLst>
              <a:ext uri="{FF2B5EF4-FFF2-40B4-BE49-F238E27FC236}">
                <a16:creationId xmlns:a16="http://schemas.microsoft.com/office/drawing/2014/main" id="{72325FF9-325D-41E1-8207-510943916481}"/>
              </a:ext>
            </a:extLst>
          </p:cNvPr>
          <p:cNvGraphicFramePr>
            <a:graphicFrameLocks noGrp="1"/>
          </p:cNvGraphicFramePr>
          <p:nvPr>
            <p:extLst>
              <p:ext uri="{D42A27DB-BD31-4B8C-83A1-F6EECF244321}">
                <p14:modId xmlns:p14="http://schemas.microsoft.com/office/powerpoint/2010/main" val="172506533"/>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5" name="Oval 24">
            <a:extLst>
              <a:ext uri="{FF2B5EF4-FFF2-40B4-BE49-F238E27FC236}">
                <a16:creationId xmlns:a16="http://schemas.microsoft.com/office/drawing/2014/main" id="{2BAE4DB8-F21C-490B-9A13-AF350483B455}"/>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8" name="Graphic 27" descr="Sanitizer outline">
            <a:extLst>
              <a:ext uri="{FF2B5EF4-FFF2-40B4-BE49-F238E27FC236}">
                <a16:creationId xmlns:a16="http://schemas.microsoft.com/office/drawing/2014/main" id="{326A34F1-D38A-4AB9-B794-774C099CBA3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4636" y="293991"/>
            <a:ext cx="667336" cy="667336"/>
          </a:xfrm>
          <a:prstGeom prst="rect">
            <a:avLst/>
          </a:prstGeom>
        </p:spPr>
      </p:pic>
      <p:sp>
        <p:nvSpPr>
          <p:cNvPr id="31" name="Rectangle 30">
            <a:extLst>
              <a:ext uri="{FF2B5EF4-FFF2-40B4-BE49-F238E27FC236}">
                <a16:creationId xmlns:a16="http://schemas.microsoft.com/office/drawing/2014/main" id="{38D458B8-AE6F-4169-9D62-91283E9EFDA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4" name="Table 3">
            <a:extLst>
              <a:ext uri="{FF2B5EF4-FFF2-40B4-BE49-F238E27FC236}">
                <a16:creationId xmlns:a16="http://schemas.microsoft.com/office/drawing/2014/main" id="{7D02F88B-48C4-49DE-87C4-ED40876342A7}"/>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35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5" name="Table 2">
            <a:extLst>
              <a:ext uri="{FF2B5EF4-FFF2-40B4-BE49-F238E27FC236}">
                <a16:creationId xmlns:a16="http://schemas.microsoft.com/office/drawing/2014/main" id="{08AAC6DD-6EE0-40CC-8019-2DF8A942CCC4}"/>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4.11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3" name="Table 1">
            <a:extLst>
              <a:ext uri="{FF2B5EF4-FFF2-40B4-BE49-F238E27FC236}">
                <a16:creationId xmlns:a16="http://schemas.microsoft.com/office/drawing/2014/main" id="{C2699E09-DC32-4B54-A997-304D1FFBF8D8}"/>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2B1EC97E-0761-F54C-9E57-04417AB8EEAF}"/>
              </a:ext>
            </a:extLst>
          </p:cNvPr>
          <p:cNvGraphicFramePr/>
          <p:nvPr>
            <p:extLst>
              <p:ext uri="{D42A27DB-BD31-4B8C-83A1-F6EECF244321}">
                <p14:modId xmlns:p14="http://schemas.microsoft.com/office/powerpoint/2010/main" val="874148054"/>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3DF29155-68F2-8046-83B9-CCE3715EE560}"/>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3" hidden="1">
            <a:extLst>
              <a:ext uri="{FF2B5EF4-FFF2-40B4-BE49-F238E27FC236}">
                <a16:creationId xmlns:a16="http://schemas.microsoft.com/office/drawing/2014/main" id="{5A893EAA-8D35-8943-A7B7-5E9911DC4D76}"/>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9" name="Chart 2">
            <a:extLst>
              <a:ext uri="{FF2B5EF4-FFF2-40B4-BE49-F238E27FC236}">
                <a16:creationId xmlns:a16="http://schemas.microsoft.com/office/drawing/2014/main" id="{9FCBEB2A-1FD2-824E-B139-AB040CF820AC}"/>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546535C6-98D7-45A5-BCF8-785B0077DBE3}"/>
              </a:ext>
            </a:extLst>
          </p:cNvPr>
          <p:cNvSpPr>
            <a:spLocks noGrp="1"/>
          </p:cNvSpPr>
          <p:nvPr>
            <p:ph type="sldNum" sz="quarter" idx="4"/>
          </p:nvPr>
        </p:nvSpPr>
        <p:spPr/>
        <p:txBody>
          <a:bodyPr/>
          <a:lstStyle/>
          <a:p>
            <a:fld id="{13DAD56E-802A-2646-A8DB-6610A51D0FC3}" type="slidenum">
              <a:rPr lang="en-US" smtClean="0"/>
              <a:t>107</a:t>
            </a:fld>
            <a:endParaRPr lang="en-US"/>
          </a:p>
        </p:txBody>
      </p:sp>
    </p:spTree>
    <p:extLst>
      <p:ext uri="{BB962C8B-B14F-4D97-AF65-F5344CB8AC3E}">
        <p14:creationId xmlns:p14="http://schemas.microsoft.com/office/powerpoint/2010/main" val="72260572"/>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Airport Atmosphere – Cleanliness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Cleanliness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CA">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25" name="TableRank">
            <a:extLst>
              <a:ext uri="{FF2B5EF4-FFF2-40B4-BE49-F238E27FC236}">
                <a16:creationId xmlns:a16="http://schemas.microsoft.com/office/drawing/2014/main" id="{D39B98E9-D3FA-4AAF-9585-7456FCD02A72}"/>
              </a:ext>
            </a:extLst>
          </p:cNvPr>
          <p:cNvGraphicFramePr>
            <a:graphicFrameLocks noGrp="1"/>
          </p:cNvGraphicFramePr>
          <p:nvPr>
            <p:extLst>
              <p:ext uri="{D42A27DB-BD31-4B8C-83A1-F6EECF244321}">
                <p14:modId xmlns:p14="http://schemas.microsoft.com/office/powerpoint/2010/main" val="499775944"/>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3" name="Oval 22">
            <a:extLst>
              <a:ext uri="{FF2B5EF4-FFF2-40B4-BE49-F238E27FC236}">
                <a16:creationId xmlns:a16="http://schemas.microsoft.com/office/drawing/2014/main" id="{DB0F5FFE-7EF6-4919-8965-9475A9158F01}"/>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6" name="Graphic 25" descr="Sanitizer outline">
            <a:extLst>
              <a:ext uri="{FF2B5EF4-FFF2-40B4-BE49-F238E27FC236}">
                <a16:creationId xmlns:a16="http://schemas.microsoft.com/office/drawing/2014/main" id="{6F0F8B28-5F1D-4E0D-ACAC-7B1942ED668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4636" y="293991"/>
            <a:ext cx="667336" cy="667336"/>
          </a:xfrm>
          <a:prstGeom prst="rect">
            <a:avLst/>
          </a:prstGeom>
        </p:spPr>
      </p:pic>
      <p:sp>
        <p:nvSpPr>
          <p:cNvPr id="28" name="Rectangle 27">
            <a:extLst>
              <a:ext uri="{FF2B5EF4-FFF2-40B4-BE49-F238E27FC236}">
                <a16:creationId xmlns:a16="http://schemas.microsoft.com/office/drawing/2014/main" id="{CAD87A54-3C55-4D5E-B7A2-83DF3C7DFF6A}"/>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3">
            <a:extLst>
              <a:ext uri="{FF2B5EF4-FFF2-40B4-BE49-F238E27FC236}">
                <a16:creationId xmlns:a16="http://schemas.microsoft.com/office/drawing/2014/main" id="{929ADAA8-1CDB-42E6-BD6C-702A8901AF92}"/>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2" name="Table 2">
            <a:extLst>
              <a:ext uri="{FF2B5EF4-FFF2-40B4-BE49-F238E27FC236}">
                <a16:creationId xmlns:a16="http://schemas.microsoft.com/office/drawing/2014/main" id="{FA60F6CE-80BC-48C3-877E-594EDB45142C}"/>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3.99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9539C5E2-4023-4021-87D6-7A4889348F3D}"/>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30619103-E1CF-4543-BFC1-B790B08F5FFC}"/>
              </a:ext>
            </a:extLst>
          </p:cNvPr>
          <p:cNvGraphicFramePr/>
          <p:nvPr>
            <p:extLst>
              <p:ext uri="{D42A27DB-BD31-4B8C-83A1-F6EECF244321}">
                <p14:modId xmlns:p14="http://schemas.microsoft.com/office/powerpoint/2010/main" val="959646966"/>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21FDDF00-0DEC-9A40-A627-9A0B9C405542}"/>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3" hidden="1">
            <a:extLst>
              <a:ext uri="{FF2B5EF4-FFF2-40B4-BE49-F238E27FC236}">
                <a16:creationId xmlns:a16="http://schemas.microsoft.com/office/drawing/2014/main" id="{501EBC53-1057-354B-A92D-B0BF6419B701}"/>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0" name="Chart 2">
            <a:extLst>
              <a:ext uri="{FF2B5EF4-FFF2-40B4-BE49-F238E27FC236}">
                <a16:creationId xmlns:a16="http://schemas.microsoft.com/office/drawing/2014/main" id="{5763FE85-CB24-8341-AF31-FFCCB01C9734}"/>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D37A1889-1A20-4AFD-A301-2E62856EF413}"/>
              </a:ext>
            </a:extLst>
          </p:cNvPr>
          <p:cNvSpPr>
            <a:spLocks noGrp="1"/>
          </p:cNvSpPr>
          <p:nvPr>
            <p:ph type="sldNum" sz="quarter" idx="4"/>
          </p:nvPr>
        </p:nvSpPr>
        <p:spPr/>
        <p:txBody>
          <a:bodyPr/>
          <a:lstStyle/>
          <a:p>
            <a:fld id="{13DAD56E-802A-2646-A8DB-6610A51D0FC3}" type="slidenum">
              <a:rPr lang="en-US" smtClean="0"/>
              <a:t>108</a:t>
            </a:fld>
            <a:endParaRPr lang="en-US"/>
          </a:p>
        </p:txBody>
      </p:sp>
    </p:spTree>
    <p:extLst>
      <p:ext uri="{BB962C8B-B14F-4D97-AF65-F5344CB8AC3E}">
        <p14:creationId xmlns:p14="http://schemas.microsoft.com/office/powerpoint/2010/main" val="3844682470"/>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Airport Atmosphere – Ambience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Ambience</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CA">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25" name="TableRank">
            <a:extLst>
              <a:ext uri="{FF2B5EF4-FFF2-40B4-BE49-F238E27FC236}">
                <a16:creationId xmlns:a16="http://schemas.microsoft.com/office/drawing/2014/main" id="{925F2370-D4C8-4A3D-AB78-0171F6148397}"/>
              </a:ext>
            </a:extLst>
          </p:cNvPr>
          <p:cNvGraphicFramePr>
            <a:graphicFrameLocks noGrp="1"/>
          </p:cNvGraphicFramePr>
          <p:nvPr>
            <p:extLst>
              <p:ext uri="{D42A27DB-BD31-4B8C-83A1-F6EECF244321}">
                <p14:modId xmlns:p14="http://schemas.microsoft.com/office/powerpoint/2010/main" val="2681497315"/>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3" name="Oval 22">
            <a:extLst>
              <a:ext uri="{FF2B5EF4-FFF2-40B4-BE49-F238E27FC236}">
                <a16:creationId xmlns:a16="http://schemas.microsoft.com/office/drawing/2014/main" id="{AA4CCBCF-DB2E-4B56-B07A-ED73CB4F7250}"/>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6" name="Graphic 25" descr="Sanitizer outline">
            <a:extLst>
              <a:ext uri="{FF2B5EF4-FFF2-40B4-BE49-F238E27FC236}">
                <a16:creationId xmlns:a16="http://schemas.microsoft.com/office/drawing/2014/main" id="{7B5A9911-93CC-4F54-A757-9C28CD9AEEB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4636" y="293991"/>
            <a:ext cx="667336" cy="667336"/>
          </a:xfrm>
          <a:prstGeom prst="rect">
            <a:avLst/>
          </a:prstGeom>
        </p:spPr>
      </p:pic>
      <p:sp>
        <p:nvSpPr>
          <p:cNvPr id="28" name="Rectangle 27">
            <a:extLst>
              <a:ext uri="{FF2B5EF4-FFF2-40B4-BE49-F238E27FC236}">
                <a16:creationId xmlns:a16="http://schemas.microsoft.com/office/drawing/2014/main" id="{95C2093E-C287-4560-8C65-B2D94B0B77FF}"/>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3">
            <a:extLst>
              <a:ext uri="{FF2B5EF4-FFF2-40B4-BE49-F238E27FC236}">
                <a16:creationId xmlns:a16="http://schemas.microsoft.com/office/drawing/2014/main" id="{2C12C2D7-182C-4C11-B9CE-7AB6E2976D73}"/>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38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2" name="Table 2">
            <a:extLst>
              <a:ext uri="{FF2B5EF4-FFF2-40B4-BE49-F238E27FC236}">
                <a16:creationId xmlns:a16="http://schemas.microsoft.com/office/drawing/2014/main" id="{CA834CD5-6E35-45D4-8AF3-86992BEDD093}"/>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3.95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FA535395-50AC-40C1-ABA6-D02E4244613C}"/>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A8F96815-87C0-F340-A99D-21D0D99A730C}"/>
              </a:ext>
            </a:extLst>
          </p:cNvPr>
          <p:cNvGraphicFramePr/>
          <p:nvPr>
            <p:extLst>
              <p:ext uri="{D42A27DB-BD31-4B8C-83A1-F6EECF244321}">
                <p14:modId xmlns:p14="http://schemas.microsoft.com/office/powerpoint/2010/main" val="1447711547"/>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A8D26FBF-30F8-3140-BD06-1864027F66AD}"/>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3" hidden="1">
            <a:extLst>
              <a:ext uri="{FF2B5EF4-FFF2-40B4-BE49-F238E27FC236}">
                <a16:creationId xmlns:a16="http://schemas.microsoft.com/office/drawing/2014/main" id="{94E81C61-1079-9C42-B52B-BD5D0E132990}"/>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0" name="Chart 2">
            <a:extLst>
              <a:ext uri="{FF2B5EF4-FFF2-40B4-BE49-F238E27FC236}">
                <a16:creationId xmlns:a16="http://schemas.microsoft.com/office/drawing/2014/main" id="{41CCFA15-4895-C149-AFB6-43C698CE7C02}"/>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0799215E-A18C-4FB8-BF7A-82961C5A0787}"/>
              </a:ext>
            </a:extLst>
          </p:cNvPr>
          <p:cNvSpPr>
            <a:spLocks noGrp="1"/>
          </p:cNvSpPr>
          <p:nvPr>
            <p:ph type="sldNum" sz="quarter" idx="4"/>
          </p:nvPr>
        </p:nvSpPr>
        <p:spPr/>
        <p:txBody>
          <a:bodyPr/>
          <a:lstStyle/>
          <a:p>
            <a:fld id="{13DAD56E-802A-2646-A8DB-6610A51D0FC3}" type="slidenum">
              <a:rPr lang="en-US" smtClean="0"/>
              <a:t>109</a:t>
            </a:fld>
            <a:endParaRPr lang="en-US"/>
          </a:p>
        </p:txBody>
      </p:sp>
    </p:spTree>
    <p:extLst>
      <p:ext uri="{BB962C8B-B14F-4D97-AF65-F5344CB8AC3E}">
        <p14:creationId xmlns:p14="http://schemas.microsoft.com/office/powerpoint/2010/main" val="976964868"/>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6E0AC4-F2D6-475C-9ED9-840AB56B8CF9}"/>
              </a:ext>
            </a:extLst>
          </p:cNvPr>
          <p:cNvSpPr>
            <a:spLocks noGrp="1"/>
          </p:cNvSpPr>
          <p:nvPr>
            <p:ph type="title"/>
          </p:nvPr>
        </p:nvSpPr>
        <p:spPr/>
        <p:txBody>
          <a:bodyPr>
            <a:normAutofit/>
          </a:bodyPr>
          <a:lstStyle/>
          <a:p>
            <a:r>
              <a:rPr lang="en-CA" b="1"/>
              <a:t>Methodology at a Glance</a:t>
            </a:r>
            <a:br>
              <a:rPr lang="en-CA" b="0"/>
            </a:br>
            <a:r>
              <a:rPr lang="en-CA" b="0">
                <a:solidFill>
                  <a:schemeClr val="bg2"/>
                </a:solidFill>
              </a:rPr>
              <a:t>Confidentiality of Results – Terms &amp; Conditions</a:t>
            </a:r>
          </a:p>
        </p:txBody>
      </p:sp>
      <p:sp>
        <p:nvSpPr>
          <p:cNvPr id="6" name="Subtitle 5">
            <a:extLst>
              <a:ext uri="{FF2B5EF4-FFF2-40B4-BE49-F238E27FC236}">
                <a16:creationId xmlns:a16="http://schemas.microsoft.com/office/drawing/2014/main" id="{D370D415-F105-4741-AD0E-FB7C8B0FFC85}"/>
              </a:ext>
            </a:extLst>
          </p:cNvPr>
          <p:cNvSpPr txBox="1"/>
          <p:nvPr/>
        </p:nvSpPr>
        <p:spPr>
          <a:xfrm>
            <a:off x="537244" y="1263934"/>
            <a:ext cx="11300080" cy="4504767"/>
          </a:xfrm>
          <a:prstGeom prst="rect">
            <a:avLst/>
          </a:prstGeom>
        </p:spPr>
        <p:txBody>
          <a:bodyPr vert="horz" lIns="91440" tIns="45720" rIns="91440" bIns="45720" rtlCol="0">
            <a:normAutofit lnSpcReduction="10000"/>
          </a:bodyPr>
          <a:lstStyle>
            <a:defPPr>
              <a:defRPr lang="en-US"/>
            </a:defPPr>
            <a:lvl1pPr marL="342900" indent="-342900" algn="l" defTabSz="457200" rtl="0" eaLnBrk="1" latinLnBrk="0" hangingPunct="1">
              <a:spcBef>
                <a:spcPct val="20000"/>
              </a:spcBef>
              <a:buFont typeface="Wingdings" panose="05000000000000000000" pitchFamily="2" charset="2"/>
              <a:buChar char="Q"/>
              <a:defRPr sz="32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742950" indent="-285750" algn="l" defTabSz="457200" rtl="0" eaLnBrk="1" latinLnBrk="0" hangingPunct="1">
              <a:spcBef>
                <a:spcPct val="20000"/>
              </a:spcBef>
              <a:buFont typeface="Arial"/>
              <a:buChar char="–"/>
              <a:defRPr sz="28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143000" indent="-228600" algn="l" defTabSz="457200" rtl="0" eaLnBrk="1" latinLnBrk="0" hangingPunct="1">
              <a:spcBef>
                <a:spcPct val="20000"/>
              </a:spcBef>
              <a:buFont typeface="Arial"/>
              <a:buChar char="•"/>
              <a:defRPr sz="2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6002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20574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buFont typeface="Wingdings" panose="05000000000000000000" pitchFamily="2" charset="2"/>
              <a:buNone/>
            </a:pPr>
            <a:r>
              <a:rPr lang="en-US" sz="1600">
                <a:solidFill>
                  <a:schemeClr val="tx1">
                    <a:lumMod val="85000"/>
                    <a:lumOff val="15000"/>
                  </a:schemeClr>
                </a:solidFill>
              </a:rPr>
              <a:t>ASQ Departures survey data is shared between all participating airports on a confidential basis for their internal use only. </a:t>
            </a:r>
            <a:r>
              <a:rPr lang="en-CA" sz="1600">
                <a:solidFill>
                  <a:schemeClr val="tx1">
                    <a:lumMod val="85000"/>
                    <a:lumOff val="15000"/>
                  </a:schemeClr>
                </a:solidFill>
              </a:rPr>
              <a:t>As indicated in the terms and conditions of the agreement contract, specifically in </a:t>
            </a:r>
            <a:r>
              <a:rPr lang="en-US" sz="1600">
                <a:solidFill>
                  <a:schemeClr val="tx1">
                    <a:lumMod val="85000"/>
                    <a:lumOff val="15000"/>
                  </a:schemeClr>
                </a:solidFill>
              </a:rPr>
              <a:t>Limited use of data clause, survey data must not be disclosed to third parties either by ACI or by the airport. </a:t>
            </a:r>
          </a:p>
          <a:p>
            <a:pPr marL="0" indent="0" algn="just">
              <a:buFont typeface="Wingdings" panose="05000000000000000000" pitchFamily="2" charset="2"/>
              <a:buNone/>
            </a:pPr>
            <a:endParaRPr lang="en-US" sz="1600">
              <a:solidFill>
                <a:schemeClr val="tx1">
                  <a:lumMod val="85000"/>
                  <a:lumOff val="15000"/>
                </a:schemeClr>
              </a:solidFill>
            </a:endParaRPr>
          </a:p>
          <a:p>
            <a:pPr marL="0" indent="0" algn="just">
              <a:buFont typeface="Wingdings" panose="05000000000000000000" pitchFamily="2" charset="2"/>
              <a:buNone/>
            </a:pPr>
            <a:r>
              <a:rPr lang="en-CA" sz="1600">
                <a:solidFill>
                  <a:schemeClr val="tx1">
                    <a:lumMod val="85000"/>
                    <a:lumOff val="15000"/>
                  </a:schemeClr>
                </a:solidFill>
              </a:rPr>
              <a:t>Participating airports shall refrain from: </a:t>
            </a:r>
          </a:p>
          <a:p>
            <a:pPr marL="280988" indent="-280988" algn="just">
              <a:buFont typeface="Wingdings 2" panose="05020102010507070707" pitchFamily="18" charset="2"/>
              <a:buChar char=""/>
            </a:pPr>
            <a:r>
              <a:rPr lang="en-CA" sz="1600">
                <a:solidFill>
                  <a:schemeClr val="tx1">
                    <a:lumMod val="85000"/>
                    <a:lumOff val="15000"/>
                  </a:schemeClr>
                </a:solidFill>
              </a:rPr>
              <a:t>Publishing other airport member(s) scores and/or rankings</a:t>
            </a:r>
          </a:p>
          <a:p>
            <a:pPr marL="280988" indent="-280988" algn="just">
              <a:buFont typeface="Wingdings 2" panose="05020102010507070707" pitchFamily="18" charset="2"/>
              <a:buChar char=""/>
            </a:pPr>
            <a:r>
              <a:rPr lang="en-CA" sz="1600">
                <a:solidFill>
                  <a:schemeClr val="tx1">
                    <a:lumMod val="85000"/>
                    <a:lumOff val="15000"/>
                  </a:schemeClr>
                </a:solidFill>
              </a:rPr>
              <a:t>Publishing reports publicly, including its own website, that contain other airport member(s) scores and/or rankings</a:t>
            </a:r>
          </a:p>
          <a:p>
            <a:pPr marL="0" indent="0" algn="just">
              <a:buFont typeface="Wingdings" panose="05000000000000000000" pitchFamily="2" charset="2"/>
              <a:buNone/>
            </a:pPr>
            <a:endParaRPr lang="en-CA" sz="1600">
              <a:solidFill>
                <a:schemeClr val="tx1">
                  <a:lumMod val="85000"/>
                  <a:lumOff val="15000"/>
                </a:schemeClr>
              </a:solidFill>
            </a:endParaRPr>
          </a:p>
          <a:p>
            <a:pPr marL="0" indent="0" algn="just">
              <a:buFont typeface="Wingdings" panose="05000000000000000000" pitchFamily="2" charset="2"/>
              <a:buNone/>
            </a:pPr>
            <a:r>
              <a:rPr lang="en-US" sz="1600" b="1">
                <a:solidFill>
                  <a:schemeClr val="tx1">
                    <a:lumMod val="85000"/>
                    <a:lumOff val="15000"/>
                  </a:schemeClr>
                </a:solidFill>
              </a:rPr>
              <a:t>Any breach of Limited use of data clause of ASQ Departures agreement contract may be penalized by ACI. </a:t>
            </a:r>
          </a:p>
          <a:p>
            <a:pPr marL="0" indent="0" algn="just">
              <a:buFont typeface="Wingdings" panose="05000000000000000000" pitchFamily="2" charset="2"/>
              <a:buNone/>
            </a:pPr>
            <a:endParaRPr lang="en-CA" sz="1600">
              <a:solidFill>
                <a:schemeClr val="tx1">
                  <a:lumMod val="85000"/>
                  <a:lumOff val="15000"/>
                </a:schemeClr>
              </a:solidFill>
            </a:endParaRPr>
          </a:p>
          <a:p>
            <a:pPr marL="0" indent="0" algn="just">
              <a:buFont typeface="Wingdings" panose="05000000000000000000" pitchFamily="2" charset="2"/>
              <a:buNone/>
            </a:pPr>
            <a:r>
              <a:rPr lang="en-CA" sz="1600">
                <a:solidFill>
                  <a:schemeClr val="tx1">
                    <a:lumMod val="85000"/>
                    <a:lumOff val="15000"/>
                  </a:schemeClr>
                </a:solidFill>
              </a:rPr>
              <a:t>If you have any questions with respect to what can be publicized, please contact ACI. If your airport requires ACI’s authorization on specific ASQ related communication, please contact </a:t>
            </a:r>
            <a:r>
              <a:rPr lang="en-CA" sz="1600">
                <a:solidFill>
                  <a:schemeClr val="tx1">
                    <a:lumMod val="85000"/>
                    <a:lumOff val="15000"/>
                  </a:schemeClr>
                </a:solidFill>
                <a:hlinkClick r:id="rId3">
                  <a:extLst>
                    <a:ext uri="{A12FA001-AC4F-418D-AE19-62706E023703}">
                      <ahyp:hlinkClr xmlns:ahyp="http://schemas.microsoft.com/office/drawing/2018/hyperlinkcolor" val="tx"/>
                    </a:ext>
                  </a:extLst>
                </a:hlinkClick>
              </a:rPr>
              <a:t>aciasq@aci.aero</a:t>
            </a:r>
            <a:r>
              <a:rPr lang="en-CA" sz="1600">
                <a:solidFill>
                  <a:schemeClr val="tx1">
                    <a:lumMod val="85000"/>
                    <a:lumOff val="15000"/>
                  </a:schemeClr>
                </a:solidFill>
              </a:rPr>
              <a:t>. </a:t>
            </a:r>
            <a:endParaRPr lang="en-US" sz="1600">
              <a:solidFill>
                <a:schemeClr val="tx1">
                  <a:lumMod val="85000"/>
                  <a:lumOff val="15000"/>
                </a:schemeClr>
              </a:solidFill>
            </a:endParaRPr>
          </a:p>
          <a:p>
            <a:pPr marL="0" indent="0" algn="just">
              <a:buFont typeface="Wingdings" panose="05000000000000000000" pitchFamily="2" charset="2"/>
              <a:buNone/>
            </a:pPr>
            <a:endParaRPr lang="en-US" sz="1400" b="1">
              <a:solidFill>
                <a:schemeClr val="tx1">
                  <a:lumMod val="85000"/>
                  <a:lumOff val="15000"/>
                </a:schemeClr>
              </a:solidFill>
            </a:endParaRPr>
          </a:p>
          <a:p>
            <a:pPr marL="0" indent="0" algn="just">
              <a:buFont typeface="Wingdings" panose="05000000000000000000" pitchFamily="2" charset="2"/>
              <a:buNone/>
            </a:pPr>
            <a:endParaRPr lang="en-US" sz="2400" b="1">
              <a:solidFill>
                <a:schemeClr val="tx1">
                  <a:lumMod val="85000"/>
                  <a:lumOff val="15000"/>
                </a:schemeClr>
              </a:solidFill>
            </a:endParaRPr>
          </a:p>
          <a:p>
            <a:pPr marL="0" indent="0" algn="just">
              <a:buFont typeface="Wingdings" panose="05000000000000000000" pitchFamily="2" charset="2"/>
              <a:buNone/>
            </a:pPr>
            <a:r>
              <a:rPr lang="en-US" sz="2400" b="1">
                <a:solidFill>
                  <a:schemeClr val="tx1">
                    <a:lumMod val="85000"/>
                    <a:lumOff val="15000"/>
                  </a:schemeClr>
                </a:solidFill>
              </a:rPr>
              <a:t>ASQ survey data is highly confidential.</a:t>
            </a:r>
          </a:p>
        </p:txBody>
      </p:sp>
      <p:pic>
        <p:nvPicPr>
          <p:cNvPr id="7" name="Picture 6">
            <a:extLst>
              <a:ext uri="{FF2B5EF4-FFF2-40B4-BE49-F238E27FC236}">
                <a16:creationId xmlns:a16="http://schemas.microsoft.com/office/drawing/2014/main" id="{F389BDEA-9834-4322-BBC4-F03E9E8B5247}"/>
              </a:ext>
            </a:extLst>
          </p:cNvPr>
          <p:cNvPicPr>
            <a:picLocks noChangeAspect="1"/>
          </p:cNvPicPr>
          <p:nvPr/>
        </p:nvPicPr>
        <p:blipFill>
          <a:blip r:embed="rId4">
            <a:lum bright="70000" contrast="-70000"/>
            <a:extLst>
              <a:ext uri="{BEBA8EAE-BF5A-486C-A8C5-ECC9F3942E4B}">
                <a14:imgProps xmlns:a14="http://schemas.microsoft.com/office/drawing/2010/main">
                  <a14:imgLayer r:embed="rId5">
                    <a14:imgEffect>
                      <a14:colorTemperature colorTemp="112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9378582" y="4619908"/>
            <a:ext cx="1179548" cy="1033180"/>
          </a:xfrm>
          <a:prstGeom prst="rect">
            <a:avLst/>
          </a:prstGeom>
        </p:spPr>
      </p:pic>
      <p:sp>
        <p:nvSpPr>
          <p:cNvPr id="5" name="Slide Number Placeholder 4">
            <a:extLst>
              <a:ext uri="{FF2B5EF4-FFF2-40B4-BE49-F238E27FC236}">
                <a16:creationId xmlns:a16="http://schemas.microsoft.com/office/drawing/2014/main" id="{50C0958B-4305-4336-AD8D-246940812CDC}"/>
              </a:ext>
            </a:extLst>
          </p:cNvPr>
          <p:cNvSpPr>
            <a:spLocks noGrp="1"/>
          </p:cNvSpPr>
          <p:nvPr>
            <p:ph type="sldNum" sz="quarter" idx="4"/>
          </p:nvPr>
        </p:nvSpPr>
        <p:spPr/>
        <p:txBody>
          <a:bodyPr/>
          <a:lstStyle/>
          <a:p>
            <a:fld id="{13DAD56E-802A-2646-A8DB-6610A51D0FC3}" type="slidenum">
              <a:rPr lang="en-US" smtClean="0"/>
              <a:t>11</a:t>
            </a:fld>
            <a:endParaRPr lang="en-US"/>
          </a:p>
        </p:txBody>
      </p:sp>
    </p:spTree>
    <p:extLst>
      <p:ext uri="{BB962C8B-B14F-4D97-AF65-F5344CB8AC3E}">
        <p14:creationId xmlns:p14="http://schemas.microsoft.com/office/powerpoint/2010/main" val="1858770792"/>
      </p:ext>
    </p:extLst>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68F4044D-6FB0-44AE-9CD6-7D1456DC42F2}"/>
              </a:ext>
            </a:extLst>
          </p:cNvPr>
          <p:cNvSpPr/>
          <p:nvPr/>
        </p:nvSpPr>
        <p:spPr>
          <a:xfrm>
            <a:off x="625234" y="3534019"/>
            <a:ext cx="1442416" cy="1433370"/>
          </a:xfrm>
          <a:prstGeom prst="ellips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81E428F-C67A-40D7-8C1C-DA4A103063C3}"/>
              </a:ext>
            </a:extLst>
          </p:cNvPr>
          <p:cNvSpPr txBox="1"/>
          <p:nvPr/>
        </p:nvSpPr>
        <p:spPr>
          <a:xfrm>
            <a:off x="877820" y="3548271"/>
            <a:ext cx="938077" cy="1446550"/>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8800" b="0" i="0" u="none" strike="noStrike" kern="1200" cap="none" spc="0" normalizeH="0" baseline="0" noProof="0">
                <a:ln>
                  <a:noFill/>
                </a:ln>
                <a:solidFill>
                  <a:srgbClr val="003A8C"/>
                </a:solidFill>
                <a:effectLst/>
                <a:uLnTx/>
                <a:uFillTx/>
                <a:latin typeface="Arial Black" panose="020B0A04020102020204" pitchFamily="34" charset="0"/>
                <a:ea typeface="+mn-ea"/>
                <a:cs typeface="+mn-cs"/>
              </a:rPr>
              <a:t>6</a:t>
            </a:r>
          </a:p>
        </p:txBody>
      </p:sp>
      <p:sp>
        <p:nvSpPr>
          <p:cNvPr id="7" name="Title 7">
            <a:extLst>
              <a:ext uri="{FF2B5EF4-FFF2-40B4-BE49-F238E27FC236}">
                <a16:creationId xmlns:a16="http://schemas.microsoft.com/office/drawing/2014/main" id="{337A384A-6BE4-4D1E-BC1F-0CEFC49A744F}"/>
              </a:ext>
            </a:extLst>
          </p:cNvPr>
          <p:cNvSpPr txBox="1"/>
          <p:nvPr/>
        </p:nvSpPr>
        <p:spPr>
          <a:xfrm>
            <a:off x="2067650" y="4411914"/>
            <a:ext cx="7480566" cy="699542"/>
          </a:xfrm>
          <a:prstGeom prst="rect">
            <a:avLst/>
          </a:prstGeom>
        </p:spPr>
        <p:txBody>
          <a:bodyPr vert="horz" lIns="91440" tIns="45720" rIns="91440" bIns="45720" rtlCol="0" anchor="t">
            <a:normAutofit/>
          </a:bodyPr>
          <a:lstStyle>
            <a:defPPr>
              <a:defRPr lang="en-US"/>
            </a:defPPr>
            <a:lvl1pPr marL="0" algn="l" defTabSz="914400" rtl="0" eaLnBrk="1" latinLnBrk="0" hangingPunct="1">
              <a:lnSpc>
                <a:spcPct val="90000"/>
              </a:lnSpc>
              <a:spcBef>
                <a:spcPct val="0"/>
              </a:spcBef>
              <a:buNone/>
              <a:defRPr sz="4400" kern="1200">
                <a:solidFill>
                  <a:schemeClr val="tx1"/>
                </a:soli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CA" sz="3000" b="1">
                <a:solidFill>
                  <a:schemeClr val="accent1"/>
                </a:solidFill>
                <a:latin typeface="Helvetica" panose="020B0604020202020204" pitchFamily="34" charset="0"/>
                <a:cs typeface="Helvetica" panose="020B0604020202020204" pitchFamily="34" charset="0"/>
              </a:rPr>
              <a:t>Q2 2023</a:t>
            </a:r>
          </a:p>
          <a:p>
            <a:endParaRPr lang="en-CA" sz="3000" b="1">
              <a:solidFill>
                <a:srgbClr val="003A8C"/>
              </a:solidFill>
              <a:latin typeface="Helvetica" panose="020B0604020202020204" pitchFamily="34" charset="0"/>
              <a:cs typeface="Helvetica" panose="020B0604020202020204" pitchFamily="34" charset="0"/>
            </a:endParaRPr>
          </a:p>
        </p:txBody>
      </p:sp>
      <p:sp>
        <p:nvSpPr>
          <p:cNvPr id="8" name="Title 7">
            <a:extLst>
              <a:ext uri="{FF2B5EF4-FFF2-40B4-BE49-F238E27FC236}">
                <a16:creationId xmlns:a16="http://schemas.microsoft.com/office/drawing/2014/main" id="{84124B48-51B2-40E7-9A39-5D4D25CA6689}"/>
              </a:ext>
            </a:extLst>
          </p:cNvPr>
          <p:cNvSpPr txBox="1"/>
          <p:nvPr/>
        </p:nvSpPr>
        <p:spPr>
          <a:xfrm>
            <a:off x="2067650" y="3678085"/>
            <a:ext cx="9607515" cy="810918"/>
          </a:xfrm>
          <a:prstGeom prst="rect">
            <a:avLst/>
          </a:prstGeom>
        </p:spPr>
        <p:txBody>
          <a:bodyPr vert="horz" lIns="91440" tIns="45720" rIns="91440" bIns="45720" rtlCol="0" anchor="t">
            <a:noAutofit/>
          </a:bodyPr>
          <a:lstStyle>
            <a:defPPr>
              <a:defRPr lang="en-US"/>
            </a:defPPr>
            <a:lvl1pPr marL="0" algn="l" defTabSz="914400" rtl="0" eaLnBrk="1" latinLnBrk="0" hangingPunct="1">
              <a:lnSpc>
                <a:spcPct val="90000"/>
              </a:lnSpc>
              <a:spcBef>
                <a:spcPct val="0"/>
              </a:spcBef>
              <a:buNone/>
              <a:defRPr sz="4800" b="1" kern="1200">
                <a:solidFill>
                  <a:srgbClr val="003A8C"/>
                </a:solidFill>
                <a:latin typeface="Helvetica" panose="020B0604020202020204" pitchFamily="34" charset="0"/>
                <a:ea typeface="+mj-ea"/>
                <a:cs typeface="Helvetica"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a:solidFill>
                  <a:srgbClr val="003A8C"/>
                </a:solidFill>
                <a:latin typeface="Helvetica" panose="020B0604020202020204" pitchFamily="34" charset="0"/>
                <a:cs typeface="Helvetica" panose="020B0604020202020204" pitchFamily="34" charset="0"/>
              </a:rPr>
              <a:t>BWI – Ranking Amongst Airports of 25-40M</a:t>
            </a:r>
            <a:endParaRPr lang="en-CA" sz="3200"/>
          </a:p>
        </p:txBody>
      </p:sp>
    </p:spTree>
    <p:extLst>
      <p:ext uri="{BB962C8B-B14F-4D97-AF65-F5344CB8AC3E}">
        <p14:creationId xmlns:p14="http://schemas.microsoft.com/office/powerpoint/2010/main" val="4005795011"/>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5FEB6054-9E4F-4343-83EE-A90ADF890390}"/>
              </a:ext>
            </a:extLst>
          </p:cNvPr>
          <p:cNvGraphicFramePr>
            <a:graphicFrameLocks noGrp="1"/>
          </p:cNvGraphicFramePr>
          <p:nvPr>
            <p:extLst>
              <p:ext uri="{D42A27DB-BD31-4B8C-83A1-F6EECF244321}">
                <p14:modId xmlns:p14="http://schemas.microsoft.com/office/powerpoint/2010/main" val="1234505735"/>
              </p:ext>
            </p:extLst>
          </p:nvPr>
        </p:nvGraphicFramePr>
        <p:xfrm>
          <a:off x="162560" y="1550423"/>
          <a:ext cx="1074189" cy="2593128"/>
        </p:xfrm>
        <a:graphic>
          <a:graphicData uri="http://schemas.openxmlformats.org/drawingml/2006/table">
            <a:tbl>
              <a:tblPr firstRow="1" bandRow="1">
                <a:tableStyleId>{2D5ABB26-0587-4C30-8999-92F81FD0307C}</a:tableStyleId>
              </a:tblPr>
              <a:tblGrid>
                <a:gridCol w="1074189">
                  <a:extLst>
                    <a:ext uri="{9D8B030D-6E8A-4147-A177-3AD203B41FA5}">
                      <a16:colId xmlns:a16="http://schemas.microsoft.com/office/drawing/2014/main" val="1770626501"/>
                    </a:ext>
                  </a:extLst>
                </a:gridCol>
              </a:tblGrid>
              <a:tr h="432000">
                <a:tc>
                  <a:txBody>
                    <a:bodyPr/>
                    <a:lstStyle/>
                    <a:p>
                      <a:pPr algn="ctr" rtl="0" fontAlgn="ctr"/>
                      <a:r>
                        <a:rPr lang="en-CA" sz="1000" b="1" i="0" u="none" strike="noStrike">
                          <a:solidFill>
                            <a:schemeClr val="accent2"/>
                          </a:solidFill>
                          <a:effectLst/>
                          <a:latin typeface="Arial" panose="020B0604020202020204" pitchFamily="34" charset="0"/>
                          <a:cs typeface="Arial" panose="020B0604020202020204" pitchFamily="34" charset="0"/>
                        </a:rPr>
                        <a:t>Overall</a:t>
                      </a:r>
                    </a:p>
                    <a:p>
                      <a:pPr algn="ctr" rtl="0" fontAlgn="ctr"/>
                      <a:r>
                        <a:rPr lang="en-CA" sz="1000" b="1" i="0" u="none" strike="noStrike">
                          <a:solidFill>
                            <a:schemeClr val="accent2"/>
                          </a:solidFill>
                          <a:effectLst/>
                          <a:latin typeface="Arial" panose="020B0604020202020204" pitchFamily="34" charset="0"/>
                          <a:cs typeface="Arial" panose="020B0604020202020204" pitchFamily="34" charset="0"/>
                        </a:rPr>
                        <a:t>Experience</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12578954"/>
                  </a:ext>
                </a:extLst>
              </a:tr>
              <a:tr h="320040">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kumimoji="0" lang="en-CA" sz="7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Total </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0201197"/>
                  </a:ext>
                </a:extLst>
              </a:tr>
              <a:tr h="121920">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4.07</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69722244"/>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4.14</a:t>
                      </a:r>
                    </a:p>
                  </a:txBody>
                  <a:tcPr marL="36000" marR="36000" marT="27432"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60401845"/>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10 / 29</a:t>
                      </a:r>
                    </a:p>
                  </a:txBody>
                  <a:tcPr marL="36000" marR="36000" marT="0" marB="27432"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48334046"/>
                  </a:ext>
                </a:extLst>
              </a:tr>
              <a:tr h="91440">
                <a:tc>
                  <a:txBody>
                    <a:bodyPr/>
                    <a:lstStyle/>
                    <a:p>
                      <a:pPr algn="ctr" rtl="0" fontAlgn="ctr"/>
                      <a:endParaRPr lang="en-CA" sz="800" b="1" i="0" u="none" strike="noStrike">
                        <a:solidFill>
                          <a:schemeClr val="tx1">
                            <a:lumMod val="65000"/>
                            <a:lumOff val="35000"/>
                          </a:schemeClr>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97530303"/>
                  </a:ext>
                </a:extLst>
              </a:tr>
              <a:tr h="432000">
                <a:tc>
                  <a:txBody>
                    <a:bodyPr/>
                    <a:lstStyle/>
                    <a:p>
                      <a:pPr algn="ctr" rtl="0" fontAlgn="ctr"/>
                      <a:r>
                        <a:rPr lang="en-CA" sz="1000" b="1" i="0" u="none" strike="noStrike">
                          <a:solidFill>
                            <a:schemeClr val="accent2"/>
                          </a:solidFill>
                          <a:effectLst/>
                          <a:latin typeface="Arial" panose="020B0604020202020204" pitchFamily="34" charset="0"/>
                        </a:rPr>
                        <a:t>Overall </a:t>
                      </a:r>
                      <a:br>
                        <a:rPr lang="en-CA" sz="1000" b="1" i="0" u="none" strike="noStrike">
                          <a:solidFill>
                            <a:schemeClr val="accent2"/>
                          </a:solidFill>
                          <a:effectLst/>
                          <a:latin typeface="Arial" panose="020B0604020202020204" pitchFamily="34" charset="0"/>
                        </a:rPr>
                      </a:br>
                      <a:r>
                        <a:rPr lang="en-CA" sz="1000" b="1" i="0" u="none" strike="noStrike">
                          <a:solidFill>
                            <a:schemeClr val="accent2"/>
                          </a:solidFill>
                          <a:effectLst/>
                          <a:latin typeface="Arial" panose="020B0604020202020204" pitchFamily="34" charset="0"/>
                        </a:rPr>
                        <a:t>Emotional Score</a:t>
                      </a:r>
                    </a:p>
                  </a:txBody>
                  <a:tcPr marL="36000" marR="36000" marT="635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13498560"/>
                  </a:ext>
                </a:extLst>
              </a:tr>
              <a:tr h="324000">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kumimoji="0" lang="en-CA" sz="7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Total </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20845219"/>
                  </a:ext>
                </a:extLst>
              </a:tr>
              <a:tr h="121920">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4.08</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94597711"/>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4.20</a:t>
                      </a:r>
                    </a:p>
                  </a:txBody>
                  <a:tcPr marL="36000" marR="36000" marT="27432"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07910954"/>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17 / 29</a:t>
                      </a:r>
                    </a:p>
                  </a:txBody>
                  <a:tcPr marL="36000" marR="36000" marT="0" marB="27432"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84780585"/>
                  </a:ext>
                </a:extLst>
              </a:tr>
            </a:tbl>
          </a:graphicData>
        </a:graphic>
      </p:graphicFrame>
      <p:sp>
        <p:nvSpPr>
          <p:cNvPr id="11" name="Title 1">
            <a:extLst>
              <a:ext uri="{FF2B5EF4-FFF2-40B4-BE49-F238E27FC236}">
                <a16:creationId xmlns:a16="http://schemas.microsoft.com/office/drawing/2014/main" id="{FD62CBA4-96CD-4539-9632-CF5E5339D8EF}"/>
              </a:ext>
            </a:extLst>
          </p:cNvPr>
          <p:cNvSpPr>
            <a:spLocks noGrp="1"/>
          </p:cNvSpPr>
          <p:nvPr>
            <p:ph type="title"/>
          </p:nvPr>
        </p:nvSpPr>
        <p:spPr>
          <a:xfrm>
            <a:off x="527305" y="148009"/>
            <a:ext cx="9611999" cy="954570"/>
          </a:xfrm>
        </p:spPr>
        <p:txBody>
          <a:bodyPr>
            <a:normAutofit/>
          </a:bodyPr>
          <a:lstStyle/>
          <a:p>
            <a:r>
              <a:rPr lang="en-IN">
                <a:latin typeface="Helvetica" panose="020B0604020202020204" pitchFamily="34" charset="0"/>
                <a:cs typeface="Helvetica" panose="020B0604020202020204" pitchFamily="34" charset="0"/>
              </a:rPr>
              <a:t>BWI – Ranking Amongst Airports of </a:t>
            </a:r>
            <a:r>
              <a:rPr lang="en-US"/>
              <a:t>25-40M</a:t>
            </a:r>
            <a:br>
              <a:rPr lang="en-US">
                <a:latin typeface="Helvetica" panose="020B0604020202020204" pitchFamily="34" charset="0"/>
                <a:cs typeface="Helvetica" panose="020B0604020202020204" pitchFamily="34" charset="0"/>
              </a:rPr>
            </a:br>
            <a:r>
              <a:rPr lang="en-IN" b="0">
                <a:solidFill>
                  <a:schemeClr val="bg2"/>
                </a:solidFill>
              </a:rPr>
              <a:t>Summary of the Performance vs Airports of the Same Size</a:t>
            </a:r>
            <a:endParaRPr lang="en-CA" b="0">
              <a:solidFill>
                <a:schemeClr val="bg2"/>
              </a:solidFill>
            </a:endParaRPr>
          </a:p>
        </p:txBody>
      </p:sp>
      <p:sp>
        <p:nvSpPr>
          <p:cNvPr id="4" name="Text Placeholder 3">
            <a:extLst>
              <a:ext uri="{FF2B5EF4-FFF2-40B4-BE49-F238E27FC236}">
                <a16:creationId xmlns:a16="http://schemas.microsoft.com/office/drawing/2014/main" id="{3588665F-02F3-4D9F-9BC4-C857C920B8C9}"/>
              </a:ext>
            </a:extLst>
          </p:cNvPr>
          <p:cNvSpPr>
            <a:spLocks noGrp="1"/>
          </p:cNvSpPr>
          <p:nvPr>
            <p:ph type="body" sz="quarter" idx="11"/>
          </p:nvPr>
        </p:nvSpPr>
        <p:spPr/>
        <p:txBody>
          <a:bodyPr/>
          <a:lstStyle/>
          <a:p>
            <a:r>
              <a:rPr lang="en-US">
                <a:solidFill>
                  <a:prstClr val="black">
                    <a:lumMod val="85000"/>
                    <a:lumOff val="15000"/>
                  </a:prstClr>
                </a:solidFill>
              </a:rPr>
              <a:t>Note: The green and red values indicate that BWI performance is </a:t>
            </a:r>
            <a:r>
              <a:rPr lang="en-US" b="1">
                <a:solidFill>
                  <a:srgbClr val="649B3F"/>
                </a:solidFill>
              </a:rPr>
              <a:t>higher</a:t>
            </a:r>
            <a:r>
              <a:rPr lang="en-US">
                <a:solidFill>
                  <a:srgbClr val="649B3F"/>
                </a:solidFill>
              </a:rPr>
              <a:t> </a:t>
            </a:r>
            <a:r>
              <a:rPr lang="en-US">
                <a:solidFill>
                  <a:prstClr val="black">
                    <a:lumMod val="85000"/>
                    <a:lumOff val="15000"/>
                  </a:prstClr>
                </a:solidFill>
              </a:rPr>
              <a:t>or </a:t>
            </a:r>
            <a:r>
              <a:rPr lang="en-US" b="1">
                <a:solidFill>
                  <a:srgbClr val="C00000"/>
                </a:solidFill>
              </a:rPr>
              <a:t>lower</a:t>
            </a:r>
            <a:r>
              <a:rPr lang="en-US">
                <a:solidFill>
                  <a:prstClr val="black">
                    <a:lumMod val="85000"/>
                    <a:lumOff val="15000"/>
                  </a:prstClr>
                </a:solidFill>
              </a:rPr>
              <a:t> at a statistically significant level (95%) compared to the airports of 25-40M.</a:t>
            </a:r>
            <a:br>
              <a:rPr lang="en-US">
                <a:solidFill>
                  <a:prstClr val="black">
                    <a:lumMod val="85000"/>
                    <a:lumOff val="15000"/>
                  </a:prstClr>
                </a:solidFill>
              </a:rPr>
            </a:br>
            <a:r>
              <a:rPr lang="en-US">
                <a:solidFill>
                  <a:prstClr val="black">
                    <a:lumMod val="85000"/>
                    <a:lumOff val="15000"/>
                  </a:prstClr>
                </a:solidFill>
              </a:rPr>
              <a:t>Rank is calculated out of participating airports in 25-40M category.</a:t>
            </a:r>
          </a:p>
        </p:txBody>
      </p:sp>
      <p:graphicFrame>
        <p:nvGraphicFramePr>
          <p:cNvPr id="7" name="Table 7" descr="3d Glasses with solid fill">
            <a:extLst>
              <a:ext uri="{FF2B5EF4-FFF2-40B4-BE49-F238E27FC236}">
                <a16:creationId xmlns:a16="http://schemas.microsoft.com/office/drawing/2014/main" id="{DAE31348-6262-4CF0-8B07-89683A47EAAA}"/>
              </a:ext>
            </a:extLst>
          </p:cNvPr>
          <p:cNvGraphicFramePr>
            <a:graphicFrameLocks noGrp="1"/>
          </p:cNvGraphicFramePr>
          <p:nvPr>
            <p:extLst>
              <p:ext uri="{D42A27DB-BD31-4B8C-83A1-F6EECF244321}">
                <p14:modId xmlns:p14="http://schemas.microsoft.com/office/powerpoint/2010/main" val="439052179"/>
              </p:ext>
            </p:extLst>
          </p:nvPr>
        </p:nvGraphicFramePr>
        <p:xfrm>
          <a:off x="1300481" y="992870"/>
          <a:ext cx="10741890" cy="5125920"/>
        </p:xfrm>
        <a:graphic>
          <a:graphicData uri="http://schemas.openxmlformats.org/drawingml/2006/table">
            <a:tbl>
              <a:tblPr firstRow="1" bandRow="1">
                <a:tableStyleId>{2D5ABB26-0587-4C30-8999-92F81FD0307C}</a:tableStyleId>
              </a:tblPr>
              <a:tblGrid>
                <a:gridCol w="1074189">
                  <a:extLst>
                    <a:ext uri="{9D8B030D-6E8A-4147-A177-3AD203B41FA5}">
                      <a16:colId xmlns:a16="http://schemas.microsoft.com/office/drawing/2014/main" val="1262629932"/>
                    </a:ext>
                  </a:extLst>
                </a:gridCol>
                <a:gridCol w="1074189">
                  <a:extLst>
                    <a:ext uri="{9D8B030D-6E8A-4147-A177-3AD203B41FA5}">
                      <a16:colId xmlns:a16="http://schemas.microsoft.com/office/drawing/2014/main" val="4284178127"/>
                    </a:ext>
                  </a:extLst>
                </a:gridCol>
                <a:gridCol w="1074189">
                  <a:extLst>
                    <a:ext uri="{9D8B030D-6E8A-4147-A177-3AD203B41FA5}">
                      <a16:colId xmlns:a16="http://schemas.microsoft.com/office/drawing/2014/main" val="2874525371"/>
                    </a:ext>
                  </a:extLst>
                </a:gridCol>
                <a:gridCol w="1074189">
                  <a:extLst>
                    <a:ext uri="{9D8B030D-6E8A-4147-A177-3AD203B41FA5}">
                      <a16:colId xmlns:a16="http://schemas.microsoft.com/office/drawing/2014/main" val="210640029"/>
                    </a:ext>
                  </a:extLst>
                </a:gridCol>
                <a:gridCol w="1074189">
                  <a:extLst>
                    <a:ext uri="{9D8B030D-6E8A-4147-A177-3AD203B41FA5}">
                      <a16:colId xmlns:a16="http://schemas.microsoft.com/office/drawing/2014/main" val="3375640135"/>
                    </a:ext>
                  </a:extLst>
                </a:gridCol>
                <a:gridCol w="1074189">
                  <a:extLst>
                    <a:ext uri="{9D8B030D-6E8A-4147-A177-3AD203B41FA5}">
                      <a16:colId xmlns:a16="http://schemas.microsoft.com/office/drawing/2014/main" val="1105862125"/>
                    </a:ext>
                  </a:extLst>
                </a:gridCol>
                <a:gridCol w="1074189">
                  <a:extLst>
                    <a:ext uri="{9D8B030D-6E8A-4147-A177-3AD203B41FA5}">
                      <a16:colId xmlns:a16="http://schemas.microsoft.com/office/drawing/2014/main" val="344044888"/>
                    </a:ext>
                  </a:extLst>
                </a:gridCol>
                <a:gridCol w="1074189">
                  <a:extLst>
                    <a:ext uri="{9D8B030D-6E8A-4147-A177-3AD203B41FA5}">
                      <a16:colId xmlns:a16="http://schemas.microsoft.com/office/drawing/2014/main" val="13621150"/>
                    </a:ext>
                  </a:extLst>
                </a:gridCol>
                <a:gridCol w="1074189">
                  <a:extLst>
                    <a:ext uri="{9D8B030D-6E8A-4147-A177-3AD203B41FA5}">
                      <a16:colId xmlns:a16="http://schemas.microsoft.com/office/drawing/2014/main" val="2102537997"/>
                    </a:ext>
                  </a:extLst>
                </a:gridCol>
                <a:gridCol w="1074189">
                  <a:extLst>
                    <a:ext uri="{9D8B030D-6E8A-4147-A177-3AD203B41FA5}">
                      <a16:colId xmlns:a16="http://schemas.microsoft.com/office/drawing/2014/main" val="1218342926"/>
                    </a:ext>
                  </a:extLst>
                </a:gridCol>
              </a:tblGrid>
              <a:tr h="548640">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rtl="0" fontAlgn="ctr"/>
                      <a:endParaRPr lang="en-CA" sz="1000" b="1"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IN"/>
                    </a:p>
                  </a:txBody>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2412320"/>
                  </a:ext>
                </a:extLst>
              </a:tr>
              <a:tr h="432000">
                <a:tc>
                  <a:txBody>
                    <a:bodyPr/>
                    <a:lstStyle/>
                    <a:p>
                      <a:pPr algn="ctr" rtl="0" fontAlgn="ctr"/>
                      <a:r>
                        <a:rPr lang="en-CA" sz="1000" b="1" i="0" u="none" strike="noStrike">
                          <a:solidFill>
                            <a:schemeClr val="accent2"/>
                          </a:solidFill>
                          <a:effectLst/>
                          <a:latin typeface="Arial" panose="020B0604020202020204" pitchFamily="34" charset="0"/>
                          <a:cs typeface="Arial" panose="020B0604020202020204" pitchFamily="34" charset="0"/>
                        </a:rPr>
                        <a:t>Overall</a:t>
                      </a:r>
                    </a:p>
                    <a:p>
                      <a:pPr algn="ctr" rtl="0" fontAlgn="ctr"/>
                      <a:r>
                        <a:rPr lang="en-CA" sz="1000" b="1" i="0" u="none" strike="noStrike">
                          <a:solidFill>
                            <a:schemeClr val="accent2"/>
                          </a:solidFill>
                          <a:effectLst/>
                          <a:latin typeface="Arial" panose="020B0604020202020204" pitchFamily="34" charset="0"/>
                          <a:cs typeface="Arial" panose="020B0604020202020204" pitchFamily="34" charset="0"/>
                        </a:rPr>
                        <a:t>Satisfaction</a:t>
                      </a:r>
                    </a:p>
                  </a:txBody>
                  <a:tcPr marL="0" marR="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Arrival at the Airport</a:t>
                      </a:r>
                      <a:endParaRPr lang="en-CA" sz="1000" b="1" i="0" u="none" strike="noStrike">
                        <a:solidFill>
                          <a:schemeClr val="accent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Check-in</a:t>
                      </a:r>
                      <a:endParaRPr lang="en-CA" sz="1000" b="1" i="0" u="none" strike="noStrike">
                        <a:solidFill>
                          <a:schemeClr val="accent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Security Screening</a:t>
                      </a:r>
                      <a:endParaRPr lang="en-CA" sz="1000" b="1" i="0" u="none" strike="noStrike">
                        <a:solidFill>
                          <a:schemeClr val="accent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Border/ </a:t>
                      </a:r>
                    </a:p>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Passport Control</a:t>
                      </a:r>
                      <a:endParaRPr lang="en-CA" sz="1000" b="1" i="0" u="none" strike="noStrike">
                        <a:solidFill>
                          <a:schemeClr val="accent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Shopping/ </a:t>
                      </a:r>
                    </a:p>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Dining</a:t>
                      </a:r>
                      <a:endParaRPr lang="en-CA" sz="1000" b="1" i="0" u="none" strike="noStrike">
                        <a:solidFill>
                          <a:schemeClr val="accent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Gate Areas</a:t>
                      </a:r>
                      <a:endParaRPr lang="en-CA" sz="1000" b="1" i="0" u="none" strike="noStrike">
                        <a:solidFill>
                          <a:schemeClr val="accent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Throughout the Airport</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rtl="0" fontAlgn="ctr"/>
                      <a:r>
                        <a:rPr lang="en-CA" sz="900" u="none" strike="noStrike">
                          <a:effectLst/>
                          <a:latin typeface="Arial" panose="020B0604020202020204" pitchFamily="34" charset="0"/>
                          <a:cs typeface="Arial" panose="020B0604020202020204" pitchFamily="34" charset="0"/>
                        </a:rPr>
                        <a:t> </a:t>
                      </a:r>
                      <a:endParaRPr lang="en-CA" sz="900" b="1" i="0" u="none" strike="noStrike">
                        <a:solidFill>
                          <a:srgbClr val="FFFFFF"/>
                        </a:solidFill>
                        <a:effectLst/>
                        <a:latin typeface="Arial" panose="020B0604020202020204" pitchFamily="34" charset="0"/>
                        <a:cs typeface="Arial" panose="020B0604020202020204" pitchFamily="34" charset="0"/>
                      </a:endParaRPr>
                    </a:p>
                  </a:txBody>
                  <a:tcPr marL="4771" marR="4771" marT="4771" marB="0" anchor="ctr"/>
                </a:tc>
                <a:tc>
                  <a:txBody>
                    <a:bodyPr/>
                    <a:lstStyle/>
                    <a:p>
                      <a:pPr algn="ctr" rtl="0" fontAlgn="ctr"/>
                      <a:r>
                        <a:rPr lang="en-CA" sz="1000" b="1" u="none" strike="noStrike">
                          <a:solidFill>
                            <a:schemeClr val="accent2"/>
                          </a:solidFill>
                          <a:effectLst/>
                          <a:latin typeface="Arial" panose="020B0604020202020204" pitchFamily="34" charset="0"/>
                          <a:cs typeface="Arial" panose="020B0604020202020204" pitchFamily="34" charset="0"/>
                        </a:rPr>
                        <a:t>Airport Atmosphere</a:t>
                      </a:r>
                      <a:endParaRPr lang="en-CA" sz="1000" b="1" i="0" u="none" strike="noStrike">
                        <a:solidFill>
                          <a:schemeClr val="accent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381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22518953"/>
                  </a:ext>
                </a:extLst>
              </a:tr>
              <a:tr h="320040">
                <a:tc>
                  <a:txBody>
                    <a:bodyPr/>
                    <a:lstStyle/>
                    <a:p>
                      <a:pPr marL="0" algn="ctr" defTabSz="457200" rtl="0" eaLnBrk="1" fontAlgn="ctr" latinLnBrk="0" hangingPunct="1"/>
                      <a:r>
                        <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Total </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getting to the airport</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finding check-in area</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in security screening</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Border/ passport control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Restaurants/bars/cafés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Comfort of waiting at gate areas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finding way</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Wi-Fi service quality</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Health safety</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38100" cap="flat" cmpd="sng" algn="ctr">
                      <a:solidFill>
                        <a:schemeClr val="accent2"/>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810502057"/>
                  </a:ext>
                </a:extLst>
              </a:tr>
              <a:tr h="121920">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4.12</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4.32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4.46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4.34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3.86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3.84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3.93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4.11</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9366977"/>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4.24</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4.38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4.42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4.36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4.34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3.89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3.99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3.89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4.27</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6370147"/>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17 / 29</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10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13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 / 25</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12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12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12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16 / 29</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2759088"/>
                  </a:ext>
                </a:extLst>
              </a:tr>
              <a:tr h="36576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Business</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Signage to access terminal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Check-in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Security screening</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Border/ passport control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Restaurants/bars/cafés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seats at gate areas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flight info.</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charging station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Cleanliness</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537709885"/>
                  </a:ext>
                </a:extLst>
              </a:tr>
              <a:tr h="121920">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4.05</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3.47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3.93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3.66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3.99</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4971707"/>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4.26</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4.36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4.31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4.36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3.36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4.05</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3.76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4.24</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8217246"/>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17 / 29</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13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11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10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 / 25</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10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17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12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13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20 / 29</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3015569"/>
                  </a:ext>
                </a:extLst>
              </a:tr>
              <a:tr h="36576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Leisure</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Transport</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Check-in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Security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Shops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Walking distance inside terminal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Entertainment &amp; leisure options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Ambience</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552594654"/>
                  </a:ext>
                </a:extLst>
              </a:tr>
              <a:tr h="121920">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4.11</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4.01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4.42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3.64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4.03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3.79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3.95</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6663526"/>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4.22</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4.03</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4.45</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3.78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3.95</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3.71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4.17</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4238591"/>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16 / 29</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10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13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18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9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19 / 29</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2568870"/>
                  </a:ext>
                </a:extLst>
              </a:tr>
              <a:tr h="32004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Personal</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Shops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making connection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washrooms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973340074"/>
                  </a:ext>
                </a:extLst>
              </a:tr>
              <a:tr h="121920">
                <a:tc>
                  <a:txBody>
                    <a:bodyPr/>
                    <a:lstStyle/>
                    <a:p>
                      <a:pPr algn="ctr" rtl="0" fontAlgn="ctr"/>
                      <a:r>
                        <a:rPr lang="en-CA" sz="1400" b="1" i="0" u="none" strike="noStrike">
                          <a:solidFill>
                            <a:srgbClr val="595959"/>
                          </a:solidFill>
                          <a:effectLst/>
                          <a:latin typeface="Arial" panose="020B0604020202020204" pitchFamily="34" charset="0"/>
                          <a:cs typeface="Arial" panose="020B0604020202020204" pitchFamily="34" charset="0"/>
                        </a:rPr>
                        <a:t>4.18</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3.44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649B3F"/>
                          </a:solidFill>
                          <a:effectLst/>
                          <a:latin typeface="Arial" panose="020B0604020202020204" pitchFamily="34" charset="0"/>
                          <a:ea typeface="+mn-ea"/>
                          <a:cs typeface="Arial" panose="020B0604020202020204" pitchFamily="34" charset="0"/>
                        </a:rPr>
                        <a:t>4.20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4.03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587716"/>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4.26</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3.47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4.03</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4.17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16649784"/>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14 / 28</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11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26</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17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0798344"/>
                  </a:ext>
                </a:extLst>
              </a:tr>
              <a:tr h="365760">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Shopping and dining staff</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Airport staff</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Cleanliness of washrooms</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01892963"/>
                  </a:ext>
                </a:extLst>
              </a:tr>
              <a:tr h="121920">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3.89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4.25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3.88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4227577"/>
                  </a:ext>
                </a:extLst>
              </a:tr>
              <a:tr h="121920">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4.08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4.31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25-40M: 4.09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3154302"/>
                  </a:ext>
                </a:extLst>
              </a:tr>
              <a:tr h="121920">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20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11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17 / 29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556334389"/>
                  </a:ext>
                </a:extLst>
              </a:tr>
            </a:tbl>
          </a:graphicData>
        </a:graphic>
      </p:graphicFrame>
      <p:pic>
        <p:nvPicPr>
          <p:cNvPr id="35" name="Graphic 18" descr="Police male outline">
            <a:extLst>
              <a:ext uri="{FF2B5EF4-FFF2-40B4-BE49-F238E27FC236}">
                <a16:creationId xmlns:a16="http://schemas.microsoft.com/office/drawing/2014/main" id="{1D76F0E5-7A21-470F-86D9-03526A19D47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892870" y="1279144"/>
            <a:ext cx="315759" cy="312274"/>
          </a:xfrm>
          <a:prstGeom prst="rect">
            <a:avLst/>
          </a:prstGeom>
        </p:spPr>
      </p:pic>
      <p:pic>
        <p:nvPicPr>
          <p:cNvPr id="36" name="Graphic 19" descr="Shopping bag outline">
            <a:extLst>
              <a:ext uri="{FF2B5EF4-FFF2-40B4-BE49-F238E27FC236}">
                <a16:creationId xmlns:a16="http://schemas.microsoft.com/office/drawing/2014/main" id="{1C369276-E061-4CA6-B755-5C59B19E9AE5}"/>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53231" y="1237024"/>
            <a:ext cx="315758" cy="312273"/>
          </a:xfrm>
          <a:prstGeom prst="rect">
            <a:avLst/>
          </a:prstGeom>
        </p:spPr>
      </p:pic>
      <p:pic>
        <p:nvPicPr>
          <p:cNvPr id="37" name="Graphic 20" descr="Taxi outline">
            <a:extLst>
              <a:ext uri="{FF2B5EF4-FFF2-40B4-BE49-F238E27FC236}">
                <a16:creationId xmlns:a16="http://schemas.microsoft.com/office/drawing/2014/main" id="{09B374EC-F043-4BB9-B4CE-ACB156BBBC6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722984" y="1198860"/>
            <a:ext cx="392558" cy="392558"/>
          </a:xfrm>
          <a:prstGeom prst="rect">
            <a:avLst/>
          </a:prstGeom>
        </p:spPr>
      </p:pic>
      <p:pic>
        <p:nvPicPr>
          <p:cNvPr id="38" name="Graphic 21" descr="Suitcase outline">
            <a:extLst>
              <a:ext uri="{FF2B5EF4-FFF2-40B4-BE49-F238E27FC236}">
                <a16:creationId xmlns:a16="http://schemas.microsoft.com/office/drawing/2014/main" id="{79E61EA5-7050-4ACB-AAF3-D09BC8CA4517}"/>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794631" y="1217328"/>
            <a:ext cx="374090" cy="374090"/>
          </a:xfrm>
          <a:prstGeom prst="rect">
            <a:avLst/>
          </a:prstGeom>
        </p:spPr>
      </p:pic>
      <p:pic>
        <p:nvPicPr>
          <p:cNvPr id="39" name="Graphic 22" descr="Couch outline">
            <a:extLst>
              <a:ext uri="{FF2B5EF4-FFF2-40B4-BE49-F238E27FC236}">
                <a16:creationId xmlns:a16="http://schemas.microsoft.com/office/drawing/2014/main" id="{020D8E32-5E1D-4A65-BFFE-592B50021AC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030059" y="1200410"/>
            <a:ext cx="500278" cy="500278"/>
          </a:xfrm>
          <a:prstGeom prst="rect">
            <a:avLst/>
          </a:prstGeom>
        </p:spPr>
      </p:pic>
      <p:pic>
        <p:nvPicPr>
          <p:cNvPr id="40" name="Graphic 23" descr="Signpost outline">
            <a:extLst>
              <a:ext uri="{FF2B5EF4-FFF2-40B4-BE49-F238E27FC236}">
                <a16:creationId xmlns:a16="http://schemas.microsoft.com/office/drawing/2014/main" id="{E6707C26-EEB5-4C60-961B-1BC96762B803}"/>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666644" y="1202512"/>
            <a:ext cx="409173" cy="409173"/>
          </a:xfrm>
          <a:prstGeom prst="rect">
            <a:avLst/>
          </a:prstGeom>
        </p:spPr>
      </p:pic>
      <p:sp>
        <p:nvSpPr>
          <p:cNvPr id="42" name="Graphic 24">
            <a:extLst>
              <a:ext uri="{FF2B5EF4-FFF2-40B4-BE49-F238E27FC236}">
                <a16:creationId xmlns:a16="http://schemas.microsoft.com/office/drawing/2014/main" id="{01466D4F-B59C-4CDF-B511-49CC7B9BF27A}"/>
              </a:ext>
            </a:extLst>
          </p:cNvPr>
          <p:cNvSpPr>
            <a:spLocks noChangeAspect="1" noEditPoints="1"/>
          </p:cNvSpPr>
          <p:nvPr/>
        </p:nvSpPr>
        <p:spPr bwMode="auto">
          <a:xfrm>
            <a:off x="6036812" y="1224748"/>
            <a:ext cx="227108" cy="278755"/>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accent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latin typeface="Arial" panose="020B0604020202020204" pitchFamily="34" charset="0"/>
              <a:cs typeface="Arial" panose="020B0604020202020204" pitchFamily="34" charset="0"/>
            </a:endParaRPr>
          </a:p>
        </p:txBody>
      </p:sp>
      <p:pic>
        <p:nvPicPr>
          <p:cNvPr id="41" name="Graphic 17" descr="Sanitizer outline">
            <a:extLst>
              <a:ext uri="{FF2B5EF4-FFF2-40B4-BE49-F238E27FC236}">
                <a16:creationId xmlns:a16="http://schemas.microsoft.com/office/drawing/2014/main" id="{9DBAA363-C035-4552-90B3-4E265633383D}"/>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1308634" y="1203585"/>
            <a:ext cx="374090" cy="374090"/>
          </a:xfrm>
          <a:prstGeom prst="rect">
            <a:avLst/>
          </a:prstGeom>
        </p:spPr>
      </p:pic>
      <p:sp>
        <p:nvSpPr>
          <p:cNvPr id="5" name="Slide Number Placeholder 4">
            <a:extLst>
              <a:ext uri="{FF2B5EF4-FFF2-40B4-BE49-F238E27FC236}">
                <a16:creationId xmlns:a16="http://schemas.microsoft.com/office/drawing/2014/main" id="{1F4FFE89-7FFE-4CDD-96D0-EC597058B34C}"/>
              </a:ext>
            </a:extLst>
          </p:cNvPr>
          <p:cNvSpPr>
            <a:spLocks noGrp="1"/>
          </p:cNvSpPr>
          <p:nvPr>
            <p:ph type="sldNum" sz="quarter" idx="4"/>
          </p:nvPr>
        </p:nvSpPr>
        <p:spPr/>
        <p:txBody>
          <a:bodyPr/>
          <a:lstStyle/>
          <a:p>
            <a:fld id="{13DAD56E-802A-2646-A8DB-6610A51D0FC3}" type="slidenum">
              <a:rPr lang="en-US" smtClean="0"/>
              <a:t>111</a:t>
            </a:fld>
            <a:endParaRPr lang="en-US"/>
          </a:p>
        </p:txBody>
      </p:sp>
    </p:spTree>
    <p:extLst>
      <p:ext uri="{BB962C8B-B14F-4D97-AF65-F5344CB8AC3E}">
        <p14:creationId xmlns:p14="http://schemas.microsoft.com/office/powerpoint/2010/main" val="682474547"/>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237CD047-7E99-42DA-A2E0-20597200659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7" name="Table 26">
            <a:extLst>
              <a:ext uri="{FF2B5EF4-FFF2-40B4-BE49-F238E27FC236}">
                <a16:creationId xmlns:a16="http://schemas.microsoft.com/office/drawing/2014/main" id="{8FA925F7-AA53-4F85-B5F7-FF54FA7B9537}"/>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Experience</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Q4. How would you rate your EXPERIENCE today at THIS airport?</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a:t>
            </a:r>
            <a:r>
              <a:rPr lang="en-US">
                <a:ea typeface="Times New Roman" panose="02020603050405020304" pitchFamily="18" charset="0"/>
              </a:rPr>
              <a:t>to the airports of the same size</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graphicFrame>
        <p:nvGraphicFramePr>
          <p:cNvPr id="26" name="Table 25">
            <a:extLst>
              <a:ext uri="{FF2B5EF4-FFF2-40B4-BE49-F238E27FC236}">
                <a16:creationId xmlns:a16="http://schemas.microsoft.com/office/drawing/2014/main" id="{B8EB1157-A4B4-4046-A0A0-DCF9FC0601E0}"/>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10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8" name="Table 13">
            <a:extLst>
              <a:ext uri="{FF2B5EF4-FFF2-40B4-BE49-F238E27FC236}">
                <a16:creationId xmlns:a16="http://schemas.microsoft.com/office/drawing/2014/main" id="{73B7B06A-2DA3-4EDD-AA6E-C24D58132B80}"/>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graphicFrame>
        <p:nvGraphicFramePr>
          <p:cNvPr id="29" name="Chart 1">
            <a:extLst>
              <a:ext uri="{FF2B5EF4-FFF2-40B4-BE49-F238E27FC236}">
                <a16:creationId xmlns:a16="http://schemas.microsoft.com/office/drawing/2014/main" id="{E84D2C44-DBE1-47D1-BC35-A45FA8DBEF1A}"/>
              </a:ext>
            </a:extLst>
          </p:cNvPr>
          <p:cNvGraphicFramePr/>
          <p:nvPr>
            <p:extLst>
              <p:ext uri="{D42A27DB-BD31-4B8C-83A1-F6EECF244321}">
                <p14:modId xmlns:p14="http://schemas.microsoft.com/office/powerpoint/2010/main" val="15722414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0" name="Chart 4" hidden="1">
            <a:extLst>
              <a:ext uri="{FF2B5EF4-FFF2-40B4-BE49-F238E27FC236}">
                <a16:creationId xmlns:a16="http://schemas.microsoft.com/office/drawing/2014/main" id="{5686FEE4-9A00-4191-AFD6-92BBED1049C0}"/>
              </a:ext>
            </a:extLst>
          </p:cNvPr>
          <p:cNvGraphicFramePr/>
          <p:nvPr>
            <p:extLst>
              <p:ext uri="{D42A27DB-BD31-4B8C-83A1-F6EECF244321}">
                <p14:modId xmlns:p14="http://schemas.microsoft.com/office/powerpoint/2010/main" val="3982555441"/>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1" name="Chart 3" hidden="1">
            <a:extLst>
              <a:ext uri="{FF2B5EF4-FFF2-40B4-BE49-F238E27FC236}">
                <a16:creationId xmlns:a16="http://schemas.microsoft.com/office/drawing/2014/main" id="{B845416D-E9FE-41D9-B11F-60FC0928BFFB}"/>
              </a:ext>
            </a:extLst>
          </p:cNvPr>
          <p:cNvGraphicFramePr/>
          <p:nvPr>
            <p:extLst>
              <p:ext uri="{D42A27DB-BD31-4B8C-83A1-F6EECF244321}">
                <p14:modId xmlns:p14="http://schemas.microsoft.com/office/powerpoint/2010/main" val="2380208492"/>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2" name="Chart 2" hidden="1">
            <a:extLst>
              <a:ext uri="{FF2B5EF4-FFF2-40B4-BE49-F238E27FC236}">
                <a16:creationId xmlns:a16="http://schemas.microsoft.com/office/drawing/2014/main" id="{509073D9-FF10-4386-AA01-EECE46B77A3C}"/>
              </a:ext>
            </a:extLst>
          </p:cNvPr>
          <p:cNvGraphicFramePr/>
          <p:nvPr>
            <p:extLst>
              <p:ext uri="{D42A27DB-BD31-4B8C-83A1-F6EECF244321}">
                <p14:modId xmlns:p14="http://schemas.microsoft.com/office/powerpoint/2010/main" val="45883752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DB02763C-6A31-4C41-AEB6-ADFE6DA79CC8}"/>
              </a:ext>
            </a:extLst>
          </p:cNvPr>
          <p:cNvSpPr>
            <a:spLocks noGrp="1"/>
          </p:cNvSpPr>
          <p:nvPr>
            <p:ph type="sldNum" sz="quarter" idx="4"/>
          </p:nvPr>
        </p:nvSpPr>
        <p:spPr/>
        <p:txBody>
          <a:bodyPr/>
          <a:lstStyle/>
          <a:p>
            <a:fld id="{13DAD56E-802A-2646-A8DB-6610A51D0FC3}" type="slidenum">
              <a:rPr lang="en-US" smtClean="0"/>
              <a:t>112</a:t>
            </a:fld>
            <a:endParaRPr lang="en-US"/>
          </a:p>
        </p:txBody>
      </p:sp>
    </p:spTree>
    <p:extLst>
      <p:ext uri="{BB962C8B-B14F-4D97-AF65-F5344CB8AC3E}">
        <p14:creationId xmlns:p14="http://schemas.microsoft.com/office/powerpoint/2010/main" val="1906325316"/>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Emotional Score</a:t>
            </a:r>
          </a:p>
        </p:txBody>
      </p:sp>
      <p:sp>
        <p:nvSpPr>
          <p:cNvPr id="19" name="Rectangle 18">
            <a:extLst>
              <a:ext uri="{FF2B5EF4-FFF2-40B4-BE49-F238E27FC236}">
                <a16:creationId xmlns:a16="http://schemas.microsoft.com/office/drawing/2014/main" id="{D46D5318-DA5C-43A8-9A2B-D7A9FCF2240B}"/>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1" name="Table 25">
            <a:extLst>
              <a:ext uri="{FF2B5EF4-FFF2-40B4-BE49-F238E27FC236}">
                <a16:creationId xmlns:a16="http://schemas.microsoft.com/office/drawing/2014/main" id="{63B6012D-23C2-4858-95C5-0E7C5F7984EE}"/>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17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Q6. How do you feel right now about your experience at THIS airport?</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airports of the same size</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graphicFrame>
        <p:nvGraphicFramePr>
          <p:cNvPr id="22" name="Table 13">
            <a:extLst>
              <a:ext uri="{FF2B5EF4-FFF2-40B4-BE49-F238E27FC236}">
                <a16:creationId xmlns:a16="http://schemas.microsoft.com/office/drawing/2014/main" id="{5849473C-811E-4D58-9E2B-73263CB3456E}"/>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graphicFrame>
        <p:nvGraphicFramePr>
          <p:cNvPr id="25" name="Table 26">
            <a:extLst>
              <a:ext uri="{FF2B5EF4-FFF2-40B4-BE49-F238E27FC236}">
                <a16:creationId xmlns:a16="http://schemas.microsoft.com/office/drawing/2014/main" id="{65B6F800-701F-4168-96A1-84953252E155}"/>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3" name="Chart 1">
            <a:extLst>
              <a:ext uri="{FF2B5EF4-FFF2-40B4-BE49-F238E27FC236}">
                <a16:creationId xmlns:a16="http://schemas.microsoft.com/office/drawing/2014/main" id="{52E8C77E-8B3D-43B5-8353-CCC370E17D0D}"/>
              </a:ext>
            </a:extLst>
          </p:cNvPr>
          <p:cNvGraphicFramePr/>
          <p:nvPr>
            <p:extLst>
              <p:ext uri="{D42A27DB-BD31-4B8C-83A1-F6EECF244321}">
                <p14:modId xmlns:p14="http://schemas.microsoft.com/office/powerpoint/2010/main" val="208057004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Chart 4" hidden="1">
            <a:extLst>
              <a:ext uri="{FF2B5EF4-FFF2-40B4-BE49-F238E27FC236}">
                <a16:creationId xmlns:a16="http://schemas.microsoft.com/office/drawing/2014/main" id="{6D852BEF-E862-4A13-855B-D41811153791}"/>
              </a:ext>
            </a:extLst>
          </p:cNvPr>
          <p:cNvGraphicFramePr/>
          <p:nvPr>
            <p:extLst>
              <p:ext uri="{D42A27DB-BD31-4B8C-83A1-F6EECF244321}">
                <p14:modId xmlns:p14="http://schemas.microsoft.com/office/powerpoint/2010/main" val="3823770124"/>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3" hidden="1">
            <a:extLst>
              <a:ext uri="{FF2B5EF4-FFF2-40B4-BE49-F238E27FC236}">
                <a16:creationId xmlns:a16="http://schemas.microsoft.com/office/drawing/2014/main" id="{99D44449-B3CB-406B-B02C-EE98ACBFCB98}"/>
              </a:ext>
            </a:extLst>
          </p:cNvPr>
          <p:cNvGraphicFramePr/>
          <p:nvPr>
            <p:extLst>
              <p:ext uri="{D42A27DB-BD31-4B8C-83A1-F6EECF244321}">
                <p14:modId xmlns:p14="http://schemas.microsoft.com/office/powerpoint/2010/main" val="354916395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2" hidden="1">
            <a:extLst>
              <a:ext uri="{FF2B5EF4-FFF2-40B4-BE49-F238E27FC236}">
                <a16:creationId xmlns:a16="http://schemas.microsoft.com/office/drawing/2014/main" id="{87337580-12F7-4BD9-A23A-567494C5A3B3}"/>
              </a:ext>
            </a:extLst>
          </p:cNvPr>
          <p:cNvGraphicFramePr/>
          <p:nvPr>
            <p:extLst>
              <p:ext uri="{D42A27DB-BD31-4B8C-83A1-F6EECF244321}">
                <p14:modId xmlns:p14="http://schemas.microsoft.com/office/powerpoint/2010/main" val="1371041871"/>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CDA69D8B-3D42-468D-9873-194C39DFABEF}"/>
              </a:ext>
            </a:extLst>
          </p:cNvPr>
          <p:cNvSpPr>
            <a:spLocks noGrp="1"/>
          </p:cNvSpPr>
          <p:nvPr>
            <p:ph type="sldNum" sz="quarter" idx="4"/>
          </p:nvPr>
        </p:nvSpPr>
        <p:spPr/>
        <p:txBody>
          <a:bodyPr/>
          <a:lstStyle/>
          <a:p>
            <a:fld id="{13DAD56E-802A-2646-A8DB-6610A51D0FC3}" type="slidenum">
              <a:rPr lang="en-US" smtClean="0"/>
              <a:t>113</a:t>
            </a:fld>
            <a:endParaRPr lang="en-US"/>
          </a:p>
        </p:txBody>
      </p:sp>
    </p:spTree>
    <p:extLst>
      <p:ext uri="{BB962C8B-B14F-4D97-AF65-F5344CB8AC3E}">
        <p14:creationId xmlns:p14="http://schemas.microsoft.com/office/powerpoint/2010/main" val="1426753597"/>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Total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Overall Satisfaction</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airports of the same size.</a:t>
            </a:r>
            <a:endParaRPr lang="en-US" b="1" i="1">
              <a:solidFill>
                <a:schemeClr val="tx1">
                  <a:lumMod val="85000"/>
                  <a:lumOff val="15000"/>
                </a:schemeClr>
              </a:solidFill>
            </a:endParaRPr>
          </a:p>
        </p:txBody>
      </p:sp>
      <p:sp>
        <p:nvSpPr>
          <p:cNvPr id="19" name="Rectangle 18">
            <a:extLst>
              <a:ext uri="{FF2B5EF4-FFF2-40B4-BE49-F238E27FC236}">
                <a16:creationId xmlns:a16="http://schemas.microsoft.com/office/drawing/2014/main" id="{92ED473E-CDD9-45C9-A2AB-86D6BF98753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1" name="Table 25">
            <a:extLst>
              <a:ext uri="{FF2B5EF4-FFF2-40B4-BE49-F238E27FC236}">
                <a16:creationId xmlns:a16="http://schemas.microsoft.com/office/drawing/2014/main" id="{C77EAC0E-502A-49C5-99BF-D8C2F7161D2B}"/>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17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2" name="Table 13">
            <a:extLst>
              <a:ext uri="{FF2B5EF4-FFF2-40B4-BE49-F238E27FC236}">
                <a16:creationId xmlns:a16="http://schemas.microsoft.com/office/drawing/2014/main" id="{745CF148-E353-42DE-BF34-DD77EA1D380B}"/>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graphicFrame>
        <p:nvGraphicFramePr>
          <p:cNvPr id="24" name="Table 26">
            <a:extLst>
              <a:ext uri="{FF2B5EF4-FFF2-40B4-BE49-F238E27FC236}">
                <a16:creationId xmlns:a16="http://schemas.microsoft.com/office/drawing/2014/main" id="{1B18FA5E-6E8C-425D-B578-BB981F4A8E3A}"/>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4.12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Chart 1">
            <a:extLst>
              <a:ext uri="{FF2B5EF4-FFF2-40B4-BE49-F238E27FC236}">
                <a16:creationId xmlns:a16="http://schemas.microsoft.com/office/drawing/2014/main" id="{4E718106-AD8F-4B20-8D9D-1588D00B251A}"/>
              </a:ext>
            </a:extLst>
          </p:cNvPr>
          <p:cNvGraphicFramePr/>
          <p:nvPr>
            <p:extLst>
              <p:ext uri="{D42A27DB-BD31-4B8C-83A1-F6EECF244321}">
                <p14:modId xmlns:p14="http://schemas.microsoft.com/office/powerpoint/2010/main" val="1887116075"/>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Chart 4" hidden="1">
            <a:extLst>
              <a:ext uri="{FF2B5EF4-FFF2-40B4-BE49-F238E27FC236}">
                <a16:creationId xmlns:a16="http://schemas.microsoft.com/office/drawing/2014/main" id="{D640F018-1CA0-0645-8FB9-DBF83B0F819C}"/>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3" hidden="1">
            <a:extLst>
              <a:ext uri="{FF2B5EF4-FFF2-40B4-BE49-F238E27FC236}">
                <a16:creationId xmlns:a16="http://schemas.microsoft.com/office/drawing/2014/main" id="{C0DAF520-D832-0B4E-8515-AF312931CC44}"/>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2" hidden="1">
            <a:extLst>
              <a:ext uri="{FF2B5EF4-FFF2-40B4-BE49-F238E27FC236}">
                <a16:creationId xmlns:a16="http://schemas.microsoft.com/office/drawing/2014/main" id="{E54F6EEF-9FA2-BA47-A4B5-6DD8FC925F36}"/>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E458E026-EA26-46E0-A0AD-9A9508B98C8E}"/>
              </a:ext>
            </a:extLst>
          </p:cNvPr>
          <p:cNvSpPr>
            <a:spLocks noGrp="1"/>
          </p:cNvSpPr>
          <p:nvPr>
            <p:ph type="sldNum" sz="quarter" idx="4"/>
          </p:nvPr>
        </p:nvSpPr>
        <p:spPr/>
        <p:txBody>
          <a:bodyPr/>
          <a:lstStyle/>
          <a:p>
            <a:fld id="{13DAD56E-802A-2646-A8DB-6610A51D0FC3}" type="slidenum">
              <a:rPr lang="en-US" smtClean="0"/>
              <a:t>114</a:t>
            </a:fld>
            <a:endParaRPr lang="en-US"/>
          </a:p>
        </p:txBody>
      </p:sp>
    </p:spTree>
    <p:extLst>
      <p:ext uri="{BB962C8B-B14F-4D97-AF65-F5344CB8AC3E}">
        <p14:creationId xmlns:p14="http://schemas.microsoft.com/office/powerpoint/2010/main" val="2558404537"/>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Business</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Overall Satisfaction amongst passengers travelling for business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9" name="Rectangle 18">
            <a:extLst>
              <a:ext uri="{FF2B5EF4-FFF2-40B4-BE49-F238E27FC236}">
                <a16:creationId xmlns:a16="http://schemas.microsoft.com/office/drawing/2014/main" id="{CCEC4F80-6918-4E5E-9DC5-49AB7F56BA7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1" name="Table 25">
            <a:extLst>
              <a:ext uri="{FF2B5EF4-FFF2-40B4-BE49-F238E27FC236}">
                <a16:creationId xmlns:a16="http://schemas.microsoft.com/office/drawing/2014/main" id="{0F9544DB-253F-4185-9319-ADD61C1455C3}"/>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17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2" name="Table 13">
            <a:extLst>
              <a:ext uri="{FF2B5EF4-FFF2-40B4-BE49-F238E27FC236}">
                <a16:creationId xmlns:a16="http://schemas.microsoft.com/office/drawing/2014/main" id="{44D550D4-4A53-452D-AA43-80EC14EC6709}"/>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graphicFrame>
        <p:nvGraphicFramePr>
          <p:cNvPr id="24" name="Table 26">
            <a:extLst>
              <a:ext uri="{FF2B5EF4-FFF2-40B4-BE49-F238E27FC236}">
                <a16:creationId xmlns:a16="http://schemas.microsoft.com/office/drawing/2014/main" id="{AF04401F-1FBA-487C-9C55-A2AAD2F182D1}"/>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3" name="Chart 1">
            <a:extLst>
              <a:ext uri="{FF2B5EF4-FFF2-40B4-BE49-F238E27FC236}">
                <a16:creationId xmlns:a16="http://schemas.microsoft.com/office/drawing/2014/main" id="{5DAF58F5-0B12-4032-8B41-1682FB4E3DCA}"/>
              </a:ext>
            </a:extLst>
          </p:cNvPr>
          <p:cNvGraphicFramePr/>
          <p:nvPr>
            <p:extLst>
              <p:ext uri="{D42A27DB-BD31-4B8C-83A1-F6EECF244321}">
                <p14:modId xmlns:p14="http://schemas.microsoft.com/office/powerpoint/2010/main" val="4224631538"/>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Chart 4" hidden="1">
            <a:extLst>
              <a:ext uri="{FF2B5EF4-FFF2-40B4-BE49-F238E27FC236}">
                <a16:creationId xmlns:a16="http://schemas.microsoft.com/office/drawing/2014/main" id="{480A168A-0997-D140-8E3F-9DFBF6A3599D}"/>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3" hidden="1">
            <a:extLst>
              <a:ext uri="{FF2B5EF4-FFF2-40B4-BE49-F238E27FC236}">
                <a16:creationId xmlns:a16="http://schemas.microsoft.com/office/drawing/2014/main" id="{4E854E4A-1792-9046-A29A-D6032C026DC2}"/>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2" hidden="1">
            <a:extLst>
              <a:ext uri="{FF2B5EF4-FFF2-40B4-BE49-F238E27FC236}">
                <a16:creationId xmlns:a16="http://schemas.microsoft.com/office/drawing/2014/main" id="{4ADB71BF-29D9-294C-A4E1-3FB6F27A1483}"/>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8840D50A-5FD2-4C02-A46F-BE56AE81A94B}"/>
              </a:ext>
            </a:extLst>
          </p:cNvPr>
          <p:cNvSpPr>
            <a:spLocks noGrp="1"/>
          </p:cNvSpPr>
          <p:nvPr>
            <p:ph type="sldNum" sz="quarter" idx="4"/>
          </p:nvPr>
        </p:nvSpPr>
        <p:spPr/>
        <p:txBody>
          <a:bodyPr/>
          <a:lstStyle/>
          <a:p>
            <a:fld id="{13DAD56E-802A-2646-A8DB-6610A51D0FC3}" type="slidenum">
              <a:rPr lang="en-US" smtClean="0"/>
              <a:t>115</a:t>
            </a:fld>
            <a:endParaRPr lang="en-US"/>
          </a:p>
        </p:txBody>
      </p:sp>
    </p:spTree>
    <p:extLst>
      <p:ext uri="{BB962C8B-B14F-4D97-AF65-F5344CB8AC3E}">
        <p14:creationId xmlns:p14="http://schemas.microsoft.com/office/powerpoint/2010/main" val="2345757836"/>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Leisure</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Overall Satisfaction amongst passengers travelling for leisure</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9" name="Rectangle 18">
            <a:extLst>
              <a:ext uri="{FF2B5EF4-FFF2-40B4-BE49-F238E27FC236}">
                <a16:creationId xmlns:a16="http://schemas.microsoft.com/office/drawing/2014/main" id="{77D13E6E-6BDF-4A16-9686-6CEB86C3EA86}"/>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1" name="Table 25">
            <a:extLst>
              <a:ext uri="{FF2B5EF4-FFF2-40B4-BE49-F238E27FC236}">
                <a16:creationId xmlns:a16="http://schemas.microsoft.com/office/drawing/2014/main" id="{553E8268-DB32-4ED8-876D-A7F04B6B7D23}"/>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16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2" name="Table 13">
            <a:extLst>
              <a:ext uri="{FF2B5EF4-FFF2-40B4-BE49-F238E27FC236}">
                <a16:creationId xmlns:a16="http://schemas.microsoft.com/office/drawing/2014/main" id="{5CA484A8-49AA-480C-883F-2FD5417B0FCF}"/>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graphicFrame>
        <p:nvGraphicFramePr>
          <p:cNvPr id="24" name="Table 26">
            <a:extLst>
              <a:ext uri="{FF2B5EF4-FFF2-40B4-BE49-F238E27FC236}">
                <a16:creationId xmlns:a16="http://schemas.microsoft.com/office/drawing/2014/main" id="{81590FE7-D468-4899-83DE-15BC8E57F0F2}"/>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4.11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3" name="Chart 1">
            <a:extLst>
              <a:ext uri="{FF2B5EF4-FFF2-40B4-BE49-F238E27FC236}">
                <a16:creationId xmlns:a16="http://schemas.microsoft.com/office/drawing/2014/main" id="{FA87CDA2-459B-4548-A38D-913AD1416B8E}"/>
              </a:ext>
            </a:extLst>
          </p:cNvPr>
          <p:cNvGraphicFramePr/>
          <p:nvPr>
            <p:extLst>
              <p:ext uri="{D42A27DB-BD31-4B8C-83A1-F6EECF244321}">
                <p14:modId xmlns:p14="http://schemas.microsoft.com/office/powerpoint/2010/main" val="372166636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Chart 4" hidden="1">
            <a:extLst>
              <a:ext uri="{FF2B5EF4-FFF2-40B4-BE49-F238E27FC236}">
                <a16:creationId xmlns:a16="http://schemas.microsoft.com/office/drawing/2014/main" id="{1BA5129A-37AF-0342-8CB2-B61347642C01}"/>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3" hidden="1">
            <a:extLst>
              <a:ext uri="{FF2B5EF4-FFF2-40B4-BE49-F238E27FC236}">
                <a16:creationId xmlns:a16="http://schemas.microsoft.com/office/drawing/2014/main" id="{C30287EA-0F14-3245-8DC1-72B44423F9D8}"/>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2" hidden="1">
            <a:extLst>
              <a:ext uri="{FF2B5EF4-FFF2-40B4-BE49-F238E27FC236}">
                <a16:creationId xmlns:a16="http://schemas.microsoft.com/office/drawing/2014/main" id="{55B578D8-4C16-1E43-95DD-DF33BFF25198}"/>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0345F983-CB6D-46AA-B050-02085FAA04B0}"/>
              </a:ext>
            </a:extLst>
          </p:cNvPr>
          <p:cNvSpPr>
            <a:spLocks noGrp="1"/>
          </p:cNvSpPr>
          <p:nvPr>
            <p:ph type="sldNum" sz="quarter" idx="4"/>
          </p:nvPr>
        </p:nvSpPr>
        <p:spPr/>
        <p:txBody>
          <a:bodyPr/>
          <a:lstStyle/>
          <a:p>
            <a:fld id="{13DAD56E-802A-2646-A8DB-6610A51D0FC3}" type="slidenum">
              <a:rPr lang="en-US" smtClean="0"/>
              <a:t>116</a:t>
            </a:fld>
            <a:endParaRPr lang="en-US"/>
          </a:p>
        </p:txBody>
      </p:sp>
    </p:spTree>
    <p:extLst>
      <p:ext uri="{BB962C8B-B14F-4D97-AF65-F5344CB8AC3E}">
        <p14:creationId xmlns:p14="http://schemas.microsoft.com/office/powerpoint/2010/main" val="906416546"/>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Personal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Overall Satisfaction amongst passengers travelling for personal reasons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9" name="Rectangle 18">
            <a:extLst>
              <a:ext uri="{FF2B5EF4-FFF2-40B4-BE49-F238E27FC236}">
                <a16:creationId xmlns:a16="http://schemas.microsoft.com/office/drawing/2014/main" id="{C5869F2C-429D-46A6-AA16-7F36C484361C}"/>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1" name="Table 25">
            <a:extLst>
              <a:ext uri="{FF2B5EF4-FFF2-40B4-BE49-F238E27FC236}">
                <a16:creationId xmlns:a16="http://schemas.microsoft.com/office/drawing/2014/main" id="{57D7CF8F-C954-45BC-BA0E-AF56428910E3}"/>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14 / 28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2" name="Table 13">
            <a:extLst>
              <a:ext uri="{FF2B5EF4-FFF2-40B4-BE49-F238E27FC236}">
                <a16:creationId xmlns:a16="http://schemas.microsoft.com/office/drawing/2014/main" id="{3698F274-CF3C-4C96-9AF1-4BA01ED6412C}"/>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0" name="Content Placeholder 2">
            <a:extLst>
              <a:ext uri="{FF2B5EF4-FFF2-40B4-BE49-F238E27FC236}">
                <a16:creationId xmlns:a16="http://schemas.microsoft.com/office/drawing/2014/main" id="{CEA6DF96-95AE-4EE9-A89A-3834B406C68D}"/>
              </a:ext>
            </a:extLst>
          </p:cNvPr>
          <p:cNvSpPr txBox="1"/>
          <p:nvPr/>
        </p:nvSpPr>
        <p:spPr>
          <a:xfrm>
            <a:off x="342900" y="6053330"/>
            <a:ext cx="4015669" cy="200205"/>
          </a:xfrm>
          <a:prstGeom prst="rect">
            <a:avLst/>
          </a:prstGeom>
        </p:spPr>
        <p:txBody>
          <a:bodyPr vert="horz" lIns="91440" tIns="45720" rIns="91440" bIns="45720" rtlCol="0">
            <a:noAutofit/>
          </a:bodyPr>
          <a:lstStyle>
            <a:defPPr>
              <a:defRPr lang="en-US"/>
            </a:defPPr>
            <a:lvl1pPr marL="342900" indent="-342900" algn="l" defTabSz="457200" rtl="0" eaLnBrk="1" latinLnBrk="0" hangingPunct="1">
              <a:spcBef>
                <a:spcPct val="20000"/>
              </a:spcBef>
              <a:buFont typeface="Wingdings" panose="05000000000000000000" pitchFamily="2" charset="2"/>
              <a:buChar char="Q"/>
              <a:defRPr sz="32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742950" indent="-285750" algn="l" defTabSz="457200" rtl="0" eaLnBrk="1" latinLnBrk="0" hangingPunct="1">
              <a:spcBef>
                <a:spcPct val="20000"/>
              </a:spcBef>
              <a:buFont typeface="Arial"/>
              <a:buChar char="–"/>
              <a:defRPr sz="28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143000" indent="-228600" algn="l" defTabSz="457200" rtl="0" eaLnBrk="1" latinLnBrk="0" hangingPunct="1">
              <a:spcBef>
                <a:spcPct val="20000"/>
              </a:spcBef>
              <a:buFont typeface="Arial"/>
              <a:buChar char="•"/>
              <a:defRPr sz="2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6002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20574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ct val="0"/>
              </a:spcBef>
              <a:buNone/>
            </a:pPr>
            <a:r>
              <a:rPr lang="en-CA" sz="800" i="1">
                <a:solidFill>
                  <a:schemeClr val="tx1">
                    <a:lumMod val="85000"/>
                    <a:lumOff val="15000"/>
                  </a:schemeClr>
                </a:solidFill>
              </a:rPr>
              <a:t>^ Results cannot be presented due to the very small sample (&lt;10)</a:t>
            </a:r>
          </a:p>
        </p:txBody>
      </p:sp>
      <p:graphicFrame>
        <p:nvGraphicFramePr>
          <p:cNvPr id="24" name="Table 26">
            <a:extLst>
              <a:ext uri="{FF2B5EF4-FFF2-40B4-BE49-F238E27FC236}">
                <a16:creationId xmlns:a16="http://schemas.microsoft.com/office/drawing/2014/main" id="{9F5E2D74-AE3D-4C1F-81CB-0D5C7969D910}"/>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4.18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3" name="Chart 1">
            <a:extLst>
              <a:ext uri="{FF2B5EF4-FFF2-40B4-BE49-F238E27FC236}">
                <a16:creationId xmlns:a16="http://schemas.microsoft.com/office/drawing/2014/main" id="{E88259B8-1001-4670-9AE8-CE7D600799B3}"/>
              </a:ext>
            </a:extLst>
          </p:cNvPr>
          <p:cNvGraphicFramePr/>
          <p:nvPr>
            <p:extLst>
              <p:ext uri="{D42A27DB-BD31-4B8C-83A1-F6EECF244321}">
                <p14:modId xmlns:p14="http://schemas.microsoft.com/office/powerpoint/2010/main" val="363503945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Chart 4" hidden="1">
            <a:extLst>
              <a:ext uri="{FF2B5EF4-FFF2-40B4-BE49-F238E27FC236}">
                <a16:creationId xmlns:a16="http://schemas.microsoft.com/office/drawing/2014/main" id="{C66215E7-0EFD-3F4B-854C-5D99487A5011}"/>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3" hidden="1">
            <a:extLst>
              <a:ext uri="{FF2B5EF4-FFF2-40B4-BE49-F238E27FC236}">
                <a16:creationId xmlns:a16="http://schemas.microsoft.com/office/drawing/2014/main" id="{8635E059-5BB9-0A46-8672-2A4FB7D572EE}"/>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2" hidden="1">
            <a:extLst>
              <a:ext uri="{FF2B5EF4-FFF2-40B4-BE49-F238E27FC236}">
                <a16:creationId xmlns:a16="http://schemas.microsoft.com/office/drawing/2014/main" id="{FD2AF579-2592-8147-A31C-58515FB5A9C8}"/>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0C1DE827-6B17-4635-834D-61DB442E3B9C}"/>
              </a:ext>
            </a:extLst>
          </p:cNvPr>
          <p:cNvSpPr>
            <a:spLocks noGrp="1"/>
          </p:cNvSpPr>
          <p:nvPr>
            <p:ph type="sldNum" sz="quarter" idx="4"/>
          </p:nvPr>
        </p:nvSpPr>
        <p:spPr/>
        <p:txBody>
          <a:bodyPr/>
          <a:lstStyle/>
          <a:p>
            <a:fld id="{13DAD56E-802A-2646-A8DB-6610A51D0FC3}" type="slidenum">
              <a:rPr lang="en-US" smtClean="0"/>
              <a:t>117</a:t>
            </a:fld>
            <a:endParaRPr lang="en-US"/>
          </a:p>
        </p:txBody>
      </p:sp>
    </p:spTree>
    <p:extLst>
      <p:ext uri="{BB962C8B-B14F-4D97-AF65-F5344CB8AC3E}">
        <p14:creationId xmlns:p14="http://schemas.microsoft.com/office/powerpoint/2010/main" val="2227692959"/>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Arrival at the Airport – Ease of Getting to the Airport</a:t>
            </a:r>
            <a:r>
              <a:rPr lang="en-CA"/>
              <a:t>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a:t>Ease of getting to the airport</a:t>
            </a:r>
            <a:endParaRPr lang="en-CA"/>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6318A97E-2021-47E2-A5BE-9DF0A1CDE79E}"/>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71E94D3A-94E1-4600-B75B-F145AA9F4A7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2C39F2A4-B95F-4F52-8635-82682BF3D970}"/>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15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264FE40F-2DDE-4E22-879F-B2C7075E661A}"/>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Taxi outline">
            <a:extLst>
              <a:ext uri="{FF2B5EF4-FFF2-40B4-BE49-F238E27FC236}">
                <a16:creationId xmlns:a16="http://schemas.microsoft.com/office/drawing/2014/main" id="{0E37D9D8-9470-42C4-85E6-79562FBE2B9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146" y="297346"/>
            <a:ext cx="654356" cy="654356"/>
          </a:xfrm>
          <a:prstGeom prst="rect">
            <a:avLst/>
          </a:prstGeom>
        </p:spPr>
      </p:pic>
      <p:graphicFrame>
        <p:nvGraphicFramePr>
          <p:cNvPr id="27" name="Table 26">
            <a:extLst>
              <a:ext uri="{FF2B5EF4-FFF2-40B4-BE49-F238E27FC236}">
                <a16:creationId xmlns:a16="http://schemas.microsoft.com/office/drawing/2014/main" id="{AB18407A-EA49-4EDB-A5C2-5232853366F0}"/>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7DCA64AF-A0E8-4184-8B2E-5093E4026A81}"/>
              </a:ext>
            </a:extLst>
          </p:cNvPr>
          <p:cNvGraphicFramePr/>
          <p:nvPr>
            <p:extLst>
              <p:ext uri="{D42A27DB-BD31-4B8C-83A1-F6EECF244321}">
                <p14:modId xmlns:p14="http://schemas.microsoft.com/office/powerpoint/2010/main" val="304536019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4" hidden="1">
            <a:extLst>
              <a:ext uri="{FF2B5EF4-FFF2-40B4-BE49-F238E27FC236}">
                <a16:creationId xmlns:a16="http://schemas.microsoft.com/office/drawing/2014/main" id="{8F2489AD-7B1A-1746-B157-A423F1AF7D9A}"/>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3" hidden="1">
            <a:extLst>
              <a:ext uri="{FF2B5EF4-FFF2-40B4-BE49-F238E27FC236}">
                <a16:creationId xmlns:a16="http://schemas.microsoft.com/office/drawing/2014/main" id="{7A3AEECE-6EAE-4344-A6AB-7C2FF1AE82E4}"/>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 name="Chart 2" hidden="1">
            <a:extLst>
              <a:ext uri="{FF2B5EF4-FFF2-40B4-BE49-F238E27FC236}">
                <a16:creationId xmlns:a16="http://schemas.microsoft.com/office/drawing/2014/main" id="{6ED1DFF6-75EF-D14D-A4E4-CC66E8D8C6BF}"/>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F1776DA7-654B-479F-B3F4-AE4F7A583D1B}"/>
              </a:ext>
            </a:extLst>
          </p:cNvPr>
          <p:cNvSpPr>
            <a:spLocks noGrp="1"/>
          </p:cNvSpPr>
          <p:nvPr>
            <p:ph type="sldNum" sz="quarter" idx="4"/>
          </p:nvPr>
        </p:nvSpPr>
        <p:spPr/>
        <p:txBody>
          <a:bodyPr/>
          <a:lstStyle/>
          <a:p>
            <a:fld id="{13DAD56E-802A-2646-A8DB-6610A51D0FC3}" type="slidenum">
              <a:rPr lang="en-US" smtClean="0"/>
              <a:t>118</a:t>
            </a:fld>
            <a:endParaRPr lang="en-US"/>
          </a:p>
        </p:txBody>
      </p:sp>
    </p:spTree>
    <p:extLst>
      <p:ext uri="{BB962C8B-B14F-4D97-AF65-F5344CB8AC3E}">
        <p14:creationId xmlns:p14="http://schemas.microsoft.com/office/powerpoint/2010/main" val="3311271233"/>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Arrival at the Airport – Signage to Access Terminal</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Signage to access terminal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37A7DB47-94F9-4E16-BA4B-B0ACF423A110}"/>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B2D9BA0C-60FD-4298-ADD8-885A74974330}"/>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1207829F-9343-4C4D-9FCF-63B89CF99B68}"/>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13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1F14C61B-43AC-4DBD-BBA1-ADCB533FAF2D}"/>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Taxi outline">
            <a:extLst>
              <a:ext uri="{FF2B5EF4-FFF2-40B4-BE49-F238E27FC236}">
                <a16:creationId xmlns:a16="http://schemas.microsoft.com/office/drawing/2014/main" id="{9DB87027-9A73-411A-9DB2-93119180766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146" y="297346"/>
            <a:ext cx="654356" cy="654356"/>
          </a:xfrm>
          <a:prstGeom prst="rect">
            <a:avLst/>
          </a:prstGeom>
        </p:spPr>
      </p:pic>
      <p:graphicFrame>
        <p:nvGraphicFramePr>
          <p:cNvPr id="27" name="Table 26">
            <a:extLst>
              <a:ext uri="{FF2B5EF4-FFF2-40B4-BE49-F238E27FC236}">
                <a16:creationId xmlns:a16="http://schemas.microsoft.com/office/drawing/2014/main" id="{3314A3D2-FEFE-4B69-9797-EF740E960804}"/>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F5D06DDA-E4CB-4B21-8873-DD727E3984AA}"/>
              </a:ext>
            </a:extLst>
          </p:cNvPr>
          <p:cNvGraphicFramePr/>
          <p:nvPr>
            <p:extLst>
              <p:ext uri="{D42A27DB-BD31-4B8C-83A1-F6EECF244321}">
                <p14:modId xmlns:p14="http://schemas.microsoft.com/office/powerpoint/2010/main" val="277065640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4" hidden="1">
            <a:extLst>
              <a:ext uri="{FF2B5EF4-FFF2-40B4-BE49-F238E27FC236}">
                <a16:creationId xmlns:a16="http://schemas.microsoft.com/office/drawing/2014/main" id="{1008581A-24B9-2E41-8A69-521A3E4C5DA0}"/>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3" hidden="1">
            <a:extLst>
              <a:ext uri="{FF2B5EF4-FFF2-40B4-BE49-F238E27FC236}">
                <a16:creationId xmlns:a16="http://schemas.microsoft.com/office/drawing/2014/main" id="{7E2A18BF-F124-D941-AE5D-D9E4C438A2A9}"/>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 name="Chart 2" hidden="1">
            <a:extLst>
              <a:ext uri="{FF2B5EF4-FFF2-40B4-BE49-F238E27FC236}">
                <a16:creationId xmlns:a16="http://schemas.microsoft.com/office/drawing/2014/main" id="{7A72BC3F-1302-1644-969D-D2C889B93F6B}"/>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7748994B-03C3-407B-A022-DF66174610F5}"/>
              </a:ext>
            </a:extLst>
          </p:cNvPr>
          <p:cNvSpPr>
            <a:spLocks noGrp="1"/>
          </p:cNvSpPr>
          <p:nvPr>
            <p:ph type="sldNum" sz="quarter" idx="4"/>
          </p:nvPr>
        </p:nvSpPr>
        <p:spPr/>
        <p:txBody>
          <a:bodyPr/>
          <a:lstStyle/>
          <a:p>
            <a:fld id="{13DAD56E-802A-2646-A8DB-6610A51D0FC3}" type="slidenum">
              <a:rPr lang="en-US" smtClean="0"/>
              <a:t>119</a:t>
            </a:fld>
            <a:endParaRPr lang="en-US"/>
          </a:p>
        </p:txBody>
      </p:sp>
    </p:spTree>
    <p:extLst>
      <p:ext uri="{BB962C8B-B14F-4D97-AF65-F5344CB8AC3E}">
        <p14:creationId xmlns:p14="http://schemas.microsoft.com/office/powerpoint/2010/main" val="3078957688"/>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3C1F9A-9151-4F63-A470-885D5D8FD8BE}"/>
              </a:ext>
            </a:extLst>
          </p:cNvPr>
          <p:cNvSpPr>
            <a:spLocks noGrp="1"/>
          </p:cNvSpPr>
          <p:nvPr>
            <p:ph type="title"/>
          </p:nvPr>
        </p:nvSpPr>
        <p:spPr/>
        <p:txBody>
          <a:bodyPr>
            <a:normAutofit/>
          </a:bodyPr>
          <a:lstStyle/>
          <a:p>
            <a:r>
              <a:rPr lang="en-CA" b="1"/>
              <a:t>Methodology at a Glance</a:t>
            </a:r>
            <a:br>
              <a:rPr lang="en-CA" b="0"/>
            </a:br>
            <a:r>
              <a:rPr lang="en-CA" b="0">
                <a:solidFill>
                  <a:schemeClr val="bg2"/>
                </a:solidFill>
              </a:rPr>
              <a:t>Participating Airports – Q2 2023 (1/3)</a:t>
            </a:r>
            <a:endParaRPr lang="en-CA" b="0"/>
          </a:p>
        </p:txBody>
      </p:sp>
      <p:sp>
        <p:nvSpPr>
          <p:cNvPr id="6" name="Subtitle 2">
            <a:extLst>
              <a:ext uri="{FF2B5EF4-FFF2-40B4-BE49-F238E27FC236}">
                <a16:creationId xmlns:a16="http://schemas.microsoft.com/office/drawing/2014/main" id="{CBCE1F99-F11E-48F8-99B9-8181B805EDED}"/>
              </a:ext>
            </a:extLst>
          </p:cNvPr>
          <p:cNvSpPr txBox="1"/>
          <p:nvPr/>
        </p:nvSpPr>
        <p:spPr>
          <a:xfrm>
            <a:off x="537244" y="1204553"/>
            <a:ext cx="11497082" cy="659311"/>
          </a:xfrm>
          <a:prstGeom prst="rect">
            <a:avLst/>
          </a:prstGeom>
          <a:noFill/>
        </p:spPr>
        <p:txBody>
          <a:bodyPr vert="horz" wrap="square" lIns="91440" tIns="45720" rIns="91440" bIns="45720" rtlCol="0">
            <a:spAutoFit/>
          </a:bodyPr>
          <a:lstStyle>
            <a:defPPr>
              <a:defRPr lang="en-US"/>
            </a:defPPr>
            <a:lvl1pPr marL="457200" marR="0" indent="-457200" algn="l" defTabSz="457200" rtl="0" eaLnBrk="1" fontAlgn="auto" latinLnBrk="0" hangingPunct="1">
              <a:lnSpc>
                <a:spcPct val="100000"/>
              </a:lnSpc>
              <a:spcBef>
                <a:spcPct val="20000"/>
              </a:spcBef>
              <a:spcAft>
                <a:spcPct val="0"/>
              </a:spcAft>
              <a:buClrTx/>
              <a:buSzTx/>
              <a:buFont typeface="Wingdings" panose="05000000000000000000" pitchFamily="2" charset="2"/>
              <a:buChar char=""/>
              <a:defRPr sz="1400" kern="1200" baseline="0">
                <a:solidFill>
                  <a:srgbClr val="003A8C"/>
                </a:solidFill>
                <a:latin typeface="Arial" panose="020B0604020202020204" pitchFamily="34" charset="0"/>
                <a:ea typeface="+mn-ea"/>
                <a:cs typeface="Arial" panose="020B0604020202020204" pitchFamily="34" charset="0"/>
              </a:defRPr>
            </a:lvl1pPr>
            <a:lvl2pPr marL="457200" indent="0" algn="ctr" defTabSz="457200" rtl="0" eaLnBrk="1" latinLnBrk="0" hangingPunct="1">
              <a:spcBef>
                <a:spcPct val="20000"/>
              </a:spcBef>
              <a:buFont typeface="Arial"/>
              <a:buNone/>
              <a:defRPr sz="2800" kern="1200">
                <a:solidFill>
                  <a:schemeClr val="tx1">
                    <a:tint val="75000"/>
                  </a:schemeClr>
                </a:solidFill>
                <a:latin typeface="Arial" panose="020B0604020202020204" pitchFamily="34" charset="0"/>
                <a:ea typeface="+mn-ea"/>
                <a:cs typeface="Arial" panose="020B0604020202020204" pitchFamily="34" charset="0"/>
              </a:defRPr>
            </a:lvl2pPr>
            <a:lvl3pPr marL="914400" indent="0" algn="ctr" defTabSz="457200" rtl="0" eaLnBrk="1" latinLnBrk="0" hangingPunct="1">
              <a:spcBef>
                <a:spcPct val="20000"/>
              </a:spcBef>
              <a:buFont typeface="Arial"/>
              <a:buNone/>
              <a:defRPr sz="2400" kern="1200">
                <a:solidFill>
                  <a:schemeClr val="tx1">
                    <a:tint val="75000"/>
                  </a:schemeClr>
                </a:solidFill>
                <a:latin typeface="Arial" panose="020B0604020202020204" pitchFamily="34" charset="0"/>
                <a:ea typeface="+mn-ea"/>
                <a:cs typeface="Arial" panose="020B0604020202020204" pitchFamily="34" charset="0"/>
              </a:defRPr>
            </a:lvl3pPr>
            <a:lvl4pPr marL="13716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mn-ea"/>
                <a:cs typeface="Arial" panose="020B0604020202020204" pitchFamily="34" charset="0"/>
              </a:defRPr>
            </a:lvl4pPr>
            <a:lvl5pPr marL="18288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mn-ea"/>
                <a:cs typeface="Arial" panose="020B0604020202020204" pitchFamily="34" charset="0"/>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marL="0" indent="0">
              <a:lnSpc>
                <a:spcPct val="150000"/>
              </a:lnSpc>
              <a:buNone/>
              <a:defRPr/>
            </a:pPr>
            <a:r>
              <a:rPr lang="en-US" sz="1200">
                <a:solidFill>
                  <a:schemeClr val="tx1">
                    <a:lumMod val="85000"/>
                    <a:lumOff val="15000"/>
                  </a:schemeClr>
                </a:solidFill>
                <a:ea typeface="Verdana" panose="020B0604030504040204" pitchFamily="34" charset="0"/>
              </a:rPr>
              <a:t>In Q2 2023, 319 airports participated in ASQ Departures Main Programme. To see the complete list, consult the table below and the following page. </a:t>
            </a:r>
          </a:p>
          <a:p>
            <a:pPr marL="0" indent="0">
              <a:lnSpc>
                <a:spcPct val="150000"/>
              </a:lnSpc>
              <a:buNone/>
              <a:defRPr/>
            </a:pPr>
            <a:r>
              <a:rPr lang="en-US" sz="1200">
                <a:solidFill>
                  <a:schemeClr val="tx1">
                    <a:lumMod val="85000"/>
                    <a:lumOff val="15000"/>
                  </a:schemeClr>
                </a:solidFill>
                <a:ea typeface="Verdana" panose="020B0604030504040204" pitchFamily="34" charset="0"/>
              </a:rPr>
              <a:t>147315 passengers have completed the ASQ Departures Survey, including 377 at BWI.</a:t>
            </a:r>
          </a:p>
        </p:txBody>
      </p:sp>
      <p:graphicFrame>
        <p:nvGraphicFramePr>
          <p:cNvPr id="7" name="Table 6">
            <a:extLst>
              <a:ext uri="{FF2B5EF4-FFF2-40B4-BE49-F238E27FC236}">
                <a16:creationId xmlns:a16="http://schemas.microsoft.com/office/drawing/2014/main" id="{06DE7DCC-D721-4865-814F-1511C9CE9C56}"/>
              </a:ext>
            </a:extLst>
          </p:cNvPr>
          <p:cNvGraphicFramePr>
            <a:graphicFrameLocks noGrp="1"/>
          </p:cNvGraphicFramePr>
          <p:nvPr>
            <p:extLst>
              <p:ext uri="{D42A27DB-BD31-4B8C-83A1-F6EECF244321}">
                <p14:modId xmlns:p14="http://schemas.microsoft.com/office/powerpoint/2010/main" val="830743426"/>
              </p:ext>
            </p:extLst>
          </p:nvPr>
        </p:nvGraphicFramePr>
        <p:xfrm>
          <a:off x="340242" y="1931415"/>
          <a:ext cx="11497082" cy="4547203"/>
        </p:xfrm>
        <a:graphic>
          <a:graphicData uri="http://schemas.openxmlformats.org/drawingml/2006/table">
            <a:tbl>
              <a:tblPr>
                <a:tableStyleId>{2D5ABB26-0587-4C30-8999-92F81FD0307C}</a:tableStyleId>
              </a:tblPr>
              <a:tblGrid>
                <a:gridCol w="1156340">
                  <a:extLst>
                    <a:ext uri="{9D8B030D-6E8A-4147-A177-3AD203B41FA5}">
                      <a16:colId xmlns:a16="http://schemas.microsoft.com/office/drawing/2014/main" val="20000"/>
                    </a:ext>
                  </a:extLst>
                </a:gridCol>
                <a:gridCol w="1538289">
                  <a:extLst>
                    <a:ext uri="{9D8B030D-6E8A-4147-A177-3AD203B41FA5}">
                      <a16:colId xmlns:a16="http://schemas.microsoft.com/office/drawing/2014/main" val="20001"/>
                    </a:ext>
                  </a:extLst>
                </a:gridCol>
                <a:gridCol w="1790295">
                  <a:extLst>
                    <a:ext uri="{9D8B030D-6E8A-4147-A177-3AD203B41FA5}">
                      <a16:colId xmlns:a16="http://schemas.microsoft.com/office/drawing/2014/main" val="20002"/>
                    </a:ext>
                  </a:extLst>
                </a:gridCol>
                <a:gridCol w="1837606">
                  <a:extLst>
                    <a:ext uri="{9D8B030D-6E8A-4147-A177-3AD203B41FA5}">
                      <a16:colId xmlns:a16="http://schemas.microsoft.com/office/drawing/2014/main" val="20003"/>
                    </a:ext>
                  </a:extLst>
                </a:gridCol>
                <a:gridCol w="1470207">
                  <a:extLst>
                    <a:ext uri="{9D8B030D-6E8A-4147-A177-3AD203B41FA5}">
                      <a16:colId xmlns:a16="http://schemas.microsoft.com/office/drawing/2014/main" val="20004"/>
                    </a:ext>
                  </a:extLst>
                </a:gridCol>
                <a:gridCol w="1369804">
                  <a:extLst>
                    <a:ext uri="{9D8B030D-6E8A-4147-A177-3AD203B41FA5}">
                      <a16:colId xmlns:a16="http://schemas.microsoft.com/office/drawing/2014/main" val="20005"/>
                    </a:ext>
                  </a:extLst>
                </a:gridCol>
                <a:gridCol w="1616978">
                  <a:extLst>
                    <a:ext uri="{9D8B030D-6E8A-4147-A177-3AD203B41FA5}">
                      <a16:colId xmlns:a16="http://schemas.microsoft.com/office/drawing/2014/main" val="20006"/>
                    </a:ext>
                  </a:extLst>
                </a:gridCol>
                <a:gridCol w="717563">
                  <a:extLst>
                    <a:ext uri="{9D8B030D-6E8A-4147-A177-3AD203B41FA5}">
                      <a16:colId xmlns:a16="http://schemas.microsoft.com/office/drawing/2014/main" val="20007"/>
                    </a:ext>
                  </a:extLst>
                </a:gridCol>
              </a:tblGrid>
              <a:tr h="252000">
                <a:tc>
                  <a:txBody>
                    <a:bodyPr/>
                    <a:lstStyle/>
                    <a:p>
                      <a:pPr algn="ctr" fontAlgn="b"/>
                      <a:endParaRPr lang="en-CA" sz="700" b="1" i="0" u="none" strike="noStrike">
                        <a:solidFill>
                          <a:srgbClr val="FFFFFF"/>
                        </a:solidFill>
                        <a:effectLst/>
                        <a:latin typeface="Arial" panose="020B0604020202020204" pitchFamily="34" charset="0"/>
                        <a:cs typeface="Arial" panose="020B0604020202020204" pitchFamily="34" charset="0"/>
                      </a:endParaRPr>
                    </a:p>
                  </a:txBody>
                  <a:tcPr marL="8375" marR="8375" marT="8375" marB="0" anchor="ctr">
                    <a:lnR w="6350" cap="flat" cmpd="sng" algn="ctr">
                      <a:solidFill>
                        <a:schemeClr val="tx1">
                          <a:lumMod val="50000"/>
                          <a:lumOff val="50000"/>
                        </a:schemeClr>
                      </a:solidFill>
                      <a:prstDash val="dash"/>
                      <a:round/>
                      <a:headEnd type="none" w="med" len="med"/>
                      <a:tailEnd type="none" w="med" len="med"/>
                    </a:lnR>
                    <a:lnB w="6350" cap="flat" cmpd="sng" algn="ctr">
                      <a:solidFill>
                        <a:schemeClr val="tx1">
                          <a:lumMod val="50000"/>
                          <a:lumOff val="50000"/>
                        </a:schemeClr>
                      </a:solidFill>
                      <a:prstDash val="dash"/>
                      <a:round/>
                      <a:headEnd type="none" w="med" len="med"/>
                      <a:tailEnd type="none" w="med" len="med"/>
                    </a:lnB>
                  </a:tcPr>
                </a:tc>
                <a:tc>
                  <a:txBody>
                    <a:bodyPr/>
                    <a:lstStyle/>
                    <a:p>
                      <a:pPr algn="ctr" fontAlgn="b"/>
                      <a:r>
                        <a:rPr lang="en-CA" sz="900" b="1" i="0" u="none" strike="noStrike">
                          <a:solidFill>
                            <a:srgbClr val="FFFFFF"/>
                          </a:solidFill>
                          <a:effectLst/>
                          <a:latin typeface="Arial" panose="020B0604020202020204" pitchFamily="34" charset="0"/>
                          <a:cs typeface="Arial" panose="020B0604020202020204" pitchFamily="34" charset="0"/>
                        </a:rPr>
                        <a:t> &lt; 2 M</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b"/>
                      <a:r>
                        <a:rPr lang="en-CA" sz="900" b="1" i="0" u="none" strike="noStrike">
                          <a:solidFill>
                            <a:srgbClr val="FFFFFF"/>
                          </a:solidFill>
                          <a:effectLst/>
                          <a:latin typeface="Arial" panose="020B0604020202020204" pitchFamily="34" charset="0"/>
                          <a:cs typeface="Arial" panose="020B0604020202020204" pitchFamily="34" charset="0"/>
                        </a:rPr>
                        <a:t>2 - 5 M</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b"/>
                      <a:r>
                        <a:rPr lang="en-CA" sz="900" b="1" i="0" u="none" strike="noStrike">
                          <a:solidFill>
                            <a:srgbClr val="FFFFFF"/>
                          </a:solidFill>
                          <a:effectLst/>
                          <a:latin typeface="Arial" panose="020B0604020202020204" pitchFamily="34" charset="0"/>
                          <a:cs typeface="Arial" panose="020B0604020202020204" pitchFamily="34" charset="0"/>
                        </a:rPr>
                        <a:t>5 - 15 M</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b"/>
                      <a:r>
                        <a:rPr lang="en-CA" sz="900" b="1" i="0" u="none" strike="noStrike">
                          <a:solidFill>
                            <a:srgbClr val="FFFFFF"/>
                          </a:solidFill>
                          <a:effectLst/>
                          <a:latin typeface="Arial" panose="020B0604020202020204" pitchFamily="34" charset="0"/>
                          <a:cs typeface="Arial" panose="020B0604020202020204" pitchFamily="34" charset="0"/>
                        </a:rPr>
                        <a:t>15 - 25 M</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b"/>
                      <a:r>
                        <a:rPr lang="en-CA" sz="900" b="1" i="0" u="none" strike="noStrike">
                          <a:solidFill>
                            <a:srgbClr val="FFFFFF"/>
                          </a:solidFill>
                          <a:effectLst/>
                          <a:latin typeface="Arial" panose="020B0604020202020204" pitchFamily="34" charset="0"/>
                          <a:cs typeface="Arial" panose="020B0604020202020204" pitchFamily="34" charset="0"/>
                        </a:rPr>
                        <a:t>25 - 40 M</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b"/>
                      <a:r>
                        <a:rPr lang="en-CA" sz="900" b="1" i="0" u="none" strike="noStrike">
                          <a:solidFill>
                            <a:srgbClr val="FFFFFF"/>
                          </a:solidFill>
                          <a:effectLst/>
                          <a:latin typeface="Arial" panose="020B0604020202020204" pitchFamily="34" charset="0"/>
                          <a:cs typeface="Arial" panose="020B0604020202020204" pitchFamily="34" charset="0"/>
                        </a:rPr>
                        <a:t>&gt; 40 M</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b"/>
                      <a:r>
                        <a:rPr lang="en-CA" sz="900" b="1" i="0" u="none" strike="noStrike">
                          <a:solidFill>
                            <a:srgbClr val="FFFFFF"/>
                          </a:solidFill>
                          <a:effectLst/>
                          <a:latin typeface="Arial" panose="020B0604020202020204" pitchFamily="34" charset="0"/>
                          <a:cs typeface="Arial" panose="020B0604020202020204" pitchFamily="34" charset="0"/>
                        </a:rPr>
                        <a:t>TOTAL</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extLst>
                  <a:ext uri="{0D108BD9-81ED-4DB2-BD59-A6C34878D82A}">
                    <a16:rowId xmlns:a16="http://schemas.microsoft.com/office/drawing/2014/main" val="10000"/>
                  </a:ext>
                </a:extLst>
              </a:tr>
              <a:tr h="241200">
                <a:tc rowSpan="2">
                  <a:txBody>
                    <a:bodyPr/>
                    <a:lstStyle/>
                    <a:p>
                      <a:pPr marL="72000" algn="l" fontAlgn="ctr"/>
                      <a:r>
                        <a:rPr lang="en-CA" sz="900" b="1" i="0" u="none" strike="noStrike">
                          <a:solidFill>
                            <a:schemeClr val="bg1"/>
                          </a:solidFill>
                          <a:effectLst/>
                          <a:latin typeface="Arial" panose="020B0604020202020204" pitchFamily="34" charset="0"/>
                          <a:cs typeface="Arial" panose="020B0604020202020204" pitchFamily="34" charset="0"/>
                        </a:rPr>
                        <a:t>AFRICA</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11</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7</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7</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endPar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endPar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rowSpan="2">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26</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399600">
                <a:tc vMerge="1">
                  <a:txBody>
                    <a:bodyPr/>
                    <a:lstStyle/>
                    <a:p>
                      <a:pPr algn="l" fontAlgn="ctr"/>
                      <a:endParaRPr lang="en-CA" sz="1000" b="1" i="0" u="none" strike="noStrike">
                        <a:solidFill>
                          <a:srgbClr val="000000"/>
                        </a:solidFill>
                        <a:effectLst/>
                        <a:latin typeface="Calibri" panose="020F0502020204030204" pitchFamily="34" charset="0"/>
                      </a:endParaRPr>
                    </a:p>
                  </a:txBody>
                  <a:tcPr marL="8375" marR="8375" marT="8375" marB="0" anchor="ctr">
                    <a:lnL w="6350" cap="flat" cmpd="sng" algn="ctr">
                      <a:solidFill>
                        <a:srgbClr val="9BC2E6"/>
                      </a:solidFill>
                      <a:prstDash val="solid"/>
                      <a:round/>
                      <a:headEnd type="none" w="med" len="med"/>
                      <a:tailEnd type="none" w="med" len="med"/>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BFN, BZV, ELS, GRJ, KIM, MBA, PLZ, PNR, TNR, UTN, ZNZ</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marL="0" marR="0" indent="0" algn="ctr" defTabSz="457200" rtl="0" eaLnBrk="1" fontAlgn="ctr" latinLnBrk="0" hangingPunct="1">
                        <a:lnSpc>
                          <a:spcPct val="100000"/>
                        </a:lnSpc>
                        <a:spcBef>
                          <a:spcPct val="0"/>
                        </a:spcBef>
                        <a:spcAft>
                          <a:spcPct val="0"/>
                        </a:spcAft>
                        <a:buClrTx/>
                        <a:buSzTx/>
                        <a:buFontTx/>
                        <a:buNone/>
                        <a:defRPr/>
                      </a:pP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ABJ, ACC, DLA, DSS, MRU, NSI, RUN</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ABV, CMN, CPT, DUR, LOS, NBO, RAK</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JNB</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endPar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endPar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vMerge="1">
                  <a:txBody>
                    <a:bodyPr/>
                    <a:lstStyle/>
                    <a:p>
                      <a:pPr algn="ctr" fontAlgn="ctr"/>
                      <a:endParaRPr lang="en-CA" sz="800" b="0" i="0" u="none" strike="noStrike">
                        <a:solidFill>
                          <a:srgbClr val="000000"/>
                        </a:solidFill>
                        <a:effectLst/>
                        <a:latin typeface="Calibri" panose="020F0502020204030204" pitchFamily="34" charset="0"/>
                      </a:endParaRPr>
                    </a:p>
                  </a:txBody>
                  <a:tcPr marL="8375" marR="8375" marT="8375" marB="0" anchor="ctr">
                    <a:lnL>
                      <a:noFill/>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0002"/>
                  </a:ext>
                </a:extLst>
              </a:tr>
              <a:tr h="241200">
                <a:tc rowSpan="2">
                  <a:txBody>
                    <a:bodyPr/>
                    <a:lstStyle/>
                    <a:p>
                      <a:pPr marL="72000" algn="l" fontAlgn="b"/>
                      <a:r>
                        <a:rPr lang="en-CA" sz="900" b="1" i="0" u="none" strike="noStrike">
                          <a:solidFill>
                            <a:schemeClr val="bg1"/>
                          </a:solidFill>
                          <a:effectLst/>
                          <a:latin typeface="Arial" panose="020B0604020202020204" pitchFamily="34" charset="0"/>
                          <a:cs typeface="Arial" panose="020B0604020202020204" pitchFamily="34" charset="0"/>
                        </a:rPr>
                        <a:t>ASIA-PACIFIC</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11</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25</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23</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12</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7</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20</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rowSpan="2">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98</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543600">
                <a:tc vMerge="1">
                  <a:txBody>
                    <a:bodyPr/>
                    <a:lstStyle/>
                    <a:p>
                      <a:pPr marL="72000" algn="l" fontAlgn="b"/>
                      <a:endParaRPr lang="en-CA" sz="1000" b="1" i="0" u="none" strike="noStrike">
                        <a:solidFill>
                          <a:schemeClr val="bg1"/>
                        </a:solidFill>
                        <a:effectLst/>
                        <a:latin typeface="Calibri" panose="020F0502020204030204" pitchFamily="34" charset="0"/>
                      </a:endParaRPr>
                    </a:p>
                  </a:txBody>
                  <a:tcPr marL="8375" marR="8375" marT="8375" marB="0" anchor="ctr">
                    <a:lnL w="6350" cap="flat" cmpd="sng" algn="ctr">
                      <a:solidFill>
                        <a:srgbClr val="9BC2E6"/>
                      </a:solidFill>
                      <a:prstDash val="solid"/>
                      <a:round/>
                      <a:headEnd type="none" w="med" len="med"/>
                      <a:tailEnd type="none" w="med" len="med"/>
                    </a:lnL>
                    <a:lnR>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AMQ, BPE, CDE, DJB, IXE, NOU, NTL, PGK, PPT, TRZ, ZQZ</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ATQ, BBI, BDO, BTH, CCJ, CEI, CJB, GOX, HDY, IDR, IXC, LGK, PAT, PLM, PNK, RPR, SOC, SRG, SXR, TRV, UKB, VNS, VTZ, YIH, ZQN</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ADL, ALA, AMD, BPN, CEB, CGQ, CHC, CNX, COK, GAU, GOI, HET, ITM, JAI, KHN, LKO, MFM, PNH, PNQ, SJW, UPG, WLG, YIA</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AKL, CCU, DPS, HAK, HKT, HRB, HYD, MAA, SHE, SUB, SYX, TSN</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BLR, DMK, GMP, KIX, NKG, PKX, TAO</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BKK, BOM, CAN, CGK, CKG, CTU, DEL, HGH, HKG, ICN, KMG, KUL, NRT, PEK, PVG, SHA, SIN, SYD, SZX, TPE</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vMerge="1">
                  <a:txBody>
                    <a:bodyPr/>
                    <a:lstStyle/>
                    <a:p>
                      <a:pPr marL="0" algn="ctr" defTabSz="457200" rtl="0" eaLnBrk="1" fontAlgn="ctr" latinLnBrk="0" hangingPunct="1"/>
                      <a:endParaRPr lang="en-CA" sz="1000" b="1" i="0" u="none" strike="noStrike" kern="1200">
                        <a:solidFill>
                          <a:srgbClr val="000000"/>
                        </a:solidFill>
                        <a:effectLst/>
                        <a:latin typeface="Calibri" panose="020F0502020204030204" pitchFamily="34" charset="0"/>
                        <a:ea typeface="+mn-ea"/>
                        <a:cs typeface="+mn-cs"/>
                      </a:endParaRPr>
                    </a:p>
                  </a:txBody>
                  <a:tcPr marL="8375" marR="8375" marT="8375" marB="0" anchor="ctr">
                    <a:lnL w="12700" cap="flat" cmpd="sng" algn="ctr">
                      <a:solidFill>
                        <a:schemeClr val="bg1">
                          <a:lumMod val="95000"/>
                        </a:schemeClr>
                      </a:solidFill>
                      <a:prstDash val="solid"/>
                      <a:round/>
                      <a:headEnd type="none" w="med" len="med"/>
                      <a:tailEnd type="none" w="med" len="med"/>
                    </a:lnL>
                    <a:lnR w="6350" cap="flat" cmpd="sng" algn="ctr">
                      <a:solidFill>
                        <a:srgbClr val="9BC2E6"/>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4"/>
                  </a:ext>
                </a:extLst>
              </a:tr>
              <a:tr h="241200">
                <a:tc rowSpan="2">
                  <a:txBody>
                    <a:bodyPr/>
                    <a:lstStyle/>
                    <a:p>
                      <a:pPr marL="72000" algn="l" fontAlgn="b"/>
                      <a:r>
                        <a:rPr lang="en-CA" sz="900" b="1" i="0" u="none" strike="noStrike">
                          <a:solidFill>
                            <a:schemeClr val="bg1"/>
                          </a:solidFill>
                          <a:effectLst/>
                          <a:latin typeface="Arial" panose="020B0604020202020204" pitchFamily="34" charset="0"/>
                          <a:cs typeface="Arial" panose="020B0604020202020204" pitchFamily="34" charset="0"/>
                        </a:rPr>
                        <a:t>EUROPE</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26</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15</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34</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10</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13</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8</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rowSpan="2">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106</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5"/>
                  </a:ext>
                </a:extLst>
              </a:tr>
              <a:tr h="648000">
                <a:tc vMerge="1">
                  <a:txBody>
                    <a:bodyPr/>
                    <a:lstStyle/>
                    <a:p>
                      <a:pPr marL="72000" algn="l" fontAlgn="b"/>
                      <a:endParaRPr lang="en-CA" sz="900" b="1" i="0" u="none" strike="noStrike">
                        <a:solidFill>
                          <a:schemeClr val="bg1"/>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rgbClr val="9BC2E6"/>
                      </a:solidFill>
                      <a:prstDash val="solid"/>
                      <a:round/>
                      <a:headEnd type="none" w="med" len="med"/>
                      <a:tailEnd type="none" w="med" len="med"/>
                    </a:lnL>
                    <a:lnR>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C4A7E1"/>
                    </a:solidFill>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AHO, CCF, DEB, EAS, GRO, GRX, INV, LCG, LDE, LEI, MLN, OVD, PDL, PGF, PNA, REU, RMU, SDR, SJJ, SPC, VDE, VGO, VIT, VLL, XRY, ZAZ</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BJV, CLJ, FNC, LIL, MAH, OLB, PFO, SCQ, SKP, SVG, TBS, TLL, TRD, TRN, ZAG</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ACE, ADB, BEG, BGO, BGY, BIO, BLQ, BOD, BSL, CIA, ESB, FAO, FUE, IBZ, KEF, KRK, LCA, LIN, LPA, MLA, MRS, NAP, NCE, NCL, OPO, RIX, SKG, SOF, SVQ, TFN, TFS, TLS, VLC, VNO</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AGP, ALC, BER, BUD, GVA, HAM, HEL, LTN, PRG, WAW</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US" sz="700" b="0" i="1" u="none" strike="noStrike">
                          <a:solidFill>
                            <a:schemeClr val="tx1">
                              <a:lumMod val="85000"/>
                              <a:lumOff val="15000"/>
                            </a:schemeClr>
                          </a:solidFill>
                          <a:effectLst/>
                          <a:latin typeface="Arial" panose="020B0604020202020204" pitchFamily="34" charset="0"/>
                          <a:cs typeface="Arial" panose="020B0604020202020204" pitchFamily="34" charset="0"/>
                        </a:rPr>
                        <a:t>ARN, ATH, BRU, CPH, DME, DUB, LIS, MXP, ORY, OSL, PMI, VIE, ZRH</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AMS, BCN, CDG, FCO, IST, LHR, MAD, MUC</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vMerge="1">
                  <a:txBody>
                    <a:bodyPr/>
                    <a:lstStyle/>
                    <a:p>
                      <a:pPr marL="0" algn="ctr" defTabSz="457200" rtl="0" eaLnBrk="1" fontAlgn="ctr" latinLnBrk="0" hangingPunct="1"/>
                      <a:endParaRPr lang="en-CA" sz="900" b="1" i="0" u="none" strike="noStrike" kern="1200">
                        <a:solidFill>
                          <a:srgbClr val="000000"/>
                        </a:solidFill>
                        <a:effectLst/>
                        <a:latin typeface="Arial" panose="020B0604020202020204" pitchFamily="34" charset="0"/>
                        <a:ea typeface="+mn-ea"/>
                        <a:cs typeface="Arial" panose="020B0604020202020204" pitchFamily="34" charset="0"/>
                      </a:endParaRPr>
                    </a:p>
                  </a:txBody>
                  <a:tcPr marL="8375" marR="8375" marT="8375" marB="0" anchor="ctr">
                    <a:lnL w="12700" cap="flat" cmpd="sng" algn="ctr">
                      <a:solidFill>
                        <a:schemeClr val="bg1">
                          <a:lumMod val="95000"/>
                        </a:schemeClr>
                      </a:solidFill>
                      <a:prstDash val="solid"/>
                      <a:round/>
                      <a:headEnd type="none" w="med" len="med"/>
                      <a:tailEnd type="none" w="med" len="med"/>
                    </a:lnL>
                    <a:lnR w="6350" cap="flat" cmpd="sng" algn="ctr">
                      <a:solidFill>
                        <a:srgbClr val="9BC2E6"/>
                      </a:solidFill>
                      <a:prstDash val="solid"/>
                      <a:round/>
                      <a:headEnd type="none" w="med" len="med"/>
                      <a:tailEnd type="none" w="med" len="med"/>
                    </a:lnR>
                    <a:lnT w="12700" cap="flat" cmpd="sng" algn="ctr">
                      <a:solidFill>
                        <a:srgbClr val="C4A7E1"/>
                      </a:solidFill>
                      <a:prstDash val="solid"/>
                      <a:round/>
                      <a:headEnd type="none" w="med" len="med"/>
                      <a:tailEnd type="none" w="med" len="med"/>
                    </a:lnT>
                    <a:lnB w="12700" cap="flat" cmpd="sng" algn="ctr">
                      <a:solidFill>
                        <a:srgbClr val="C4A7E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6"/>
                  </a:ext>
                </a:extLst>
              </a:tr>
              <a:tr h="241200">
                <a:tc rowSpan="2">
                  <a:txBody>
                    <a:bodyPr/>
                    <a:lstStyle/>
                    <a:p>
                      <a:pPr marL="72000" algn="l" fontAlgn="b"/>
                      <a:r>
                        <a:rPr lang="en-CA" sz="900" b="1" i="0" u="none" strike="noStrike">
                          <a:solidFill>
                            <a:schemeClr val="bg1"/>
                          </a:solidFill>
                          <a:effectLst/>
                          <a:latin typeface="Arial" panose="020B0604020202020204" pitchFamily="34" charset="0"/>
                          <a:cs typeface="Arial" panose="020B0604020202020204" pitchFamily="34" charset="0"/>
                        </a:rPr>
                        <a:t>LATIN AMERICA / CARIBBEAN</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9</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5</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10</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2</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endParaRPr lang="en-CA" sz="8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rowSpan="2">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27</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7"/>
                  </a:ext>
                </a:extLst>
              </a:tr>
              <a:tr h="327600">
                <a:tc vMerge="1">
                  <a:txBody>
                    <a:bodyPr/>
                    <a:lstStyle/>
                    <a:p>
                      <a:pPr marL="72000" algn="l" fontAlgn="b"/>
                      <a:endParaRPr lang="en-CA" sz="900" b="1" i="0" u="none" strike="noStrike">
                        <a:solidFill>
                          <a:schemeClr val="bg1"/>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rgbClr val="9BC2E6"/>
                      </a:solidFill>
                      <a:prstDash val="solid"/>
                      <a:round/>
                      <a:headEnd type="none" w="med" len="med"/>
                      <a:tailEnd type="none" w="med" len="med"/>
                    </a:lnL>
                    <a:lnR>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C4A7E1"/>
                    </a:solidFill>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BDA, CUR, GPS, HMO, KIN, LIR, MVD, POP, UVF</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pt-BR" sz="700" b="0" i="1" u="none" strike="noStrike">
                          <a:solidFill>
                            <a:schemeClr val="tx1">
                              <a:lumMod val="85000"/>
                              <a:lumOff val="15000"/>
                            </a:schemeClr>
                          </a:solidFill>
                          <a:effectLst/>
                          <a:latin typeface="Arial" panose="020B0604020202020204" pitchFamily="34" charset="0"/>
                          <a:cs typeface="Arial" panose="020B0604020202020204" pitchFamily="34" charset="0"/>
                        </a:rPr>
                        <a:t>AUA, BJX, GYE, NAS, POS</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CNF, EZE, PTY, PUJ, PVR, SJD, SJO, SJU, TIJ, UIO</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GDL, SCL</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CUN</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vMerge="1">
                  <a:txBody>
                    <a:bodyPr/>
                    <a:lstStyle/>
                    <a:p>
                      <a:pPr marL="0" algn="ctr" defTabSz="457200" rtl="0" eaLnBrk="1" fontAlgn="ctr" latinLnBrk="0" hangingPunct="1"/>
                      <a:endParaRPr lang="en-CA" sz="900" b="1" i="0" u="none" strike="noStrike" kern="1200">
                        <a:solidFill>
                          <a:srgbClr val="000000"/>
                        </a:solidFill>
                        <a:effectLst/>
                        <a:latin typeface="Arial" panose="020B0604020202020204" pitchFamily="34" charset="0"/>
                        <a:ea typeface="+mn-ea"/>
                        <a:cs typeface="Arial" panose="020B0604020202020204" pitchFamily="34" charset="0"/>
                      </a:endParaRPr>
                    </a:p>
                  </a:txBody>
                  <a:tcPr marL="8375" marR="8375" marT="8375" marB="0" anchor="ctr">
                    <a:lnL w="12700" cap="flat" cmpd="sng" algn="ctr">
                      <a:solidFill>
                        <a:schemeClr val="bg1">
                          <a:lumMod val="95000"/>
                        </a:schemeClr>
                      </a:solidFill>
                      <a:prstDash val="solid"/>
                      <a:round/>
                      <a:headEnd type="none" w="med" len="med"/>
                      <a:tailEnd type="none" w="med" len="med"/>
                    </a:lnL>
                    <a:lnR w="6350" cap="flat" cmpd="sng" algn="ctr">
                      <a:solidFill>
                        <a:srgbClr val="9BC2E6"/>
                      </a:solidFill>
                      <a:prstDash val="solid"/>
                      <a:round/>
                      <a:headEnd type="none" w="med" len="med"/>
                      <a:tailEnd type="none" w="med" len="med"/>
                    </a:lnR>
                    <a:lnT w="12700" cap="flat" cmpd="sng" algn="ctr">
                      <a:solidFill>
                        <a:srgbClr val="C4A7E1"/>
                      </a:solidFill>
                      <a:prstDash val="solid"/>
                      <a:round/>
                      <a:headEnd type="none" w="med" len="med"/>
                      <a:tailEnd type="none" w="med" len="med"/>
                    </a:lnT>
                    <a:lnB w="12700" cap="flat" cmpd="sng" algn="ctr">
                      <a:solidFill>
                        <a:srgbClr val="C4A7E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8"/>
                  </a:ext>
                </a:extLst>
              </a:tr>
              <a:tr h="241200">
                <a:tc rowSpan="2">
                  <a:txBody>
                    <a:bodyPr/>
                    <a:lstStyle/>
                    <a:p>
                      <a:pPr marL="72000" algn="l" fontAlgn="b"/>
                      <a:r>
                        <a:rPr lang="en-CA" sz="900" b="1" i="0" u="none" strike="noStrike">
                          <a:solidFill>
                            <a:schemeClr val="bg1"/>
                          </a:solidFill>
                          <a:effectLst/>
                          <a:latin typeface="Arial" panose="020B0604020202020204" pitchFamily="34" charset="0"/>
                          <a:cs typeface="Arial" panose="020B0604020202020204" pitchFamily="34" charset="0"/>
                        </a:rPr>
                        <a:t>MIDDLE EAST</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endPar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5</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3</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2</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rowSpan="2">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12</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09"/>
                  </a:ext>
                </a:extLst>
              </a:tr>
              <a:tr h="291600">
                <a:tc vMerge="1">
                  <a:txBody>
                    <a:bodyPr/>
                    <a:lstStyle/>
                    <a:p>
                      <a:pPr marL="72000" algn="l" fontAlgn="b"/>
                      <a:endParaRPr lang="en-CA" sz="900" b="1" i="0" u="none" strike="noStrike">
                        <a:solidFill>
                          <a:schemeClr val="bg1"/>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rgbClr val="9BC2E6"/>
                      </a:solidFill>
                      <a:prstDash val="solid"/>
                      <a:round/>
                      <a:headEnd type="none" w="med" len="med"/>
                      <a:tailEnd type="none" w="med" len="med"/>
                    </a:lnL>
                    <a:lnR>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C4A7E1"/>
                    </a:solidFill>
                  </a:tcPr>
                </a:tc>
                <a:tc>
                  <a:txBody>
                    <a:bodyPr/>
                    <a:lstStyle/>
                    <a:p>
                      <a:pPr algn="ctr" fontAlgn="b"/>
                      <a:r>
                        <a:rPr lang="en-US" sz="700" b="0" i="1" u="none" strike="noStrike">
                          <a:solidFill>
                            <a:schemeClr val="tx1">
                              <a:lumMod val="85000"/>
                              <a:lumOff val="15000"/>
                            </a:schemeClr>
                          </a:solidFill>
                          <a:effectLst/>
                          <a:latin typeface="Arial"/>
                        </a:rPr>
                        <a:t>SLL</a:t>
                      </a:r>
                    </a:p>
                  </a:txBody>
                  <a:tcPr marL="9525" marR="9525" marT="952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b"/>
                      <a:endParaRPr lang="en-US" sz="700" b="0" i="1" u="none" strike="noStrike">
                        <a:solidFill>
                          <a:schemeClr val="tx1">
                            <a:lumMod val="85000"/>
                            <a:lumOff val="15000"/>
                          </a:schemeClr>
                        </a:solidFill>
                        <a:effectLst/>
                        <a:latin typeface="Arial"/>
                      </a:endParaRPr>
                    </a:p>
                  </a:txBody>
                  <a:tcPr marL="9525" marR="9525" marT="952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AMM, BAH, DMM, MED, SHJ</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marL="0" marR="0" indent="0" algn="ctr" defTabSz="457200" rtl="0" eaLnBrk="1" fontAlgn="b" latinLnBrk="0" hangingPunct="1">
                        <a:lnSpc>
                          <a:spcPct val="100000"/>
                        </a:lnSpc>
                        <a:spcBef>
                          <a:spcPct val="0"/>
                        </a:spcBef>
                        <a:spcAft>
                          <a:spcPct val="0"/>
                        </a:spcAft>
                        <a:buClrTx/>
                        <a:buSzTx/>
                        <a:buFontTx/>
                        <a:buNone/>
                        <a:defRPr/>
                      </a:pPr>
                      <a:r>
                        <a:rPr lang="en-US" sz="700" b="0" i="1" u="none" strike="noStrike">
                          <a:solidFill>
                            <a:schemeClr val="tx1">
                              <a:lumMod val="85000"/>
                              <a:lumOff val="15000"/>
                            </a:schemeClr>
                          </a:solidFill>
                          <a:effectLst/>
                          <a:latin typeface="Arial"/>
                        </a:rPr>
                        <a:t>AUH, MCT, TLV</a:t>
                      </a:r>
                    </a:p>
                  </a:txBody>
                  <a:tcPr marL="9525" marR="9525" marT="952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JED, RUH</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DXB</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vMerge="1">
                  <a:txBody>
                    <a:bodyPr/>
                    <a:lstStyle/>
                    <a:p>
                      <a:pPr marL="0" algn="ctr" defTabSz="457200" rtl="0" eaLnBrk="1" fontAlgn="ctr" latinLnBrk="0" hangingPunct="1"/>
                      <a:endParaRPr lang="en-CA" sz="900" b="1" i="0" u="none" strike="noStrike" kern="1200">
                        <a:solidFill>
                          <a:srgbClr val="000000"/>
                        </a:solidFill>
                        <a:effectLst/>
                        <a:latin typeface="Arial" panose="020B0604020202020204" pitchFamily="34" charset="0"/>
                        <a:ea typeface="+mn-ea"/>
                        <a:cs typeface="Arial" panose="020B0604020202020204" pitchFamily="34" charset="0"/>
                      </a:endParaRPr>
                    </a:p>
                  </a:txBody>
                  <a:tcPr marL="8375" marR="8375" marT="8375" marB="0" anchor="ctr">
                    <a:lnL w="12700" cap="flat" cmpd="sng" algn="ctr">
                      <a:solidFill>
                        <a:schemeClr val="bg1">
                          <a:lumMod val="95000"/>
                        </a:schemeClr>
                      </a:solidFill>
                      <a:prstDash val="solid"/>
                      <a:round/>
                      <a:headEnd type="none" w="med" len="med"/>
                      <a:tailEnd type="none" w="med" len="med"/>
                    </a:lnL>
                    <a:lnR w="6350" cap="flat" cmpd="sng" algn="ctr">
                      <a:solidFill>
                        <a:srgbClr val="9BC2E6"/>
                      </a:solidFill>
                      <a:prstDash val="solid"/>
                      <a:round/>
                      <a:headEnd type="none" w="med" len="med"/>
                      <a:tailEnd type="none" w="med" len="med"/>
                    </a:lnR>
                    <a:lnT w="12700" cap="flat" cmpd="sng" algn="ctr">
                      <a:solidFill>
                        <a:srgbClr val="C4A7E1"/>
                      </a:solidFill>
                      <a:prstDash val="solid"/>
                      <a:round/>
                      <a:headEnd type="none" w="med" len="med"/>
                      <a:tailEnd type="none" w="med" len="med"/>
                    </a:lnT>
                    <a:lnB w="12700" cap="flat" cmpd="sng" algn="ctr">
                      <a:solidFill>
                        <a:srgbClr val="C4A7E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10"/>
                  </a:ext>
                </a:extLst>
              </a:tr>
              <a:tr h="241200">
                <a:tc rowSpan="2">
                  <a:txBody>
                    <a:bodyPr/>
                    <a:lstStyle/>
                    <a:p>
                      <a:pPr marL="72000" algn="l" fontAlgn="b"/>
                      <a:r>
                        <a:rPr lang="en-CA" sz="900" b="1" i="0" u="none" strike="noStrike">
                          <a:solidFill>
                            <a:schemeClr val="bg1"/>
                          </a:solidFill>
                          <a:effectLst/>
                          <a:latin typeface="Arial" panose="020B0604020202020204" pitchFamily="34" charset="0"/>
                          <a:cs typeface="Arial" panose="020B0604020202020204" pitchFamily="34" charset="0"/>
                        </a:rPr>
                        <a:t>NORTH</a:t>
                      </a:r>
                      <a:br>
                        <a:rPr lang="en-CA" sz="900" b="1" i="0" u="none" strike="noStrike">
                          <a:solidFill>
                            <a:schemeClr val="bg1"/>
                          </a:solidFill>
                          <a:effectLst/>
                          <a:latin typeface="Arial" panose="020B0604020202020204" pitchFamily="34" charset="0"/>
                          <a:cs typeface="Arial" panose="020B0604020202020204" pitchFamily="34" charset="0"/>
                        </a:rPr>
                      </a:br>
                      <a:r>
                        <a:rPr lang="en-CA" sz="900" b="1" i="0" u="none" strike="noStrike">
                          <a:solidFill>
                            <a:schemeClr val="bg1"/>
                          </a:solidFill>
                          <a:effectLst/>
                          <a:latin typeface="Arial" panose="020B0604020202020204" pitchFamily="34" charset="0"/>
                          <a:cs typeface="Arial" panose="020B0604020202020204" pitchFamily="34" charset="0"/>
                        </a:rPr>
                        <a:t>AMERICA</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6</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9</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13</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6</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6</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a:txBody>
                    <a:bodyPr/>
                    <a:lstStyle/>
                    <a:p>
                      <a:pPr algn="ctr" fontAlgn="ctr"/>
                      <a:r>
                        <a:rPr lang="en-CA" sz="800" b="1" i="0" u="none" strike="noStrike">
                          <a:solidFill>
                            <a:schemeClr val="tx1">
                              <a:lumMod val="85000"/>
                              <a:lumOff val="15000"/>
                            </a:schemeClr>
                          </a:solidFill>
                          <a:effectLst/>
                          <a:latin typeface="Arial" panose="020B0604020202020204" pitchFamily="34" charset="0"/>
                          <a:cs typeface="Arial" panose="020B0604020202020204" pitchFamily="34" charset="0"/>
                        </a:rPr>
                        <a:t>10</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noFill/>
                      <a:prstDash val="dash"/>
                      <a:round/>
                      <a:headEnd type="none" w="med" len="med"/>
                      <a:tailEnd type="none" w="med" len="med"/>
                    </a:lnB>
                    <a:solidFill>
                      <a:schemeClr val="bg1">
                        <a:lumMod val="95000"/>
                      </a:schemeClr>
                    </a:solidFill>
                  </a:tcPr>
                </a:tc>
                <a:tc rowSpan="2">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50</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11"/>
                  </a:ext>
                </a:extLst>
              </a:tr>
              <a:tr h="392400">
                <a:tc vMerge="1">
                  <a:txBody>
                    <a:bodyPr/>
                    <a:lstStyle/>
                    <a:p>
                      <a:pPr marL="72000" algn="l" fontAlgn="b"/>
                      <a:endParaRPr lang="en-CA" sz="900" b="1" i="0" u="none" strike="noStrike">
                        <a:solidFill>
                          <a:schemeClr val="bg1"/>
                        </a:solidFill>
                        <a:effectLst/>
                        <a:latin typeface="Arial" panose="020B0604020202020204" pitchFamily="34" charset="0"/>
                        <a:cs typeface="Arial" panose="020B0604020202020204" pitchFamily="34" charset="0"/>
                      </a:endParaRPr>
                    </a:p>
                  </a:txBody>
                  <a:tcPr marL="8375" marR="8375" marT="8375" marB="0" anchor="ctr">
                    <a:lnL w="6350" cap="flat" cmpd="sng" algn="ctr">
                      <a:solidFill>
                        <a:srgbClr val="9BC2E6"/>
                      </a:solidFill>
                      <a:prstDash val="solid"/>
                      <a:round/>
                      <a:headEnd type="none" w="med" len="med"/>
                      <a:tailEnd type="none" w="med" len="med"/>
                    </a:lnL>
                    <a:lnR>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rgbClr val="C4A7E1"/>
                    </a:solidFill>
                  </a:tcPr>
                </a:tc>
                <a:tc>
                  <a:txBody>
                    <a:bodyPr/>
                    <a:lstStyle/>
                    <a:p>
                      <a:pPr algn="ctr" fontAlgn="b"/>
                      <a:r>
                        <a:rPr lang="en-US" sz="700" b="0" i="1" u="none" strike="noStrike">
                          <a:solidFill>
                            <a:schemeClr val="tx1">
                              <a:lumMod val="85000"/>
                              <a:lumOff val="15000"/>
                            </a:schemeClr>
                          </a:solidFill>
                          <a:effectLst/>
                          <a:latin typeface="Arial"/>
                        </a:rPr>
                        <a:t>CRP, YMM, YQR, YXE, YYJ, YYT</a:t>
                      </a:r>
                    </a:p>
                  </a:txBody>
                  <a:tcPr marL="9525" marR="9525" marT="952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b"/>
                      <a:r>
                        <a:rPr lang="en-US" sz="700" b="0" i="1" u="none" strike="noStrike">
                          <a:solidFill>
                            <a:schemeClr val="tx1">
                              <a:lumMod val="85000"/>
                              <a:lumOff val="15000"/>
                            </a:schemeClr>
                          </a:solidFill>
                          <a:effectLst/>
                          <a:latin typeface="Arial"/>
                        </a:rPr>
                        <a:t>BOI, GRR, GSP, OKC, PWM, SFB, YHZ, YLW, YTZ</a:t>
                      </a:r>
                    </a:p>
                  </a:txBody>
                  <a:tcPr marL="9525" marR="9525" marT="952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BDL, BUR, CMH, CVG, HOU, IND, JAX, MKE, MSY, ONT, PIT, SAT, YEG</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marL="0" marR="0" indent="0" algn="ctr" defTabSz="457200" rtl="0" eaLnBrk="1" fontAlgn="b" latinLnBrk="0" hangingPunct="1">
                        <a:lnSpc>
                          <a:spcPct val="100000"/>
                        </a:lnSpc>
                        <a:spcBef>
                          <a:spcPct val="0"/>
                        </a:spcBef>
                        <a:spcAft>
                          <a:spcPct val="0"/>
                        </a:spcAft>
                        <a:buClrTx/>
                        <a:buSzTx/>
                        <a:buFontTx/>
                        <a:buNone/>
                        <a:defRPr/>
                      </a:pP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AUS, DAL, SJC, TPA, YUL, YYC</a:t>
                      </a:r>
                    </a:p>
                  </a:txBody>
                  <a:tcPr marL="9525" marR="9525" marT="952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s-ES" sz="700" b="0" i="1" u="none" strike="noStrike">
                          <a:solidFill>
                            <a:schemeClr val="tx1">
                              <a:lumMod val="85000"/>
                              <a:lumOff val="15000"/>
                            </a:schemeClr>
                          </a:solidFill>
                          <a:effectLst/>
                          <a:latin typeface="Arial" panose="020B0604020202020204" pitchFamily="34" charset="0"/>
                          <a:cs typeface="Arial" panose="020B0604020202020204" pitchFamily="34" charset="0"/>
                        </a:rPr>
                        <a:t>BWI, DTW, LGA, MSP, SLC, YVR</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a:txBody>
                    <a:bodyPr/>
                    <a:lstStyle/>
                    <a:p>
                      <a:pPr algn="ctr" fontAlgn="ctr"/>
                      <a:r>
                        <a:rPr lang="en-CA" sz="700" b="0" i="1" u="none" strike="noStrike">
                          <a:solidFill>
                            <a:schemeClr val="tx1">
                              <a:lumMod val="85000"/>
                              <a:lumOff val="15000"/>
                            </a:schemeClr>
                          </a:solidFill>
                          <a:effectLst/>
                          <a:latin typeface="Arial" panose="020B0604020202020204" pitchFamily="34" charset="0"/>
                          <a:cs typeface="Arial" panose="020B0604020202020204" pitchFamily="34" charset="0"/>
                        </a:rPr>
                        <a:t>ATL, DEN, DFW, EWR, IAH, JFK, LAX, SEA, SFO, YYZ</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tcPr>
                </a:tc>
                <a:tc vMerge="1">
                  <a:txBody>
                    <a:bodyPr/>
                    <a:lstStyle/>
                    <a:p>
                      <a:pPr marL="0" algn="ctr" defTabSz="457200" rtl="0" eaLnBrk="1" fontAlgn="ctr" latinLnBrk="0" hangingPunct="1"/>
                      <a:endParaRPr lang="en-CA" sz="900" b="1" i="0" u="none" strike="noStrike" kern="1200">
                        <a:solidFill>
                          <a:srgbClr val="000000"/>
                        </a:solidFill>
                        <a:effectLst/>
                        <a:latin typeface="Arial" panose="020B0604020202020204" pitchFamily="34" charset="0"/>
                        <a:ea typeface="+mn-ea"/>
                        <a:cs typeface="Arial" panose="020B0604020202020204" pitchFamily="34" charset="0"/>
                      </a:endParaRPr>
                    </a:p>
                  </a:txBody>
                  <a:tcPr marL="8375" marR="8375" marT="8375" marB="0" anchor="ctr">
                    <a:lnL w="12700" cap="flat" cmpd="sng" algn="ctr">
                      <a:solidFill>
                        <a:schemeClr val="bg1">
                          <a:lumMod val="95000"/>
                        </a:schemeClr>
                      </a:solidFill>
                      <a:prstDash val="solid"/>
                      <a:round/>
                      <a:headEnd type="none" w="med" len="med"/>
                      <a:tailEnd type="none" w="med" len="med"/>
                    </a:lnL>
                    <a:lnR w="6350" cap="flat" cmpd="sng" algn="ctr">
                      <a:solidFill>
                        <a:srgbClr val="9BC2E6"/>
                      </a:solidFill>
                      <a:prstDash val="solid"/>
                      <a:round/>
                      <a:headEnd type="none" w="med" len="med"/>
                      <a:tailEnd type="none" w="med" len="med"/>
                    </a:lnR>
                    <a:lnT w="12700" cap="flat" cmpd="sng" algn="ctr">
                      <a:solidFill>
                        <a:srgbClr val="C4A7E1"/>
                      </a:solidFill>
                      <a:prstDash val="solid"/>
                      <a:round/>
                      <a:headEnd type="none" w="med" len="med"/>
                      <a:tailEnd type="none" w="med" len="med"/>
                    </a:lnT>
                    <a:lnB w="12700" cap="flat" cmpd="sng" algn="ctr">
                      <a:solidFill>
                        <a:srgbClr val="C4A7E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12"/>
                  </a:ext>
                </a:extLst>
              </a:tr>
              <a:tr h="245203">
                <a:tc>
                  <a:txBody>
                    <a:bodyPr/>
                    <a:lstStyle/>
                    <a:p>
                      <a:pPr marL="72000" algn="l" fontAlgn="b"/>
                      <a:r>
                        <a:rPr lang="en-CA" sz="900" b="1" i="0" u="none" strike="noStrike">
                          <a:solidFill>
                            <a:schemeClr val="bg1"/>
                          </a:solidFill>
                          <a:effectLst/>
                          <a:latin typeface="Arial" panose="020B0604020202020204" pitchFamily="34" charset="0"/>
                          <a:cs typeface="Arial" panose="020B0604020202020204" pitchFamily="34" charset="0"/>
                        </a:rPr>
                        <a:t>TOTAL</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tx2"/>
                    </a:solidFill>
                  </a:tcPr>
                </a:tc>
                <a:tc>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64</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61</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92</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34</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29</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39</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tc>
                  <a:txBody>
                    <a:bodyPr/>
                    <a:lstStyle/>
                    <a:p>
                      <a:pPr marL="0" algn="ctr" defTabSz="457200" rtl="0" eaLnBrk="1" fontAlgn="ctr" latinLnBrk="0" hangingPunct="1"/>
                      <a:r>
                        <a:rPr lang="en-CA" sz="8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319</a:t>
                      </a:r>
                    </a:p>
                  </a:txBody>
                  <a:tcPr marL="8375" marR="8375" marT="8375"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solidFill>
                      <a:schemeClr val="bg1">
                        <a:lumMod val="85000"/>
                      </a:schemeClr>
                    </a:solidFill>
                  </a:tcPr>
                </a:tc>
                <a:extLst>
                  <a:ext uri="{0D108BD9-81ED-4DB2-BD59-A6C34878D82A}">
                    <a16:rowId xmlns:a16="http://schemas.microsoft.com/office/drawing/2014/main" val="10013"/>
                  </a:ext>
                </a:extLst>
              </a:tr>
            </a:tbl>
          </a:graphicData>
        </a:graphic>
      </p:graphicFrame>
      <p:sp>
        <p:nvSpPr>
          <p:cNvPr id="5" name="Slide Number Placeholder 4">
            <a:extLst>
              <a:ext uri="{FF2B5EF4-FFF2-40B4-BE49-F238E27FC236}">
                <a16:creationId xmlns:a16="http://schemas.microsoft.com/office/drawing/2014/main" id="{DFD71893-204F-40D7-ADFC-DC904756B590}"/>
              </a:ext>
            </a:extLst>
          </p:cNvPr>
          <p:cNvSpPr>
            <a:spLocks noGrp="1"/>
          </p:cNvSpPr>
          <p:nvPr>
            <p:ph type="sldNum" sz="quarter" idx="4"/>
          </p:nvPr>
        </p:nvSpPr>
        <p:spPr/>
        <p:txBody>
          <a:bodyPr/>
          <a:lstStyle/>
          <a:p>
            <a:fld id="{13DAD56E-802A-2646-A8DB-6610A51D0FC3}" type="slidenum">
              <a:rPr lang="en-US" smtClean="0"/>
              <a:t>12</a:t>
            </a:fld>
            <a:endParaRPr lang="en-US"/>
          </a:p>
        </p:txBody>
      </p:sp>
    </p:spTree>
    <p:extLst>
      <p:ext uri="{BB962C8B-B14F-4D97-AF65-F5344CB8AC3E}">
        <p14:creationId xmlns:p14="http://schemas.microsoft.com/office/powerpoint/2010/main" val="1146142529"/>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Arrival at the Airport – VFM: </a:t>
            </a:r>
            <a:r>
              <a:rPr lang="en-CA"/>
              <a:t>Transport</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Value for money of the selected mode of transport (including parking facilities)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7F4E6247-434B-4275-950C-2BF29B8C1DF6}"/>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5A3436EF-AFEB-425F-B2CB-FCB01283DA38}"/>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B6BE5839-5855-44CB-B610-D5D60DFEFA92}"/>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5985A1CA-6B09-4696-8FB6-59B8130B821F}"/>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Taxi outline">
            <a:extLst>
              <a:ext uri="{FF2B5EF4-FFF2-40B4-BE49-F238E27FC236}">
                <a16:creationId xmlns:a16="http://schemas.microsoft.com/office/drawing/2014/main" id="{C69C023F-ECAE-42A5-AD2D-7A5CFAF6B0C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146" y="297346"/>
            <a:ext cx="654356" cy="654356"/>
          </a:xfrm>
          <a:prstGeom prst="rect">
            <a:avLst/>
          </a:prstGeom>
        </p:spPr>
      </p:pic>
      <p:graphicFrame>
        <p:nvGraphicFramePr>
          <p:cNvPr id="27" name="Table 26">
            <a:extLst>
              <a:ext uri="{FF2B5EF4-FFF2-40B4-BE49-F238E27FC236}">
                <a16:creationId xmlns:a16="http://schemas.microsoft.com/office/drawing/2014/main" id="{055744EB-D7CE-4C39-A276-86CE70B44439}"/>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452AA1E9-DB0E-4614-B04A-C612A276DF0C}"/>
              </a:ext>
            </a:extLst>
          </p:cNvPr>
          <p:cNvGraphicFramePr/>
          <p:nvPr>
            <p:extLst>
              <p:ext uri="{D42A27DB-BD31-4B8C-83A1-F6EECF244321}">
                <p14:modId xmlns:p14="http://schemas.microsoft.com/office/powerpoint/2010/main" val="581933222"/>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4" hidden="1">
            <a:extLst>
              <a:ext uri="{FF2B5EF4-FFF2-40B4-BE49-F238E27FC236}">
                <a16:creationId xmlns:a16="http://schemas.microsoft.com/office/drawing/2014/main" id="{3C6CE953-EB57-0E41-B218-1B1DF2AA8916}"/>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3" hidden="1">
            <a:extLst>
              <a:ext uri="{FF2B5EF4-FFF2-40B4-BE49-F238E27FC236}">
                <a16:creationId xmlns:a16="http://schemas.microsoft.com/office/drawing/2014/main" id="{4BBFBF51-B70A-B24F-AE8A-9E57F413E52E}"/>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 name="Chart 2" hidden="1">
            <a:extLst>
              <a:ext uri="{FF2B5EF4-FFF2-40B4-BE49-F238E27FC236}">
                <a16:creationId xmlns:a16="http://schemas.microsoft.com/office/drawing/2014/main" id="{4D549DB3-A009-C141-A2AB-6AFEB2C481AD}"/>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90BE4912-785D-4CF5-B183-C58756C7BF6B}"/>
              </a:ext>
            </a:extLst>
          </p:cNvPr>
          <p:cNvSpPr>
            <a:spLocks noGrp="1"/>
          </p:cNvSpPr>
          <p:nvPr>
            <p:ph type="sldNum" sz="quarter" idx="4"/>
          </p:nvPr>
        </p:nvSpPr>
        <p:spPr/>
        <p:txBody>
          <a:bodyPr/>
          <a:lstStyle/>
          <a:p>
            <a:fld id="{13DAD56E-802A-2646-A8DB-6610A51D0FC3}" type="slidenum">
              <a:rPr lang="en-US" smtClean="0"/>
              <a:t>120</a:t>
            </a:fld>
            <a:endParaRPr lang="en-US"/>
          </a:p>
        </p:txBody>
      </p:sp>
    </p:spTree>
    <p:extLst>
      <p:ext uri="{BB962C8B-B14F-4D97-AF65-F5344CB8AC3E}">
        <p14:creationId xmlns:p14="http://schemas.microsoft.com/office/powerpoint/2010/main" val="3805758587"/>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Check-in – Ease of Finding Check-In Area</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Ease of finding your check-in area</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0854B62A-1F0A-44DA-B140-EAA8BEA4E039}"/>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7D0D9F70-71BA-42DF-A4C4-12104F9EE8B3}"/>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7A884E30-FDF6-4918-96CE-F65DF11CD598}"/>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10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50A76817-0740-4E11-9438-593B2A350706}"/>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uitcase outline">
            <a:extLst>
              <a:ext uri="{FF2B5EF4-FFF2-40B4-BE49-F238E27FC236}">
                <a16:creationId xmlns:a16="http://schemas.microsoft.com/office/drawing/2014/main" id="{26B71964-767A-4747-9557-E5E522C17F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141" y="331787"/>
            <a:ext cx="570365" cy="570365"/>
          </a:xfrm>
          <a:prstGeom prst="rect">
            <a:avLst/>
          </a:prstGeom>
        </p:spPr>
      </p:pic>
      <p:graphicFrame>
        <p:nvGraphicFramePr>
          <p:cNvPr id="27" name="Table 26">
            <a:extLst>
              <a:ext uri="{FF2B5EF4-FFF2-40B4-BE49-F238E27FC236}">
                <a16:creationId xmlns:a16="http://schemas.microsoft.com/office/drawing/2014/main" id="{3CBAAE13-0C5E-43F6-994F-E0ADE3BC5FDC}"/>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4.42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4.46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AFB9A0B7-15D4-4F09-967A-999F8F3B4214}"/>
              </a:ext>
            </a:extLst>
          </p:cNvPr>
          <p:cNvGraphicFramePr/>
          <p:nvPr>
            <p:extLst>
              <p:ext uri="{D42A27DB-BD31-4B8C-83A1-F6EECF244321}">
                <p14:modId xmlns:p14="http://schemas.microsoft.com/office/powerpoint/2010/main" val="90982506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4" hidden="1">
            <a:extLst>
              <a:ext uri="{FF2B5EF4-FFF2-40B4-BE49-F238E27FC236}">
                <a16:creationId xmlns:a16="http://schemas.microsoft.com/office/drawing/2014/main" id="{F2AC4E43-D804-3143-B78D-D12B4D01CE52}"/>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3" hidden="1">
            <a:extLst>
              <a:ext uri="{FF2B5EF4-FFF2-40B4-BE49-F238E27FC236}">
                <a16:creationId xmlns:a16="http://schemas.microsoft.com/office/drawing/2014/main" id="{7189B14B-C567-D34F-A725-F53F70803A3A}"/>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 name="Chart 2" hidden="1">
            <a:extLst>
              <a:ext uri="{FF2B5EF4-FFF2-40B4-BE49-F238E27FC236}">
                <a16:creationId xmlns:a16="http://schemas.microsoft.com/office/drawing/2014/main" id="{5AEA6A78-2A3A-9240-8352-2B1B60437CA3}"/>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20394E4B-7049-4EAD-8A6A-4253C748CCCF}"/>
              </a:ext>
            </a:extLst>
          </p:cNvPr>
          <p:cNvSpPr>
            <a:spLocks noGrp="1"/>
          </p:cNvSpPr>
          <p:nvPr>
            <p:ph type="sldNum" sz="quarter" idx="4"/>
          </p:nvPr>
        </p:nvSpPr>
        <p:spPr/>
        <p:txBody>
          <a:bodyPr/>
          <a:lstStyle/>
          <a:p>
            <a:fld id="{13DAD56E-802A-2646-A8DB-6610A51D0FC3}" type="slidenum">
              <a:rPr lang="en-US" smtClean="0"/>
              <a:t>121</a:t>
            </a:fld>
            <a:endParaRPr lang="en-US"/>
          </a:p>
        </p:txBody>
      </p:sp>
    </p:spTree>
    <p:extLst>
      <p:ext uri="{BB962C8B-B14F-4D97-AF65-F5344CB8AC3E}">
        <p14:creationId xmlns:p14="http://schemas.microsoft.com/office/powerpoint/2010/main" val="1700301858"/>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Check-in – Waiting Time: Check-In</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Waiting time at check-in, </a:t>
            </a:r>
            <a:r>
              <a:rPr lang="en-US" sz="800"/>
              <a:t>including baggage drop if applicable</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94C33720-6CE6-4267-B632-FDADAF0A44A7}"/>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624D4F0A-E0BE-41D4-8167-DE1F7AF3C167}"/>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82330447-4923-4C72-B692-31B8C2BD3AA4}"/>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11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F23B078F-2667-44D9-B3A8-1B13DA3ACB99}"/>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uitcase outline">
            <a:extLst>
              <a:ext uri="{FF2B5EF4-FFF2-40B4-BE49-F238E27FC236}">
                <a16:creationId xmlns:a16="http://schemas.microsoft.com/office/drawing/2014/main" id="{D9473A83-EC9C-49DB-99DE-E21130453E6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141" y="331787"/>
            <a:ext cx="570365" cy="570365"/>
          </a:xfrm>
          <a:prstGeom prst="rect">
            <a:avLst/>
          </a:prstGeom>
        </p:spPr>
      </p:pic>
      <p:graphicFrame>
        <p:nvGraphicFramePr>
          <p:cNvPr id="27" name="Table 26">
            <a:extLst>
              <a:ext uri="{FF2B5EF4-FFF2-40B4-BE49-F238E27FC236}">
                <a16:creationId xmlns:a16="http://schemas.microsoft.com/office/drawing/2014/main" id="{F7C497F8-AA40-485F-A812-B4B1B7FC6D40}"/>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925B6651-1F48-4241-B070-E5EC6AFCA63A}"/>
              </a:ext>
            </a:extLst>
          </p:cNvPr>
          <p:cNvGraphicFramePr/>
          <p:nvPr>
            <p:extLst>
              <p:ext uri="{D42A27DB-BD31-4B8C-83A1-F6EECF244321}">
                <p14:modId xmlns:p14="http://schemas.microsoft.com/office/powerpoint/2010/main" val="4212370747"/>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4" hidden="1">
            <a:extLst>
              <a:ext uri="{FF2B5EF4-FFF2-40B4-BE49-F238E27FC236}">
                <a16:creationId xmlns:a16="http://schemas.microsoft.com/office/drawing/2014/main" id="{9D3BEFE5-3F9A-9E44-A915-7E3250650792}"/>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3" hidden="1">
            <a:extLst>
              <a:ext uri="{FF2B5EF4-FFF2-40B4-BE49-F238E27FC236}">
                <a16:creationId xmlns:a16="http://schemas.microsoft.com/office/drawing/2014/main" id="{BB76AC9D-452C-7D47-B6AA-091A2603ACB6}"/>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 name="Chart 2" hidden="1">
            <a:extLst>
              <a:ext uri="{FF2B5EF4-FFF2-40B4-BE49-F238E27FC236}">
                <a16:creationId xmlns:a16="http://schemas.microsoft.com/office/drawing/2014/main" id="{FD8898B0-609F-6D44-BBAE-25CE6E925E59}"/>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716345DF-A5C6-405E-9E18-0FDBDBB87398}"/>
              </a:ext>
            </a:extLst>
          </p:cNvPr>
          <p:cNvSpPr>
            <a:spLocks noGrp="1"/>
          </p:cNvSpPr>
          <p:nvPr>
            <p:ph type="sldNum" sz="quarter" idx="4"/>
          </p:nvPr>
        </p:nvSpPr>
        <p:spPr/>
        <p:txBody>
          <a:bodyPr/>
          <a:lstStyle/>
          <a:p>
            <a:fld id="{13DAD56E-802A-2646-A8DB-6610A51D0FC3}" type="slidenum">
              <a:rPr lang="en-US" smtClean="0"/>
              <a:t>122</a:t>
            </a:fld>
            <a:endParaRPr lang="en-US"/>
          </a:p>
        </p:txBody>
      </p:sp>
    </p:spTree>
    <p:extLst>
      <p:ext uri="{BB962C8B-B14F-4D97-AF65-F5344CB8AC3E}">
        <p14:creationId xmlns:p14="http://schemas.microsoft.com/office/powerpoint/2010/main" val="2900115862"/>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Check-in – Courtesy &amp; Helpfulness: Staff in Check-In Area</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Courtesy and helpfulness of staff in the check-in area</a:t>
            </a:r>
            <a:r>
              <a:rPr lang="en-CA"/>
              <a:t> </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33BA1B3F-EE29-4D31-81F8-633B8DCEB11C}"/>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01397498-328C-4DE7-A504-D2EDD147735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F569B9FB-BA7F-4C2D-929B-0819C7F07494}"/>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10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1AB9F4B7-7C53-4912-80DC-CCFC30CD217A}"/>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uitcase outline">
            <a:extLst>
              <a:ext uri="{FF2B5EF4-FFF2-40B4-BE49-F238E27FC236}">
                <a16:creationId xmlns:a16="http://schemas.microsoft.com/office/drawing/2014/main" id="{A5B36210-9869-47F9-A21A-0AF8140B5B8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141" y="331787"/>
            <a:ext cx="570365" cy="570365"/>
          </a:xfrm>
          <a:prstGeom prst="rect">
            <a:avLst/>
          </a:prstGeom>
        </p:spPr>
      </p:pic>
      <p:graphicFrame>
        <p:nvGraphicFramePr>
          <p:cNvPr id="27" name="Table 26">
            <a:extLst>
              <a:ext uri="{FF2B5EF4-FFF2-40B4-BE49-F238E27FC236}">
                <a16:creationId xmlns:a16="http://schemas.microsoft.com/office/drawing/2014/main" id="{6A96B964-43C6-4BB7-9AF8-C7ED1440EB99}"/>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4.45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4.42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1A07AC9C-B459-46E7-81E9-3579BF18A76E}"/>
              </a:ext>
            </a:extLst>
          </p:cNvPr>
          <p:cNvGraphicFramePr/>
          <p:nvPr>
            <p:extLst>
              <p:ext uri="{D42A27DB-BD31-4B8C-83A1-F6EECF244321}">
                <p14:modId xmlns:p14="http://schemas.microsoft.com/office/powerpoint/2010/main" val="87845338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4" hidden="1">
            <a:extLst>
              <a:ext uri="{FF2B5EF4-FFF2-40B4-BE49-F238E27FC236}">
                <a16:creationId xmlns:a16="http://schemas.microsoft.com/office/drawing/2014/main" id="{18366A57-3737-D04D-9505-E5682370BBEE}"/>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3" hidden="1">
            <a:extLst>
              <a:ext uri="{FF2B5EF4-FFF2-40B4-BE49-F238E27FC236}">
                <a16:creationId xmlns:a16="http://schemas.microsoft.com/office/drawing/2014/main" id="{CC842963-CBEC-914C-9765-E28BA0A386C5}"/>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 name="Chart 2" hidden="1">
            <a:extLst>
              <a:ext uri="{FF2B5EF4-FFF2-40B4-BE49-F238E27FC236}">
                <a16:creationId xmlns:a16="http://schemas.microsoft.com/office/drawing/2014/main" id="{E18F86B9-3DCD-8446-A26E-CF9BD5C2B3E4}"/>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827B9522-0257-4B25-AC67-9D84E0362831}"/>
              </a:ext>
            </a:extLst>
          </p:cNvPr>
          <p:cNvSpPr>
            <a:spLocks noGrp="1"/>
          </p:cNvSpPr>
          <p:nvPr>
            <p:ph type="sldNum" sz="quarter" idx="4"/>
          </p:nvPr>
        </p:nvSpPr>
        <p:spPr/>
        <p:txBody>
          <a:bodyPr/>
          <a:lstStyle/>
          <a:p>
            <a:fld id="{13DAD56E-802A-2646-A8DB-6610A51D0FC3}" type="slidenum">
              <a:rPr lang="en-US" smtClean="0"/>
              <a:t>123</a:t>
            </a:fld>
            <a:endParaRPr lang="en-US"/>
          </a:p>
        </p:txBody>
      </p:sp>
    </p:spTree>
    <p:extLst>
      <p:ext uri="{BB962C8B-B14F-4D97-AF65-F5344CB8AC3E}">
        <p14:creationId xmlns:p14="http://schemas.microsoft.com/office/powerpoint/2010/main" val="3811747142"/>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US"/>
              <a:t>Security Screening – Ease of Going Through Security Screening</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Ease of going through security screening</a:t>
            </a:r>
            <a:r>
              <a:rPr lang="en-CA"/>
              <a:t> </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74FDB861-370A-40B1-967D-DD4B924F780F}"/>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6173C0B4-91B9-42B6-9966-212AC1F0C414}"/>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descr="Police male outline">
              <a:extLst>
                <a:ext uri="{FF2B5EF4-FFF2-40B4-BE49-F238E27FC236}">
                  <a16:creationId xmlns:a16="http://schemas.microsoft.com/office/drawing/2014/main" id="{4063C34B-E173-4671-AF85-90D6E68866B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2910" y="376385"/>
              <a:ext cx="532428" cy="526553"/>
            </a:xfrm>
            <a:prstGeom prst="rect">
              <a:avLst/>
            </a:prstGeom>
          </p:spPr>
        </p:pic>
      </p:grpSp>
      <p:sp>
        <p:nvSpPr>
          <p:cNvPr id="22" name="Rectangle 21">
            <a:extLst>
              <a:ext uri="{FF2B5EF4-FFF2-40B4-BE49-F238E27FC236}">
                <a16:creationId xmlns:a16="http://schemas.microsoft.com/office/drawing/2014/main" id="{4E55D21F-05FA-43A1-8EC1-892E78318E2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446B3CD9-4837-42F1-8DF7-3B133979FB2C}"/>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13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7BD79B20-34E1-442B-B485-8BC3D6E7DBE6}"/>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graphicFrame>
        <p:nvGraphicFramePr>
          <p:cNvPr id="27" name="Table 26">
            <a:extLst>
              <a:ext uri="{FF2B5EF4-FFF2-40B4-BE49-F238E27FC236}">
                <a16:creationId xmlns:a16="http://schemas.microsoft.com/office/drawing/2014/main" id="{44D119E9-A7E2-47E8-BB89-559159CCA596}"/>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Chart 1">
            <a:extLst>
              <a:ext uri="{FF2B5EF4-FFF2-40B4-BE49-F238E27FC236}">
                <a16:creationId xmlns:a16="http://schemas.microsoft.com/office/drawing/2014/main" id="{6D0E6913-F063-4684-8290-ED8BB04FF7B6}"/>
              </a:ext>
            </a:extLst>
          </p:cNvPr>
          <p:cNvGraphicFramePr/>
          <p:nvPr>
            <p:extLst>
              <p:ext uri="{D42A27DB-BD31-4B8C-83A1-F6EECF244321}">
                <p14:modId xmlns:p14="http://schemas.microsoft.com/office/powerpoint/2010/main" val="530687125"/>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9F552C28-A3B0-4D44-BAC8-ACA42AEEBD2F}"/>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3" hidden="1">
            <a:extLst>
              <a:ext uri="{FF2B5EF4-FFF2-40B4-BE49-F238E27FC236}">
                <a16:creationId xmlns:a16="http://schemas.microsoft.com/office/drawing/2014/main" id="{38BFAF6C-D91A-7F48-B5D0-125200FF4914}"/>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2" hidden="1">
            <a:extLst>
              <a:ext uri="{FF2B5EF4-FFF2-40B4-BE49-F238E27FC236}">
                <a16:creationId xmlns:a16="http://schemas.microsoft.com/office/drawing/2014/main" id="{E9F124BB-50BE-6747-A1CF-4D9C0D5D6A01}"/>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211A8196-09A0-4607-B7ED-66B63138F438}"/>
              </a:ext>
            </a:extLst>
          </p:cNvPr>
          <p:cNvSpPr>
            <a:spLocks noGrp="1"/>
          </p:cNvSpPr>
          <p:nvPr>
            <p:ph type="sldNum" sz="quarter" idx="4"/>
          </p:nvPr>
        </p:nvSpPr>
        <p:spPr/>
        <p:txBody>
          <a:bodyPr/>
          <a:lstStyle/>
          <a:p>
            <a:fld id="{13DAD56E-802A-2646-A8DB-6610A51D0FC3}" type="slidenum">
              <a:rPr lang="en-US" smtClean="0"/>
              <a:t>124</a:t>
            </a:fld>
            <a:endParaRPr lang="en-US"/>
          </a:p>
        </p:txBody>
      </p:sp>
    </p:spTree>
    <p:extLst>
      <p:ext uri="{BB962C8B-B14F-4D97-AF65-F5344CB8AC3E}">
        <p14:creationId xmlns:p14="http://schemas.microsoft.com/office/powerpoint/2010/main" val="1390965080"/>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Security Screening – Waiting Time: Security Screening</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Waiting time at the security screening</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276E6567-BAD6-4215-A0EA-17C42F1D0330}"/>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2FB17C89-2BDC-4D9D-8C4E-73D0DB12A6C4}"/>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descr="Police male outline">
              <a:extLst>
                <a:ext uri="{FF2B5EF4-FFF2-40B4-BE49-F238E27FC236}">
                  <a16:creationId xmlns:a16="http://schemas.microsoft.com/office/drawing/2014/main" id="{42C63C7A-D103-436B-8D7E-460F5773AAA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2910" y="376385"/>
              <a:ext cx="532428" cy="526553"/>
            </a:xfrm>
            <a:prstGeom prst="rect">
              <a:avLst/>
            </a:prstGeom>
          </p:spPr>
        </p:pic>
      </p:grpSp>
      <p:sp>
        <p:nvSpPr>
          <p:cNvPr id="22" name="Rectangle 21">
            <a:extLst>
              <a:ext uri="{FF2B5EF4-FFF2-40B4-BE49-F238E27FC236}">
                <a16:creationId xmlns:a16="http://schemas.microsoft.com/office/drawing/2014/main" id="{4805F8D2-3D2D-4CDB-B02D-5F26F7784D5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8E9404F7-DF9F-4B91-84BB-97D5FB3CD6A6}"/>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10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1B8445FD-812B-445B-B5C6-F0532621DA7E}"/>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graphicFrame>
        <p:nvGraphicFramePr>
          <p:cNvPr id="27" name="Table 26">
            <a:extLst>
              <a:ext uri="{FF2B5EF4-FFF2-40B4-BE49-F238E27FC236}">
                <a16:creationId xmlns:a16="http://schemas.microsoft.com/office/drawing/2014/main" id="{FA500D99-7698-4323-A603-9617F58E41E2}"/>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Chart 1">
            <a:extLst>
              <a:ext uri="{FF2B5EF4-FFF2-40B4-BE49-F238E27FC236}">
                <a16:creationId xmlns:a16="http://schemas.microsoft.com/office/drawing/2014/main" id="{50BDE870-BBE4-4089-A1AE-12ED7EFC1549}"/>
              </a:ext>
            </a:extLst>
          </p:cNvPr>
          <p:cNvGraphicFramePr/>
          <p:nvPr>
            <p:extLst>
              <p:ext uri="{D42A27DB-BD31-4B8C-83A1-F6EECF244321}">
                <p14:modId xmlns:p14="http://schemas.microsoft.com/office/powerpoint/2010/main" val="2744881194"/>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914C160D-497F-7B46-AA43-14B7FCDA13BB}"/>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3" hidden="1">
            <a:extLst>
              <a:ext uri="{FF2B5EF4-FFF2-40B4-BE49-F238E27FC236}">
                <a16:creationId xmlns:a16="http://schemas.microsoft.com/office/drawing/2014/main" id="{44E3DC8F-0FE7-C64F-B3D6-A6247E877AF9}"/>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2" hidden="1">
            <a:extLst>
              <a:ext uri="{FF2B5EF4-FFF2-40B4-BE49-F238E27FC236}">
                <a16:creationId xmlns:a16="http://schemas.microsoft.com/office/drawing/2014/main" id="{1D8B234D-A8B5-BE47-A416-A87B8567F74E}"/>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66AAC893-E491-4070-A771-47E87E99558C}"/>
              </a:ext>
            </a:extLst>
          </p:cNvPr>
          <p:cNvSpPr>
            <a:spLocks noGrp="1"/>
          </p:cNvSpPr>
          <p:nvPr>
            <p:ph type="sldNum" sz="quarter" idx="4"/>
          </p:nvPr>
        </p:nvSpPr>
        <p:spPr/>
        <p:txBody>
          <a:bodyPr/>
          <a:lstStyle/>
          <a:p>
            <a:fld id="{13DAD56E-802A-2646-A8DB-6610A51D0FC3}" type="slidenum">
              <a:rPr lang="en-US" smtClean="0"/>
              <a:t>125</a:t>
            </a:fld>
            <a:endParaRPr lang="en-US"/>
          </a:p>
        </p:txBody>
      </p:sp>
    </p:spTree>
    <p:extLst>
      <p:ext uri="{BB962C8B-B14F-4D97-AF65-F5344CB8AC3E}">
        <p14:creationId xmlns:p14="http://schemas.microsoft.com/office/powerpoint/2010/main" val="2133400263"/>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Security Screening – Courtesy &amp; Helpfulness: Security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Courtesy and helpfulness of security screening staff</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BDF2A195-4900-4023-8446-D7F5B2AB11B1}"/>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F5E8238E-EDB2-4169-BCCF-C03C24F5BD6E}"/>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descr="Police male outline">
              <a:extLst>
                <a:ext uri="{FF2B5EF4-FFF2-40B4-BE49-F238E27FC236}">
                  <a16:creationId xmlns:a16="http://schemas.microsoft.com/office/drawing/2014/main" id="{34D899F9-6163-47D7-83DD-62ABE18572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2910" y="376385"/>
              <a:ext cx="532428" cy="526553"/>
            </a:xfrm>
            <a:prstGeom prst="rect">
              <a:avLst/>
            </a:prstGeom>
          </p:spPr>
        </p:pic>
      </p:grpSp>
      <p:sp>
        <p:nvSpPr>
          <p:cNvPr id="22" name="Rectangle 21">
            <a:extLst>
              <a:ext uri="{FF2B5EF4-FFF2-40B4-BE49-F238E27FC236}">
                <a16:creationId xmlns:a16="http://schemas.microsoft.com/office/drawing/2014/main" id="{DB4A0283-7A58-41CF-B433-61CDD7CECED2}"/>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A964C541-9BE2-4143-9184-93456762FA13}"/>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13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339DDE22-0BA1-4870-8A0B-B2336B8D8D79}"/>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graphicFrame>
        <p:nvGraphicFramePr>
          <p:cNvPr id="27" name="Table 26">
            <a:extLst>
              <a:ext uri="{FF2B5EF4-FFF2-40B4-BE49-F238E27FC236}">
                <a16:creationId xmlns:a16="http://schemas.microsoft.com/office/drawing/2014/main" id="{75E95E49-2FB8-4A62-AF8A-D02332A04773}"/>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Chart 1">
            <a:extLst>
              <a:ext uri="{FF2B5EF4-FFF2-40B4-BE49-F238E27FC236}">
                <a16:creationId xmlns:a16="http://schemas.microsoft.com/office/drawing/2014/main" id="{9BB61B1A-3331-4389-B71D-DBC26D5BDCE0}"/>
              </a:ext>
            </a:extLst>
          </p:cNvPr>
          <p:cNvGraphicFramePr/>
          <p:nvPr>
            <p:extLst>
              <p:ext uri="{D42A27DB-BD31-4B8C-83A1-F6EECF244321}">
                <p14:modId xmlns:p14="http://schemas.microsoft.com/office/powerpoint/2010/main" val="2891020427"/>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6710ED47-EBEA-E04C-A75E-C2923C4C43D7}"/>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3" hidden="1">
            <a:extLst>
              <a:ext uri="{FF2B5EF4-FFF2-40B4-BE49-F238E27FC236}">
                <a16:creationId xmlns:a16="http://schemas.microsoft.com/office/drawing/2014/main" id="{20A7DB4A-46F5-3F41-8CDE-52DD22C58178}"/>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2" hidden="1">
            <a:extLst>
              <a:ext uri="{FF2B5EF4-FFF2-40B4-BE49-F238E27FC236}">
                <a16:creationId xmlns:a16="http://schemas.microsoft.com/office/drawing/2014/main" id="{70535492-BBB8-BB4C-9043-8F4823756098}"/>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4B9677D2-F4C7-4890-8A2E-DA0B3551D7E6}"/>
              </a:ext>
            </a:extLst>
          </p:cNvPr>
          <p:cNvSpPr>
            <a:spLocks noGrp="1"/>
          </p:cNvSpPr>
          <p:nvPr>
            <p:ph type="sldNum" sz="quarter" idx="4"/>
          </p:nvPr>
        </p:nvSpPr>
        <p:spPr/>
        <p:txBody>
          <a:bodyPr/>
          <a:lstStyle/>
          <a:p>
            <a:fld id="{13DAD56E-802A-2646-A8DB-6610A51D0FC3}" type="slidenum">
              <a:rPr lang="en-US" smtClean="0"/>
              <a:t>126</a:t>
            </a:fld>
            <a:endParaRPr lang="en-US"/>
          </a:p>
        </p:txBody>
      </p:sp>
    </p:spTree>
    <p:extLst>
      <p:ext uri="{BB962C8B-B14F-4D97-AF65-F5344CB8AC3E}">
        <p14:creationId xmlns:p14="http://schemas.microsoft.com/office/powerpoint/2010/main" val="2272268939"/>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Border/Passport Control – Waiting time: Border/Passport Control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US" sz="800"/>
              <a:t> Waiting time at border/passport control</a:t>
            </a:r>
            <a:r>
              <a:rPr lang="en-CA"/>
              <a:t> </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F311776F-A8E5-4229-969E-F9F517ACE350}"/>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12D85AA0-20AD-4475-B05D-BA8B1E176BCD}"/>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5">
              <a:extLst>
                <a:ext uri="{FF2B5EF4-FFF2-40B4-BE49-F238E27FC236}">
                  <a16:creationId xmlns:a16="http://schemas.microsoft.com/office/drawing/2014/main" id="{C65DFBE5-76A0-4363-B47B-3A6F850D4A40}"/>
                </a:ext>
              </a:extLst>
            </p:cNvPr>
            <p:cNvSpPr>
              <a:spLocks noChangeAspect="1" noEditPoints="1"/>
            </p:cNvSpPr>
            <p:nvPr/>
          </p:nvSpPr>
          <p:spPr bwMode="auto">
            <a:xfrm>
              <a:off x="504624" y="375692"/>
              <a:ext cx="412799" cy="506673"/>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tx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22" name="Rectangle 21">
            <a:extLst>
              <a:ext uri="{FF2B5EF4-FFF2-40B4-BE49-F238E27FC236}">
                <a16:creationId xmlns:a16="http://schemas.microsoft.com/office/drawing/2014/main" id="{B433A088-82D5-44FC-89E6-CB23BF387A67}"/>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BE0BA3B1-3611-4FA9-8C91-78920A28493D}"/>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15 / 25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59C03713-D023-4920-8896-80CA81D0D323}"/>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6" name="Content Placeholder 2">
            <a:extLst>
              <a:ext uri="{FF2B5EF4-FFF2-40B4-BE49-F238E27FC236}">
                <a16:creationId xmlns:a16="http://schemas.microsoft.com/office/drawing/2014/main" id="{EA8EEC5D-34DC-44A1-9791-8286E5410F5E}"/>
              </a:ext>
            </a:extLst>
          </p:cNvPr>
          <p:cNvSpPr txBox="1"/>
          <p:nvPr/>
        </p:nvSpPr>
        <p:spPr>
          <a:xfrm>
            <a:off x="342900" y="6053330"/>
            <a:ext cx="4015669" cy="200205"/>
          </a:xfrm>
          <a:prstGeom prst="rect">
            <a:avLst/>
          </a:prstGeom>
        </p:spPr>
        <p:txBody>
          <a:bodyPr vert="horz" lIns="91440" tIns="45720" rIns="91440" bIns="45720" rtlCol="0">
            <a:noAutofit/>
          </a:bodyPr>
          <a:lstStyle>
            <a:defPPr>
              <a:defRPr lang="en-US"/>
            </a:defPPr>
            <a:lvl1pPr marL="342900" indent="-342900" algn="l" defTabSz="457200" rtl="0" eaLnBrk="1" latinLnBrk="0" hangingPunct="1">
              <a:spcBef>
                <a:spcPct val="20000"/>
              </a:spcBef>
              <a:buFont typeface="Wingdings" panose="05000000000000000000" pitchFamily="2" charset="2"/>
              <a:buChar char="Q"/>
              <a:defRPr sz="32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742950" indent="-285750" algn="l" defTabSz="457200" rtl="0" eaLnBrk="1" latinLnBrk="0" hangingPunct="1">
              <a:spcBef>
                <a:spcPct val="20000"/>
              </a:spcBef>
              <a:buFont typeface="Arial"/>
              <a:buChar char="–"/>
              <a:defRPr sz="28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143000" indent="-228600" algn="l" defTabSz="457200" rtl="0" eaLnBrk="1" latinLnBrk="0" hangingPunct="1">
              <a:spcBef>
                <a:spcPct val="20000"/>
              </a:spcBef>
              <a:buFont typeface="Arial"/>
              <a:buChar char="•"/>
              <a:defRPr sz="2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6002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20574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ct val="0"/>
              </a:spcBef>
              <a:buNone/>
            </a:pPr>
            <a:r>
              <a:rPr lang="en-CA" sz="800" i="1">
                <a:solidFill>
                  <a:schemeClr val="tx1">
                    <a:lumMod val="85000"/>
                    <a:lumOff val="15000"/>
                  </a:schemeClr>
                </a:solidFill>
              </a:rPr>
              <a:t>^ Results cannot be presented due to the very small sample (&lt;10)</a:t>
            </a:r>
          </a:p>
        </p:txBody>
      </p:sp>
      <p:graphicFrame>
        <p:nvGraphicFramePr>
          <p:cNvPr id="27" name="Table 26">
            <a:extLst>
              <a:ext uri="{FF2B5EF4-FFF2-40B4-BE49-F238E27FC236}">
                <a16:creationId xmlns:a16="http://schemas.microsoft.com/office/drawing/2014/main" id="{DDF8B525-1568-4470-8A2F-2446A2922258}"/>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3" name="Chart 1">
            <a:extLst>
              <a:ext uri="{FF2B5EF4-FFF2-40B4-BE49-F238E27FC236}">
                <a16:creationId xmlns:a16="http://schemas.microsoft.com/office/drawing/2014/main" id="{A10FEE5B-BABA-4379-BE05-11DA5F494B2F}"/>
              </a:ext>
            </a:extLst>
          </p:cNvPr>
          <p:cNvGraphicFramePr/>
          <p:nvPr>
            <p:extLst>
              <p:ext uri="{D42A27DB-BD31-4B8C-83A1-F6EECF244321}">
                <p14:modId xmlns:p14="http://schemas.microsoft.com/office/powerpoint/2010/main" val="3093282219"/>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Chart 4" hidden="1">
            <a:extLst>
              <a:ext uri="{FF2B5EF4-FFF2-40B4-BE49-F238E27FC236}">
                <a16:creationId xmlns:a16="http://schemas.microsoft.com/office/drawing/2014/main" id="{4C82B997-46EF-1745-B0C4-8BD11EE34A5E}"/>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3" hidden="1">
            <a:extLst>
              <a:ext uri="{FF2B5EF4-FFF2-40B4-BE49-F238E27FC236}">
                <a16:creationId xmlns:a16="http://schemas.microsoft.com/office/drawing/2014/main" id="{1B989F02-1BB1-6D43-80EB-324A64CCE18C}"/>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 hidden="1">
            <a:extLst>
              <a:ext uri="{FF2B5EF4-FFF2-40B4-BE49-F238E27FC236}">
                <a16:creationId xmlns:a16="http://schemas.microsoft.com/office/drawing/2014/main" id="{A99D6B6C-BA77-F340-A1A8-1F35C2C62B1A}"/>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3D953A5D-C0A5-40FE-A5FA-DD06173D928C}"/>
              </a:ext>
            </a:extLst>
          </p:cNvPr>
          <p:cNvSpPr>
            <a:spLocks noGrp="1"/>
          </p:cNvSpPr>
          <p:nvPr>
            <p:ph type="sldNum" sz="quarter" idx="4"/>
          </p:nvPr>
        </p:nvSpPr>
        <p:spPr/>
        <p:txBody>
          <a:bodyPr/>
          <a:lstStyle/>
          <a:p>
            <a:fld id="{13DAD56E-802A-2646-A8DB-6610A51D0FC3}" type="slidenum">
              <a:rPr lang="en-US" smtClean="0"/>
              <a:t>127</a:t>
            </a:fld>
            <a:endParaRPr lang="en-US"/>
          </a:p>
        </p:txBody>
      </p:sp>
    </p:spTree>
    <p:extLst>
      <p:ext uri="{BB962C8B-B14F-4D97-AF65-F5344CB8AC3E}">
        <p14:creationId xmlns:p14="http://schemas.microsoft.com/office/powerpoint/2010/main" val="1935491050"/>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fontScale="77500" lnSpcReduction="20000"/>
          </a:bodyPr>
          <a:lstStyle/>
          <a:p>
            <a:r>
              <a:rPr lang="en-US"/>
              <a:t>Border/Passport Control – Courtesy &amp; helpfulness: Border/Passport Control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US" sz="800"/>
              <a:t> Courtesy and helpfulness of border/passport control staff</a:t>
            </a:r>
            <a:r>
              <a:rPr lang="en-CA"/>
              <a:t> </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F79018F6-9481-4E58-8661-6000E0F4BE6E}"/>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E373C65C-40C0-431C-9EE3-849CCE4EF2C1}"/>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5">
              <a:extLst>
                <a:ext uri="{FF2B5EF4-FFF2-40B4-BE49-F238E27FC236}">
                  <a16:creationId xmlns:a16="http://schemas.microsoft.com/office/drawing/2014/main" id="{8669A251-A09D-44A4-8927-7EE643291FCD}"/>
                </a:ext>
              </a:extLst>
            </p:cNvPr>
            <p:cNvSpPr>
              <a:spLocks noChangeAspect="1" noEditPoints="1"/>
            </p:cNvSpPr>
            <p:nvPr/>
          </p:nvSpPr>
          <p:spPr bwMode="auto">
            <a:xfrm>
              <a:off x="504624" y="375692"/>
              <a:ext cx="412799" cy="506673"/>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tx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22" name="Rectangle 21">
            <a:extLst>
              <a:ext uri="{FF2B5EF4-FFF2-40B4-BE49-F238E27FC236}">
                <a16:creationId xmlns:a16="http://schemas.microsoft.com/office/drawing/2014/main" id="{4970050C-0EB3-4F3B-810A-D8F9766264A6}"/>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D3C7E722-375D-4625-9F7F-AD0C3B962B86}"/>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15 / 25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37BEC4BD-A301-46EB-ADE8-A547AE498451}"/>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3" name="Content Placeholder 2">
            <a:extLst>
              <a:ext uri="{FF2B5EF4-FFF2-40B4-BE49-F238E27FC236}">
                <a16:creationId xmlns:a16="http://schemas.microsoft.com/office/drawing/2014/main" id="{84F717F0-F3D9-4038-999D-1765F219A27E}"/>
              </a:ext>
            </a:extLst>
          </p:cNvPr>
          <p:cNvSpPr txBox="1"/>
          <p:nvPr/>
        </p:nvSpPr>
        <p:spPr>
          <a:xfrm>
            <a:off x="342900" y="6053330"/>
            <a:ext cx="4015669" cy="200205"/>
          </a:xfrm>
          <a:prstGeom prst="rect">
            <a:avLst/>
          </a:prstGeom>
        </p:spPr>
        <p:txBody>
          <a:bodyPr vert="horz" lIns="91440" tIns="45720" rIns="91440" bIns="45720" rtlCol="0">
            <a:noAutofit/>
          </a:bodyPr>
          <a:lstStyle>
            <a:defPPr>
              <a:defRPr lang="en-US"/>
            </a:defPPr>
            <a:lvl1pPr marL="342900" indent="-342900" algn="l" defTabSz="457200" rtl="0" eaLnBrk="1" latinLnBrk="0" hangingPunct="1">
              <a:spcBef>
                <a:spcPct val="20000"/>
              </a:spcBef>
              <a:buFont typeface="Wingdings" panose="05000000000000000000" pitchFamily="2" charset="2"/>
              <a:buChar char="Q"/>
              <a:defRPr sz="32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742950" indent="-285750" algn="l" defTabSz="457200" rtl="0" eaLnBrk="1" latinLnBrk="0" hangingPunct="1">
              <a:spcBef>
                <a:spcPct val="20000"/>
              </a:spcBef>
              <a:buFont typeface="Arial"/>
              <a:buChar char="–"/>
              <a:defRPr sz="28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143000" indent="-228600" algn="l" defTabSz="457200" rtl="0" eaLnBrk="1" latinLnBrk="0" hangingPunct="1">
              <a:spcBef>
                <a:spcPct val="20000"/>
              </a:spcBef>
              <a:buFont typeface="Arial"/>
              <a:buChar char="•"/>
              <a:defRPr sz="2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6002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20574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ct val="0"/>
              </a:spcBef>
              <a:buNone/>
            </a:pPr>
            <a:r>
              <a:rPr lang="en-CA" sz="800" i="1">
                <a:solidFill>
                  <a:schemeClr val="tx1">
                    <a:lumMod val="85000"/>
                    <a:lumOff val="15000"/>
                  </a:schemeClr>
                </a:solidFill>
              </a:rPr>
              <a:t>^ Results cannot be presented due to the very small sample (&lt;10)</a:t>
            </a:r>
          </a:p>
        </p:txBody>
      </p:sp>
      <p:graphicFrame>
        <p:nvGraphicFramePr>
          <p:cNvPr id="27" name="Table 26">
            <a:extLst>
              <a:ext uri="{FF2B5EF4-FFF2-40B4-BE49-F238E27FC236}">
                <a16:creationId xmlns:a16="http://schemas.microsoft.com/office/drawing/2014/main" id="{79F975E7-3628-4664-9B67-D823820A755F}"/>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Chart 1">
            <a:extLst>
              <a:ext uri="{FF2B5EF4-FFF2-40B4-BE49-F238E27FC236}">
                <a16:creationId xmlns:a16="http://schemas.microsoft.com/office/drawing/2014/main" id="{EDAA8BB1-454C-4909-92F0-6E9F9B88D927}"/>
              </a:ext>
            </a:extLst>
          </p:cNvPr>
          <p:cNvGraphicFramePr/>
          <p:nvPr>
            <p:extLst>
              <p:ext uri="{D42A27DB-BD31-4B8C-83A1-F6EECF244321}">
                <p14:modId xmlns:p14="http://schemas.microsoft.com/office/powerpoint/2010/main" val="1822914517"/>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Chart 4" hidden="1">
            <a:extLst>
              <a:ext uri="{FF2B5EF4-FFF2-40B4-BE49-F238E27FC236}">
                <a16:creationId xmlns:a16="http://schemas.microsoft.com/office/drawing/2014/main" id="{013666F8-F824-E140-9548-D4519C029043}"/>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3" hidden="1">
            <a:extLst>
              <a:ext uri="{FF2B5EF4-FFF2-40B4-BE49-F238E27FC236}">
                <a16:creationId xmlns:a16="http://schemas.microsoft.com/office/drawing/2014/main" id="{1E3461A1-345F-494C-995D-0143BD3BAF8A}"/>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 hidden="1">
            <a:extLst>
              <a:ext uri="{FF2B5EF4-FFF2-40B4-BE49-F238E27FC236}">
                <a16:creationId xmlns:a16="http://schemas.microsoft.com/office/drawing/2014/main" id="{5954250E-6287-614C-AEA2-D4A3F9B3FE70}"/>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072034E4-D617-47C0-ADF8-27F7933E5190}"/>
              </a:ext>
            </a:extLst>
          </p:cNvPr>
          <p:cNvSpPr>
            <a:spLocks noGrp="1"/>
          </p:cNvSpPr>
          <p:nvPr>
            <p:ph type="sldNum" sz="quarter" idx="4"/>
          </p:nvPr>
        </p:nvSpPr>
        <p:spPr/>
        <p:txBody>
          <a:bodyPr/>
          <a:lstStyle/>
          <a:p>
            <a:fld id="{13DAD56E-802A-2646-A8DB-6610A51D0FC3}" type="slidenum">
              <a:rPr lang="en-US" smtClean="0"/>
              <a:t>128</a:t>
            </a:fld>
            <a:endParaRPr lang="en-US"/>
          </a:p>
        </p:txBody>
      </p:sp>
    </p:spTree>
    <p:extLst>
      <p:ext uri="{BB962C8B-B14F-4D97-AF65-F5344CB8AC3E}">
        <p14:creationId xmlns:p14="http://schemas.microsoft.com/office/powerpoint/2010/main" val="1662176923"/>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Shopping/Dining – Restaurants/Bars/Cafés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Restaurants/bars/cafés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EA6D5500-7B16-44E1-B5A0-41B86DF7358B}"/>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06FFBAF-E936-4A9A-8ED2-8B01DB8E949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CF7D7716-DBA3-4116-A260-502F58F5680C}"/>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12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CFE47776-A48C-4661-84D7-AB37783FF132}"/>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5E7A0ED3-58A5-4BEB-BCD9-74E0308AFDB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28" name="Table 26">
            <a:extLst>
              <a:ext uri="{FF2B5EF4-FFF2-40B4-BE49-F238E27FC236}">
                <a16:creationId xmlns:a16="http://schemas.microsoft.com/office/drawing/2014/main" id="{0666D801-AF61-49D7-8051-15F32B0CD41C}"/>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3.89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3.86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4C2031B3-8CAC-462A-98C5-0229DB568B86}"/>
              </a:ext>
            </a:extLst>
          </p:cNvPr>
          <p:cNvGraphicFramePr/>
          <p:nvPr>
            <p:extLst>
              <p:ext uri="{D42A27DB-BD31-4B8C-83A1-F6EECF244321}">
                <p14:modId xmlns:p14="http://schemas.microsoft.com/office/powerpoint/2010/main" val="3836879595"/>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Chart 4" hidden="1">
            <a:extLst>
              <a:ext uri="{FF2B5EF4-FFF2-40B4-BE49-F238E27FC236}">
                <a16:creationId xmlns:a16="http://schemas.microsoft.com/office/drawing/2014/main" id="{58390779-85D1-944A-A53B-164143A8561F}"/>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Chart 3" hidden="1">
            <a:extLst>
              <a:ext uri="{FF2B5EF4-FFF2-40B4-BE49-F238E27FC236}">
                <a16:creationId xmlns:a16="http://schemas.microsoft.com/office/drawing/2014/main" id="{263E304D-99BF-4E41-83DC-05D01FEF55AA}"/>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Chart 2" hidden="1">
            <a:extLst>
              <a:ext uri="{FF2B5EF4-FFF2-40B4-BE49-F238E27FC236}">
                <a16:creationId xmlns:a16="http://schemas.microsoft.com/office/drawing/2014/main" id="{8E836D1E-0E4E-A84F-8173-BF28CBD712DB}"/>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E3C1FB43-90F0-4AA2-86AA-3CEB4BCC4E60}"/>
              </a:ext>
            </a:extLst>
          </p:cNvPr>
          <p:cNvSpPr>
            <a:spLocks noGrp="1"/>
          </p:cNvSpPr>
          <p:nvPr>
            <p:ph type="sldNum" sz="quarter" idx="4"/>
          </p:nvPr>
        </p:nvSpPr>
        <p:spPr/>
        <p:txBody>
          <a:bodyPr/>
          <a:lstStyle/>
          <a:p>
            <a:fld id="{13DAD56E-802A-2646-A8DB-6610A51D0FC3}" type="slidenum">
              <a:rPr lang="en-US" smtClean="0"/>
              <a:t>129</a:t>
            </a:fld>
            <a:endParaRPr lang="en-US"/>
          </a:p>
        </p:txBody>
      </p:sp>
    </p:spTree>
    <p:extLst>
      <p:ext uri="{BB962C8B-B14F-4D97-AF65-F5344CB8AC3E}">
        <p14:creationId xmlns:p14="http://schemas.microsoft.com/office/powerpoint/2010/main" val="1445404664"/>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E998FE-B296-4E49-B92D-55710AD0DD84}"/>
              </a:ext>
            </a:extLst>
          </p:cNvPr>
          <p:cNvSpPr>
            <a:spLocks noGrp="1"/>
          </p:cNvSpPr>
          <p:nvPr>
            <p:ph type="title"/>
          </p:nvPr>
        </p:nvSpPr>
        <p:spPr/>
        <p:txBody>
          <a:bodyPr>
            <a:normAutofit/>
          </a:bodyPr>
          <a:lstStyle/>
          <a:p>
            <a:r>
              <a:rPr lang="en-CA" b="1"/>
              <a:t>Methodology at a Glance</a:t>
            </a:r>
            <a:br>
              <a:rPr lang="en-CA" b="0"/>
            </a:br>
            <a:r>
              <a:rPr lang="en-CA" b="0">
                <a:solidFill>
                  <a:schemeClr val="bg2"/>
                </a:solidFill>
              </a:rPr>
              <a:t>Participating Airports – Q2 2023 (2/3)</a:t>
            </a:r>
            <a:endParaRPr lang="en-CA" b="0"/>
          </a:p>
        </p:txBody>
      </p:sp>
      <p:graphicFrame>
        <p:nvGraphicFramePr>
          <p:cNvPr id="6" name="Table 5">
            <a:extLst>
              <a:ext uri="{FF2B5EF4-FFF2-40B4-BE49-F238E27FC236}">
                <a16:creationId xmlns:a16="http://schemas.microsoft.com/office/drawing/2014/main" id="{AFBCB195-00BE-404B-BD42-24D766E82160}"/>
              </a:ext>
            </a:extLst>
          </p:cNvPr>
          <p:cNvGraphicFramePr>
            <a:graphicFrameLocks noGrp="1"/>
          </p:cNvGraphicFramePr>
          <p:nvPr>
            <p:extLst>
              <p:ext uri="{D42A27DB-BD31-4B8C-83A1-F6EECF244321}">
                <p14:modId xmlns:p14="http://schemas.microsoft.com/office/powerpoint/2010/main" val="1149322079"/>
              </p:ext>
            </p:extLst>
          </p:nvPr>
        </p:nvGraphicFramePr>
        <p:xfrm>
          <a:off x="369794" y="1058681"/>
          <a:ext cx="11466001" cy="5420381"/>
        </p:xfrm>
        <a:graphic>
          <a:graphicData uri="http://schemas.openxmlformats.org/drawingml/2006/table">
            <a:tbl>
              <a:tblPr>
                <a:tableStyleId>{2D5ABB26-0587-4C30-8999-92F81FD0307C}</a:tableStyleId>
              </a:tblPr>
              <a:tblGrid>
                <a:gridCol w="424995">
                  <a:extLst>
                    <a:ext uri="{9D8B030D-6E8A-4147-A177-3AD203B41FA5}">
                      <a16:colId xmlns:a16="http://schemas.microsoft.com/office/drawing/2014/main" val="3838071132"/>
                    </a:ext>
                  </a:extLst>
                </a:gridCol>
                <a:gridCol w="2355178">
                  <a:extLst>
                    <a:ext uri="{9D8B030D-6E8A-4147-A177-3AD203B41FA5}">
                      <a16:colId xmlns:a16="http://schemas.microsoft.com/office/drawing/2014/main" val="1027643946"/>
                    </a:ext>
                  </a:extLst>
                </a:gridCol>
                <a:gridCol w="115103">
                  <a:extLst>
                    <a:ext uri="{9D8B030D-6E8A-4147-A177-3AD203B41FA5}">
                      <a16:colId xmlns:a16="http://schemas.microsoft.com/office/drawing/2014/main" val="1862708351"/>
                    </a:ext>
                  </a:extLst>
                </a:gridCol>
                <a:gridCol w="424995">
                  <a:extLst>
                    <a:ext uri="{9D8B030D-6E8A-4147-A177-3AD203B41FA5}">
                      <a16:colId xmlns:a16="http://schemas.microsoft.com/office/drawing/2014/main" val="353385532"/>
                    </a:ext>
                  </a:extLst>
                </a:gridCol>
                <a:gridCol w="2355178">
                  <a:extLst>
                    <a:ext uri="{9D8B030D-6E8A-4147-A177-3AD203B41FA5}">
                      <a16:colId xmlns:a16="http://schemas.microsoft.com/office/drawing/2014/main" val="3452990615"/>
                    </a:ext>
                  </a:extLst>
                </a:gridCol>
                <a:gridCol w="115103">
                  <a:extLst>
                    <a:ext uri="{9D8B030D-6E8A-4147-A177-3AD203B41FA5}">
                      <a16:colId xmlns:a16="http://schemas.microsoft.com/office/drawing/2014/main" val="452292707"/>
                    </a:ext>
                  </a:extLst>
                </a:gridCol>
                <a:gridCol w="424995">
                  <a:extLst>
                    <a:ext uri="{9D8B030D-6E8A-4147-A177-3AD203B41FA5}">
                      <a16:colId xmlns:a16="http://schemas.microsoft.com/office/drawing/2014/main" val="503169677"/>
                    </a:ext>
                  </a:extLst>
                </a:gridCol>
                <a:gridCol w="2355178">
                  <a:extLst>
                    <a:ext uri="{9D8B030D-6E8A-4147-A177-3AD203B41FA5}">
                      <a16:colId xmlns:a16="http://schemas.microsoft.com/office/drawing/2014/main" val="1292495093"/>
                    </a:ext>
                  </a:extLst>
                </a:gridCol>
                <a:gridCol w="115103">
                  <a:extLst>
                    <a:ext uri="{9D8B030D-6E8A-4147-A177-3AD203B41FA5}">
                      <a16:colId xmlns:a16="http://schemas.microsoft.com/office/drawing/2014/main" val="4107075469"/>
                    </a:ext>
                  </a:extLst>
                </a:gridCol>
                <a:gridCol w="424995">
                  <a:extLst>
                    <a:ext uri="{9D8B030D-6E8A-4147-A177-3AD203B41FA5}">
                      <a16:colId xmlns:a16="http://schemas.microsoft.com/office/drawing/2014/main" val="1021127009"/>
                    </a:ext>
                  </a:extLst>
                </a:gridCol>
                <a:gridCol w="2355178">
                  <a:extLst>
                    <a:ext uri="{9D8B030D-6E8A-4147-A177-3AD203B41FA5}">
                      <a16:colId xmlns:a16="http://schemas.microsoft.com/office/drawing/2014/main" val="1031672547"/>
                    </a:ext>
                  </a:extLst>
                </a:gridCol>
              </a:tblGrid>
              <a:tr h="118439">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Code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Name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endParaRPr lang="en-US" sz="700" b="0"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Code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Name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endParaRPr lang="en-US" sz="700" b="0"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Code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Name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endParaRPr lang="en-US" sz="700" b="0"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Code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Name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solidFill>
                      <a:schemeClr val="tx2"/>
                    </a:solidFill>
                  </a:tcPr>
                </a:tc>
                <a:extLst>
                  <a:ext uri="{0D108BD9-81ED-4DB2-BD59-A6C34878D82A}">
                    <a16:rowId xmlns:a16="http://schemas.microsoft.com/office/drawing/2014/main" val="399331273"/>
                  </a:ext>
                </a:extLst>
              </a:tr>
              <a:tr h="118439">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ABJ</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Felix Houphouet-Boign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BRU</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Brussels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DPS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Bali Airport I Gusti Ngurah Rai</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IND</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Indianapolis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477189131"/>
                  </a:ext>
                </a:extLst>
              </a:tr>
              <a:tr h="118439">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ABV</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Nnamdi Azikiwe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BSL</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Euro Airport / Basel Mulhouse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DSS</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Blaise Diagne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INV</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Inverness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101638427"/>
                  </a:ext>
                </a:extLst>
              </a:tr>
              <a:tr h="118439">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ACC</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Kotoka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BTH</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Hang Nadim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DTW</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Metropolitan Wayne Co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IST</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Istanbul Airport/Istanbul Havalimani</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955999365"/>
                  </a:ext>
                </a:extLst>
              </a:tr>
              <a:tr h="118439">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ACE</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Lanzarote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BUD</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Liszt Ferenc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DUB</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Dublin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ITM</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Osaka International (Itami)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626665833"/>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ADB</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Adnan Menderes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BUR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Hollywood Burbank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DUR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King Shaka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IXC</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Chandigarh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355735910"/>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ADL</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Adelaide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BWI</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Baltimore/Wash.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DXB</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Dubai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IXE</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Mangaluru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335889067"/>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AGP</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Malaga -Costa Del Sol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BZV</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Maya-Maya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EAS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San Sebastian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JAI</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Jaipur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464246853"/>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AHO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Alghero–Fertilia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CAN</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Baiyun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ELS</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East London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JAX</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Jacksonville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39251072"/>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AKL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Auckland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CCF</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Carcassonne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ESB</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Ankara Esenboga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JED</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King Abdulaziz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42320255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ALA</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Almaty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CCJ</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Calicut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EWR</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Newark Liberty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JFK</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John F Kennedy InternationalAirport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05751580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ALC</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Alicante - Elche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CCU</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Netaji Subhas Chandra Bose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EZE</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Ministro Pistarini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JNB</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O.R. Tambo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409392774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AMD</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Sardar Vallabhbhai Patel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CDE</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Puning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FAO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Faro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KEF</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Keflavik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437349167"/>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AMM</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Queen Alia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CDG</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Charles de Gaulle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FCO</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Fiumicino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KHN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Changbei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646861051"/>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AMQ</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Pattimura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CEB</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Cebu Mactan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FNC</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Madeira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KIM</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Kimberley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8753964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AMS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Amsterdam Schiphol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CEI</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Mae Fah Luang Chiang Rai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FUE</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Fuerteventura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KIN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Norman Manley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834498339"/>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ARN</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Stockholm Arlanda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CGK</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Soekarno-Hatta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GAU</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Lokpriya Gopinath Bordoloi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KIX</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Osaka Kansai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26486287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ATH</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Eleftherios Venizelos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CGQ</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Longjia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GDL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Miguel Hidalgo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KMG</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Changshui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251100192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ATL</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Hartsfield-Jackson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CHC</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Christchurch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GMP</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Seoul Gimpo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KRK</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Kraków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574572639"/>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ATQ</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Sri Guru Ram Dass Jee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CIA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Ciampino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GOI</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Goa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KUL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Kuala Lumpur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1488856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AUA</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Queen Beatrix International Airport(Aruba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CJB</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Coimbatore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GOX</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Mopa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LAX</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Los Angeles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18378053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AUH</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Abu Dhabi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CKG</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Jiangbei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GPS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Seymour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LCA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Larnaca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858746991"/>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AUS</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Austin-Bergstrom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CLJ</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CLUJ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GRJ</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George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LCG</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 Coruna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225331663"/>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BAH</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Bahrain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CMH</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John Glenn Columbus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GRO</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Girona-Costa Brava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LDE</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Tarbes–Lourdes–Pyrenees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353262299"/>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BBI</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Biju Patnaik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CMN</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Mohammed V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GRR</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Gerald R. Ford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LEI</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Almeria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4288741235"/>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BCN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Barcelona-El Prat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CNF</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Tancredo Neves Intl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GRX</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Granada-Jaén F.G.L.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LGA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LaGuardia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711269895"/>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BDA</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L.F Wade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CNX</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Chiang Mai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GSP</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Greenville-Spartanburg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LGK</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Langkawi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404074282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BDL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Bradley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COK</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Kochi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GVA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Geneva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LHR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Heathrow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4158810295"/>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BDO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Husein Sastranegara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CPH</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Kastrup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GYE</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Aeropuerto Internacional José Joaquín de Olmedo</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LIL</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Lille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78938884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BEG</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Belgrade Airport d.o.o Beograd</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CPT</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Cape Town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HAK</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Haikou Meilan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LIN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Linate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75004471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BER</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Berlin Brandenburg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CRP</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Corpus Christi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HAM</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Hamburg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LIR</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Guanacaste International Airport/Daniel Oduber Quiros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17454061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BFN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Bloemfontein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CTU</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Shuangliu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HDY</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Hat Yai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LIS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Lisbon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086292771"/>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BGO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Flesland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CUN</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Aeropuerto Internacional de Cancún</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HEL</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Helsinki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LKO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Chaudhary Charan Singh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36512759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BGY</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Milan Bergamo Airport(Orio al Serio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CUR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Hato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HET</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Hohhot Baita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LOS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Murtala Mohammed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335849812"/>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BIO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Bilbao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CVG</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Northern Kentucky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HGH</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Hangzhou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LPA</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Gran Canaria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02086875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BJV</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Milas–Bodrum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DAL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Love Field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HKG</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Hong Kong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LTN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London Luton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953381103"/>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BJX</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Aeropuerto Internacional de Guanajuato</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DEB</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Debrecen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HKT</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Phuket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MAA</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Chennai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218111225"/>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BKK</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Suvarnabhumi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DEL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Indira Gandhi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HMO</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General Ignacio L. Pesqueira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MAD</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Madrid-Barajas Adolfo Suarez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214337817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BLQ</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Guglielmo Marconi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DEN</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Denver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HOU</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William P. Hobby Airport </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MAH</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Menorca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150414550"/>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BLR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Kempegowda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DFW</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Dallas/Ft Worth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HRB</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Taiping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MBA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Mombasa Moi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2488229727"/>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BOD</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Bordeaux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DJB</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Sultan Thaha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HYD</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Rajiv Gandhi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MCT</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Muscat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81083363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BOI</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Air Term. (Gowen Fld)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DLA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Douala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IAH</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George Bush Intercontinental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MED</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Mohammad Bin Abdulazi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617560927"/>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BOM</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Chhatrapati Shivaji Maharaj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DME</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Domodedovo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IBZ</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Ibiza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MFM</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Macau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015829503"/>
                  </a:ext>
                </a:extLst>
              </a:tr>
              <a:tr h="111564">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BPE</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Beidaihe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DMK</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Don Mueang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ICN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Seoul Incheon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MKE</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General Mitchell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318010530"/>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BPN</a:t>
                      </a:r>
                    </a:p>
                  </a:txBody>
                  <a:tcPr marL="36000" marR="2580" marT="2580" marB="0" anchor="ctr">
                    <a:lnL w="6350" cap="flat" cmpd="sng" algn="ctr">
                      <a:solidFill>
                        <a:schemeClr val="tx1">
                          <a:lumMod val="50000"/>
                          <a:lumOff val="50000"/>
                        </a:schemeClr>
                      </a:solidFill>
                      <a:prstDash val="dash"/>
                      <a:round/>
                      <a:headEnd type="none" w="med" len="med"/>
                      <a:tailEnd type="none" w="med" len="med"/>
                    </a:lnL>
                    <a:lnB w="6350" cap="flat" cmpd="sng" algn="ctr">
                      <a:solidFill>
                        <a:schemeClr val="tx1">
                          <a:lumMod val="50000"/>
                          <a:lumOff val="50000"/>
                        </a:schemeClr>
                      </a:solidFill>
                      <a:prstDash val="dash"/>
                      <a:round/>
                      <a:headEnd type="none" w="med" len="med"/>
                      <a:tailEnd type="none" w="med" len="med"/>
                    </a:lnB>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Balikpapan Airport SAMS Sepinggan</a:t>
                      </a:r>
                    </a:p>
                  </a:txBody>
                  <a:tcPr marL="36000" marR="2580" marT="2580" marB="0" anchor="ctr">
                    <a:lnR w="6350" cap="flat" cmpd="sng" algn="ctr">
                      <a:solidFill>
                        <a:schemeClr val="tx1">
                          <a:lumMod val="50000"/>
                          <a:lumOff val="50000"/>
                        </a:schemeClr>
                      </a:solidFill>
                      <a:prstDash val="dash"/>
                      <a:round/>
                      <a:headEnd type="none" w="med" len="med"/>
                      <a:tailEnd type="none" w="med" len="med"/>
                    </a:lnR>
                    <a:lnB w="6350" cap="flat" cmpd="sng" algn="ctr">
                      <a:solidFill>
                        <a:schemeClr val="tx1">
                          <a:lumMod val="50000"/>
                          <a:lumOff val="50000"/>
                        </a:schemeClr>
                      </a:solidFill>
                      <a:prstDash val="dash"/>
                      <a:round/>
                      <a:headEnd type="none" w="med" len="med"/>
                      <a:tailEnd type="none" w="med" len="med"/>
                    </a:lnB>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DMM</a:t>
                      </a:r>
                    </a:p>
                  </a:txBody>
                  <a:tcPr marL="36000" marR="2580" marT="2580" marB="0" anchor="ctr">
                    <a:lnL w="6350" cap="flat" cmpd="sng" algn="ctr">
                      <a:solidFill>
                        <a:schemeClr val="tx1">
                          <a:lumMod val="50000"/>
                          <a:lumOff val="50000"/>
                        </a:schemeClr>
                      </a:solidFill>
                      <a:prstDash val="dash"/>
                      <a:round/>
                      <a:headEnd type="none" w="med" len="med"/>
                      <a:tailEnd type="none" w="med" len="med"/>
                    </a:lnL>
                    <a:lnB w="6350" cap="flat" cmpd="sng" algn="ctr">
                      <a:solidFill>
                        <a:schemeClr val="tx1">
                          <a:lumMod val="50000"/>
                          <a:lumOff val="50000"/>
                        </a:schemeClr>
                      </a:solidFill>
                      <a:prstDash val="dash"/>
                      <a:round/>
                      <a:headEnd type="none" w="med" len="med"/>
                      <a:tailEnd type="none" w="med" len="med"/>
                    </a:lnB>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King Fahd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lnB w="6350" cap="flat" cmpd="sng" algn="ctr">
                      <a:solidFill>
                        <a:schemeClr val="tx1">
                          <a:lumMod val="50000"/>
                          <a:lumOff val="50000"/>
                        </a:schemeClr>
                      </a:solidFill>
                      <a:prstDash val="dash"/>
                      <a:round/>
                      <a:headEnd type="none" w="med" len="med"/>
                      <a:tailEnd type="none" w="med" len="med"/>
                    </a:lnB>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IDR</a:t>
                      </a:r>
                    </a:p>
                  </a:txBody>
                  <a:tcPr marL="36000" marR="2580" marT="2580" marB="0" anchor="ctr">
                    <a:lnL w="6350" cap="flat" cmpd="sng" algn="ctr">
                      <a:solidFill>
                        <a:schemeClr val="tx1">
                          <a:lumMod val="50000"/>
                          <a:lumOff val="50000"/>
                        </a:schemeClr>
                      </a:solidFill>
                      <a:prstDash val="dash"/>
                      <a:round/>
                      <a:headEnd type="none" w="med" len="med"/>
                      <a:tailEnd type="none" w="med" len="med"/>
                    </a:lnL>
                    <a:lnB w="6350" cap="flat" cmpd="sng" algn="ctr">
                      <a:solidFill>
                        <a:schemeClr val="tx1">
                          <a:lumMod val="50000"/>
                          <a:lumOff val="50000"/>
                        </a:schemeClr>
                      </a:solidFill>
                      <a:prstDash val="dash"/>
                      <a:round/>
                      <a:headEnd type="none" w="med" len="med"/>
                      <a:tailEnd type="none" w="med" len="med"/>
                    </a:lnB>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Devi Ahilya Bai Holkar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lnB w="6350" cap="flat" cmpd="sng" algn="ctr">
                      <a:solidFill>
                        <a:schemeClr val="tx1">
                          <a:lumMod val="50000"/>
                          <a:lumOff val="50000"/>
                        </a:schemeClr>
                      </a:solidFill>
                      <a:prstDash val="dash"/>
                      <a:round/>
                      <a:headEnd type="none" w="med" len="med"/>
                      <a:tailEnd type="none" w="med" len="med"/>
                    </a:lnB>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MLA</a:t>
                      </a:r>
                    </a:p>
                  </a:txBody>
                  <a:tcPr marL="36000" marR="2580" marT="2580" marB="0" anchor="ctr">
                    <a:lnL w="6350" cap="flat" cmpd="sng" algn="ctr">
                      <a:solidFill>
                        <a:schemeClr val="tx1">
                          <a:lumMod val="50000"/>
                          <a:lumOff val="50000"/>
                        </a:schemeClr>
                      </a:solidFill>
                      <a:prstDash val="dash"/>
                      <a:round/>
                      <a:headEnd type="none" w="med" len="med"/>
                      <a:tailEnd type="none" w="med" len="med"/>
                    </a:lnL>
                    <a:lnB w="6350" cap="flat" cmpd="sng" algn="ctr">
                      <a:solidFill>
                        <a:schemeClr val="tx1">
                          <a:lumMod val="50000"/>
                          <a:lumOff val="50000"/>
                        </a:schemeClr>
                      </a:solidFill>
                      <a:prstDash val="dash"/>
                      <a:round/>
                      <a:headEnd type="none" w="med" len="med"/>
                      <a:tailEnd type="none" w="med" len="med"/>
                    </a:lnB>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Malta Luqa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lnB w="6350" cap="flat" cmpd="sng" algn="ctr">
                      <a:solidFill>
                        <a:schemeClr val="tx1">
                          <a:lumMod val="50000"/>
                          <a:lumOff val="50000"/>
                        </a:schemeClr>
                      </a:solidFill>
                      <a:prstDash val="dash"/>
                      <a:round/>
                      <a:headEnd type="none" w="med" len="med"/>
                      <a:tailEnd type="none" w="med" len="med"/>
                    </a:lnB>
                  </a:tcPr>
                </a:tc>
                <a:extLst>
                  <a:ext uri="{0D108BD9-81ED-4DB2-BD59-A6C34878D82A}">
                    <a16:rowId xmlns:a16="http://schemas.microsoft.com/office/drawing/2014/main" val="523054197"/>
                  </a:ext>
                </a:extLst>
              </a:tr>
            </a:tbl>
          </a:graphicData>
        </a:graphic>
      </p:graphicFrame>
      <p:sp>
        <p:nvSpPr>
          <p:cNvPr id="5" name="Slide Number Placeholder 4">
            <a:extLst>
              <a:ext uri="{FF2B5EF4-FFF2-40B4-BE49-F238E27FC236}">
                <a16:creationId xmlns:a16="http://schemas.microsoft.com/office/drawing/2014/main" id="{71C85B6D-E4B0-410F-9843-C8B5E1C131B8}"/>
              </a:ext>
            </a:extLst>
          </p:cNvPr>
          <p:cNvSpPr>
            <a:spLocks noGrp="1"/>
          </p:cNvSpPr>
          <p:nvPr>
            <p:ph type="sldNum" sz="quarter" idx="4"/>
          </p:nvPr>
        </p:nvSpPr>
        <p:spPr/>
        <p:txBody>
          <a:bodyPr/>
          <a:lstStyle/>
          <a:p>
            <a:fld id="{13DAD56E-802A-2646-A8DB-6610A51D0FC3}" type="slidenum">
              <a:rPr lang="en-US" smtClean="0"/>
              <a:t>13</a:t>
            </a:fld>
            <a:endParaRPr lang="en-US"/>
          </a:p>
        </p:txBody>
      </p:sp>
    </p:spTree>
    <p:extLst>
      <p:ext uri="{BB962C8B-B14F-4D97-AF65-F5344CB8AC3E}">
        <p14:creationId xmlns:p14="http://schemas.microsoft.com/office/powerpoint/2010/main" val="1597149187"/>
      </p:ext>
    </p:extLst>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Shopping/Dining – VFM: Restaurants/Bars/Cafés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Value for money of restaurants/bars/cafés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C2EB770D-5715-46C1-8F3C-3860A0FB0A9B}"/>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BB92CB5-886D-40FE-B3C7-31AE20814CDA}"/>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12984F92-8575-4A58-A79F-6622FAC3B589}"/>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10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CB0DEA81-23B8-4A1C-936D-8DF01303D019}"/>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9D0227DA-5D49-4B6B-ABF0-A10D9F12AFD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28" name="Table 26">
            <a:extLst>
              <a:ext uri="{FF2B5EF4-FFF2-40B4-BE49-F238E27FC236}">
                <a16:creationId xmlns:a16="http://schemas.microsoft.com/office/drawing/2014/main" id="{9D2742F6-FA5C-4AD8-B888-719B5B80D8DE}"/>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3.36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3.47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83E1002C-BBA8-459B-8A02-CE6D36C7C6BC}"/>
              </a:ext>
            </a:extLst>
          </p:cNvPr>
          <p:cNvGraphicFramePr/>
          <p:nvPr>
            <p:extLst>
              <p:ext uri="{D42A27DB-BD31-4B8C-83A1-F6EECF244321}">
                <p14:modId xmlns:p14="http://schemas.microsoft.com/office/powerpoint/2010/main" val="2778239766"/>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Chart 4" hidden="1">
            <a:extLst>
              <a:ext uri="{FF2B5EF4-FFF2-40B4-BE49-F238E27FC236}">
                <a16:creationId xmlns:a16="http://schemas.microsoft.com/office/drawing/2014/main" id="{3FE9B4B6-9897-A842-9A3F-FE09290487CA}"/>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Chart 3" hidden="1">
            <a:extLst>
              <a:ext uri="{FF2B5EF4-FFF2-40B4-BE49-F238E27FC236}">
                <a16:creationId xmlns:a16="http://schemas.microsoft.com/office/drawing/2014/main" id="{183A5FDD-EC23-9845-BFA0-797F3170B4E5}"/>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Chart 2" hidden="1">
            <a:extLst>
              <a:ext uri="{FF2B5EF4-FFF2-40B4-BE49-F238E27FC236}">
                <a16:creationId xmlns:a16="http://schemas.microsoft.com/office/drawing/2014/main" id="{558F1BF9-2C19-914B-9229-DF7AE1275A9D}"/>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1CA51E04-120A-4377-9C9C-D2658AA0E1A3}"/>
              </a:ext>
            </a:extLst>
          </p:cNvPr>
          <p:cNvSpPr>
            <a:spLocks noGrp="1"/>
          </p:cNvSpPr>
          <p:nvPr>
            <p:ph type="sldNum" sz="quarter" idx="4"/>
          </p:nvPr>
        </p:nvSpPr>
        <p:spPr/>
        <p:txBody>
          <a:bodyPr/>
          <a:lstStyle/>
          <a:p>
            <a:fld id="{13DAD56E-802A-2646-A8DB-6610A51D0FC3}" type="slidenum">
              <a:rPr lang="en-US" smtClean="0"/>
              <a:t>130</a:t>
            </a:fld>
            <a:endParaRPr lang="en-US"/>
          </a:p>
        </p:txBody>
      </p:sp>
    </p:spTree>
    <p:extLst>
      <p:ext uri="{BB962C8B-B14F-4D97-AF65-F5344CB8AC3E}">
        <p14:creationId xmlns:p14="http://schemas.microsoft.com/office/powerpoint/2010/main" val="2912582206"/>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Shopping/Dining – Shops</a:t>
            </a:r>
          </a:p>
          <a:p>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Shops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8669297D-8E9A-421D-A5D4-0CD825048E43}"/>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89EA2DFF-FF40-4637-8DB5-57915B0C6328}"/>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F06856A5-9C3D-4F8A-A282-CEB34D27A971}"/>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18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77EE3BAB-054D-4714-BCF8-E627199055AE}"/>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38B052D9-BF47-4061-8109-BC3FAB9A64E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28" name="Table 26">
            <a:extLst>
              <a:ext uri="{FF2B5EF4-FFF2-40B4-BE49-F238E27FC236}">
                <a16:creationId xmlns:a16="http://schemas.microsoft.com/office/drawing/2014/main" id="{F1345EBF-D84E-452B-8A0A-9907A5D715E3}"/>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3.78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3.64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4696EB21-D0C6-47D7-8A11-9CA231B44925}"/>
              </a:ext>
            </a:extLst>
          </p:cNvPr>
          <p:cNvGraphicFramePr/>
          <p:nvPr>
            <p:extLst>
              <p:ext uri="{D42A27DB-BD31-4B8C-83A1-F6EECF244321}">
                <p14:modId xmlns:p14="http://schemas.microsoft.com/office/powerpoint/2010/main" val="1261717872"/>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Chart 4" hidden="1">
            <a:extLst>
              <a:ext uri="{FF2B5EF4-FFF2-40B4-BE49-F238E27FC236}">
                <a16:creationId xmlns:a16="http://schemas.microsoft.com/office/drawing/2014/main" id="{556B0EBB-58B0-8344-9DA3-B48A0AA8A622}"/>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Chart 3" hidden="1">
            <a:extLst>
              <a:ext uri="{FF2B5EF4-FFF2-40B4-BE49-F238E27FC236}">
                <a16:creationId xmlns:a16="http://schemas.microsoft.com/office/drawing/2014/main" id="{8D6967C3-5E5F-C84C-BC31-910A366979F8}"/>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Chart 2" hidden="1">
            <a:extLst>
              <a:ext uri="{FF2B5EF4-FFF2-40B4-BE49-F238E27FC236}">
                <a16:creationId xmlns:a16="http://schemas.microsoft.com/office/drawing/2014/main" id="{4F93D105-006F-DD43-9B51-9E2C917388F0}"/>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FAA24014-5849-4984-A75A-AF4A67CD9685}"/>
              </a:ext>
            </a:extLst>
          </p:cNvPr>
          <p:cNvSpPr>
            <a:spLocks noGrp="1"/>
          </p:cNvSpPr>
          <p:nvPr>
            <p:ph type="sldNum" sz="quarter" idx="4"/>
          </p:nvPr>
        </p:nvSpPr>
        <p:spPr/>
        <p:txBody>
          <a:bodyPr/>
          <a:lstStyle/>
          <a:p>
            <a:fld id="{13DAD56E-802A-2646-A8DB-6610A51D0FC3}" type="slidenum">
              <a:rPr lang="en-US" smtClean="0"/>
              <a:t>131</a:t>
            </a:fld>
            <a:endParaRPr lang="en-US"/>
          </a:p>
        </p:txBody>
      </p:sp>
    </p:spTree>
    <p:extLst>
      <p:ext uri="{BB962C8B-B14F-4D97-AF65-F5344CB8AC3E}">
        <p14:creationId xmlns:p14="http://schemas.microsoft.com/office/powerpoint/2010/main" val="91199317"/>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Shopping/Dining – VFM: Shops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Value for money of shops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BF34B843-6998-44D9-A740-5E08F87EF568}"/>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D7461F18-523B-4381-A417-D1FD5869689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C2E6F66B-42CB-43A3-B87A-F8563C956B03}"/>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11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AF6DF69F-D2F4-4A04-8BC9-BEECFDF8ADAB}"/>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6DAEFD32-F117-4A04-9E7E-D4BB5A4824E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28" name="Table 26">
            <a:extLst>
              <a:ext uri="{FF2B5EF4-FFF2-40B4-BE49-F238E27FC236}">
                <a16:creationId xmlns:a16="http://schemas.microsoft.com/office/drawing/2014/main" id="{748F6AC1-D28A-4FEF-8D77-C03A75674FE3}"/>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3.47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3.44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C24D6341-8C4C-46DE-BF50-FF04983A7915}"/>
              </a:ext>
            </a:extLst>
          </p:cNvPr>
          <p:cNvGraphicFramePr/>
          <p:nvPr>
            <p:extLst>
              <p:ext uri="{D42A27DB-BD31-4B8C-83A1-F6EECF244321}">
                <p14:modId xmlns:p14="http://schemas.microsoft.com/office/powerpoint/2010/main" val="2621109080"/>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Chart 4" hidden="1">
            <a:extLst>
              <a:ext uri="{FF2B5EF4-FFF2-40B4-BE49-F238E27FC236}">
                <a16:creationId xmlns:a16="http://schemas.microsoft.com/office/drawing/2014/main" id="{65DBB0D8-B324-664A-A38E-AF9D55739580}"/>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Chart 3" hidden="1">
            <a:extLst>
              <a:ext uri="{FF2B5EF4-FFF2-40B4-BE49-F238E27FC236}">
                <a16:creationId xmlns:a16="http://schemas.microsoft.com/office/drawing/2014/main" id="{4BFA2557-B6BF-5F47-ABAC-780ECAFDA23A}"/>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Chart 2" hidden="1">
            <a:extLst>
              <a:ext uri="{FF2B5EF4-FFF2-40B4-BE49-F238E27FC236}">
                <a16:creationId xmlns:a16="http://schemas.microsoft.com/office/drawing/2014/main" id="{EEF7550F-E562-5345-AB3F-8A350B88E393}"/>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490C0ACC-9A71-4D6A-840E-D622D2582D1B}"/>
              </a:ext>
            </a:extLst>
          </p:cNvPr>
          <p:cNvSpPr>
            <a:spLocks noGrp="1"/>
          </p:cNvSpPr>
          <p:nvPr>
            <p:ph type="sldNum" sz="quarter" idx="4"/>
          </p:nvPr>
        </p:nvSpPr>
        <p:spPr/>
        <p:txBody>
          <a:bodyPr/>
          <a:lstStyle/>
          <a:p>
            <a:fld id="{13DAD56E-802A-2646-A8DB-6610A51D0FC3}" type="slidenum">
              <a:rPr lang="en-US" smtClean="0"/>
              <a:t>132</a:t>
            </a:fld>
            <a:endParaRPr lang="en-US"/>
          </a:p>
        </p:txBody>
      </p:sp>
    </p:spTree>
    <p:extLst>
      <p:ext uri="{BB962C8B-B14F-4D97-AF65-F5344CB8AC3E}">
        <p14:creationId xmlns:p14="http://schemas.microsoft.com/office/powerpoint/2010/main" val="3650212473"/>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fontScale="92500"/>
          </a:bodyPr>
          <a:lstStyle/>
          <a:p>
            <a:r>
              <a:rPr lang="en-US"/>
              <a:t>Shopping/Dining – Courtesy &amp; Helpfulness: Shopping and Dining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Courtesy and helpfulness of shopping and dining staff</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813CFD59-3D43-4C20-8781-0ADDA2A214C9}"/>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6757DCC2-F0E3-454A-B1E4-CE43FDED0AB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7A071F6D-DA9D-4A90-BF9D-D1EDFAC5CA48}"/>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20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13179339-0913-4FD7-A17A-AB1AC59CB70D}"/>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69641688-200B-4184-91E5-CA42987E235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28" name="Table 26">
            <a:extLst>
              <a:ext uri="{FF2B5EF4-FFF2-40B4-BE49-F238E27FC236}">
                <a16:creationId xmlns:a16="http://schemas.microsoft.com/office/drawing/2014/main" id="{223BA98B-E7A5-486D-B515-4AC7CC5D007A}"/>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3.89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BC3D7205-4795-44A1-949C-B86F224A9EC0}"/>
              </a:ext>
            </a:extLst>
          </p:cNvPr>
          <p:cNvGraphicFramePr/>
          <p:nvPr>
            <p:extLst>
              <p:ext uri="{D42A27DB-BD31-4B8C-83A1-F6EECF244321}">
                <p14:modId xmlns:p14="http://schemas.microsoft.com/office/powerpoint/2010/main" val="2655633342"/>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Chart 4" hidden="1">
            <a:extLst>
              <a:ext uri="{FF2B5EF4-FFF2-40B4-BE49-F238E27FC236}">
                <a16:creationId xmlns:a16="http://schemas.microsoft.com/office/drawing/2014/main" id="{3D0283FD-F014-8E47-88CC-1E90B3279F4A}"/>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Chart 3" hidden="1">
            <a:extLst>
              <a:ext uri="{FF2B5EF4-FFF2-40B4-BE49-F238E27FC236}">
                <a16:creationId xmlns:a16="http://schemas.microsoft.com/office/drawing/2014/main" id="{C6582BF1-6BF3-584C-9B6D-D87371C09FD5}"/>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Chart 2" hidden="1">
            <a:extLst>
              <a:ext uri="{FF2B5EF4-FFF2-40B4-BE49-F238E27FC236}">
                <a16:creationId xmlns:a16="http://schemas.microsoft.com/office/drawing/2014/main" id="{576CE0AB-CFAD-5C4C-B1AE-E1EDFC1A3F54}"/>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0C56B32F-D465-4F14-931E-4BEA8634E8CB}"/>
              </a:ext>
            </a:extLst>
          </p:cNvPr>
          <p:cNvSpPr>
            <a:spLocks noGrp="1"/>
          </p:cNvSpPr>
          <p:nvPr>
            <p:ph type="sldNum" sz="quarter" idx="4"/>
          </p:nvPr>
        </p:nvSpPr>
        <p:spPr/>
        <p:txBody>
          <a:bodyPr/>
          <a:lstStyle/>
          <a:p>
            <a:fld id="{13DAD56E-802A-2646-A8DB-6610A51D0FC3}" type="slidenum">
              <a:rPr lang="en-US" smtClean="0"/>
              <a:t>133</a:t>
            </a:fld>
            <a:endParaRPr lang="en-US"/>
          </a:p>
        </p:txBody>
      </p:sp>
    </p:spTree>
    <p:extLst>
      <p:ext uri="{BB962C8B-B14F-4D97-AF65-F5344CB8AC3E}">
        <p14:creationId xmlns:p14="http://schemas.microsoft.com/office/powerpoint/2010/main" val="41720781"/>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Gate Areas – Comfort of Waiting at Gate Areas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Comfort of waiting at the gate areas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40" name="Rectangle 39">
            <a:extLst>
              <a:ext uri="{FF2B5EF4-FFF2-40B4-BE49-F238E27FC236}">
                <a16:creationId xmlns:a16="http://schemas.microsoft.com/office/drawing/2014/main" id="{CD18D998-E5E6-4D94-9A80-699FF93DD4E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42" name="Table 25">
            <a:extLst>
              <a:ext uri="{FF2B5EF4-FFF2-40B4-BE49-F238E27FC236}">
                <a16:creationId xmlns:a16="http://schemas.microsoft.com/office/drawing/2014/main" id="{2B46E92C-6011-4F73-A21D-1B8706FDF180}"/>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15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43" name="Table 13">
            <a:extLst>
              <a:ext uri="{FF2B5EF4-FFF2-40B4-BE49-F238E27FC236}">
                <a16:creationId xmlns:a16="http://schemas.microsoft.com/office/drawing/2014/main" id="{4EDB0D9C-7C60-4091-BD2E-83EB06439EFF}"/>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41" name="Oval 40">
            <a:extLst>
              <a:ext uri="{FF2B5EF4-FFF2-40B4-BE49-F238E27FC236}">
                <a16:creationId xmlns:a16="http://schemas.microsoft.com/office/drawing/2014/main" id="{8E37639C-F49D-4305-8761-A70F74C95059}"/>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4" name="Graphic 43" descr="Couch outline">
            <a:extLst>
              <a:ext uri="{FF2B5EF4-FFF2-40B4-BE49-F238E27FC236}">
                <a16:creationId xmlns:a16="http://schemas.microsoft.com/office/drawing/2014/main" id="{BFF86496-80DA-4948-9660-4326AA76685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261" y="300830"/>
            <a:ext cx="687861" cy="687861"/>
          </a:xfrm>
          <a:prstGeom prst="rect">
            <a:avLst/>
          </a:prstGeom>
        </p:spPr>
      </p:pic>
      <p:graphicFrame>
        <p:nvGraphicFramePr>
          <p:cNvPr id="18" name="Table 26">
            <a:extLst>
              <a:ext uri="{FF2B5EF4-FFF2-40B4-BE49-F238E27FC236}">
                <a16:creationId xmlns:a16="http://schemas.microsoft.com/office/drawing/2014/main" id="{945F15CB-7376-42AC-B6B9-CD75ACD42F1C}"/>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3.84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236710F7-549A-44FA-8EC6-F122152EA78F}"/>
              </a:ext>
            </a:extLst>
          </p:cNvPr>
          <p:cNvGraphicFramePr/>
          <p:nvPr>
            <p:extLst>
              <p:ext uri="{D42A27DB-BD31-4B8C-83A1-F6EECF244321}">
                <p14:modId xmlns:p14="http://schemas.microsoft.com/office/powerpoint/2010/main" val="1667234154"/>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4" hidden="1">
            <a:extLst>
              <a:ext uri="{FF2B5EF4-FFF2-40B4-BE49-F238E27FC236}">
                <a16:creationId xmlns:a16="http://schemas.microsoft.com/office/drawing/2014/main" id="{0246A704-9765-FF47-889C-59E0BC31B801}"/>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3" hidden="1">
            <a:extLst>
              <a:ext uri="{FF2B5EF4-FFF2-40B4-BE49-F238E27FC236}">
                <a16:creationId xmlns:a16="http://schemas.microsoft.com/office/drawing/2014/main" id="{AD684C51-3FC1-9141-9234-D8B465063A7D}"/>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2" hidden="1">
            <a:extLst>
              <a:ext uri="{FF2B5EF4-FFF2-40B4-BE49-F238E27FC236}">
                <a16:creationId xmlns:a16="http://schemas.microsoft.com/office/drawing/2014/main" id="{906880FE-8CFE-DC4D-BBEA-FFAF3753B658}"/>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0CC4E264-C981-49D6-AE99-059601503C82}"/>
              </a:ext>
            </a:extLst>
          </p:cNvPr>
          <p:cNvSpPr>
            <a:spLocks noGrp="1"/>
          </p:cNvSpPr>
          <p:nvPr>
            <p:ph type="sldNum" sz="quarter" idx="4"/>
          </p:nvPr>
        </p:nvSpPr>
        <p:spPr/>
        <p:txBody>
          <a:bodyPr/>
          <a:lstStyle/>
          <a:p>
            <a:fld id="{13DAD56E-802A-2646-A8DB-6610A51D0FC3}" type="slidenum">
              <a:rPr lang="en-US" smtClean="0"/>
              <a:t>134</a:t>
            </a:fld>
            <a:endParaRPr lang="en-US"/>
          </a:p>
        </p:txBody>
      </p:sp>
    </p:spTree>
    <p:extLst>
      <p:ext uri="{BB962C8B-B14F-4D97-AF65-F5344CB8AC3E}">
        <p14:creationId xmlns:p14="http://schemas.microsoft.com/office/powerpoint/2010/main" val="4193193384"/>
      </p:ext>
    </p:extLst>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Gate Areas – Availability of Seats at Gate Areas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Availability of seats at the gate areas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43" name="Rectangle 42">
            <a:extLst>
              <a:ext uri="{FF2B5EF4-FFF2-40B4-BE49-F238E27FC236}">
                <a16:creationId xmlns:a16="http://schemas.microsoft.com/office/drawing/2014/main" id="{A76AC98E-8A34-4E3A-BF27-0ABCE72EBB7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45" name="Table 25">
            <a:extLst>
              <a:ext uri="{FF2B5EF4-FFF2-40B4-BE49-F238E27FC236}">
                <a16:creationId xmlns:a16="http://schemas.microsoft.com/office/drawing/2014/main" id="{B9F3A0E8-0C24-46F4-963D-C7FB56E9B61E}"/>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17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46" name="Table 13">
            <a:extLst>
              <a:ext uri="{FF2B5EF4-FFF2-40B4-BE49-F238E27FC236}">
                <a16:creationId xmlns:a16="http://schemas.microsoft.com/office/drawing/2014/main" id="{C70B2942-B99C-494E-ABAC-02B3B97ABC14}"/>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40" name="Oval 39">
            <a:extLst>
              <a:ext uri="{FF2B5EF4-FFF2-40B4-BE49-F238E27FC236}">
                <a16:creationId xmlns:a16="http://schemas.microsoft.com/office/drawing/2014/main" id="{A378AE1C-833B-478B-9BC9-24C1E1DCFD1C}"/>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1" name="Graphic 40" descr="Couch outline">
            <a:extLst>
              <a:ext uri="{FF2B5EF4-FFF2-40B4-BE49-F238E27FC236}">
                <a16:creationId xmlns:a16="http://schemas.microsoft.com/office/drawing/2014/main" id="{59EDBABB-B794-494D-BAC0-E246D662534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261" y="300830"/>
            <a:ext cx="687861" cy="687861"/>
          </a:xfrm>
          <a:prstGeom prst="rect">
            <a:avLst/>
          </a:prstGeom>
        </p:spPr>
      </p:pic>
      <p:graphicFrame>
        <p:nvGraphicFramePr>
          <p:cNvPr id="18" name="Table 26">
            <a:extLst>
              <a:ext uri="{FF2B5EF4-FFF2-40B4-BE49-F238E27FC236}">
                <a16:creationId xmlns:a16="http://schemas.microsoft.com/office/drawing/2014/main" id="{888A193E-8DA3-4E4F-810A-36739C7B0B34}"/>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3.93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01D22AA4-8262-4782-81B0-172F48133D89}"/>
              </a:ext>
            </a:extLst>
          </p:cNvPr>
          <p:cNvGraphicFramePr/>
          <p:nvPr>
            <p:extLst>
              <p:ext uri="{D42A27DB-BD31-4B8C-83A1-F6EECF244321}">
                <p14:modId xmlns:p14="http://schemas.microsoft.com/office/powerpoint/2010/main" val="229247601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4" hidden="1">
            <a:extLst>
              <a:ext uri="{FF2B5EF4-FFF2-40B4-BE49-F238E27FC236}">
                <a16:creationId xmlns:a16="http://schemas.microsoft.com/office/drawing/2014/main" id="{BDF7504A-FD66-2547-8F97-131A27E6C00C}"/>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3" hidden="1">
            <a:extLst>
              <a:ext uri="{FF2B5EF4-FFF2-40B4-BE49-F238E27FC236}">
                <a16:creationId xmlns:a16="http://schemas.microsoft.com/office/drawing/2014/main" id="{A5632887-915B-354C-8C79-233840D1A548}"/>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2" hidden="1">
            <a:extLst>
              <a:ext uri="{FF2B5EF4-FFF2-40B4-BE49-F238E27FC236}">
                <a16:creationId xmlns:a16="http://schemas.microsoft.com/office/drawing/2014/main" id="{2339CC6A-1FCB-5347-B0A0-A4C553C2244A}"/>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E540D497-C1F2-4323-8E33-E9277C32C727}"/>
              </a:ext>
            </a:extLst>
          </p:cNvPr>
          <p:cNvSpPr>
            <a:spLocks noGrp="1"/>
          </p:cNvSpPr>
          <p:nvPr>
            <p:ph type="sldNum" sz="quarter" idx="4"/>
          </p:nvPr>
        </p:nvSpPr>
        <p:spPr/>
        <p:txBody>
          <a:bodyPr/>
          <a:lstStyle/>
          <a:p>
            <a:fld id="{13DAD56E-802A-2646-A8DB-6610A51D0FC3}" type="slidenum">
              <a:rPr lang="en-US" smtClean="0"/>
              <a:t>135</a:t>
            </a:fld>
            <a:endParaRPr lang="en-US"/>
          </a:p>
        </p:txBody>
      </p:sp>
    </p:spTree>
    <p:extLst>
      <p:ext uri="{BB962C8B-B14F-4D97-AF65-F5344CB8AC3E}">
        <p14:creationId xmlns:p14="http://schemas.microsoft.com/office/powerpoint/2010/main" val="2813433297"/>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Ease of Finding Way</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Ease of finding your way</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F26F9C2E-19AE-463F-97A6-45ED9FAE3C0D}"/>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13EF7F4F-8347-4337-9D27-1EE11ED42E51}"/>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12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4B806540-A5AA-418A-B54E-8B998B507C8F}"/>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A828F73C-B1BC-4124-98E6-A603A469BFBD}"/>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6B7791D5-0A40-47B4-8388-5881D1CFDBB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graphicFrame>
        <p:nvGraphicFramePr>
          <p:cNvPr id="18" name="Table 26">
            <a:extLst>
              <a:ext uri="{FF2B5EF4-FFF2-40B4-BE49-F238E27FC236}">
                <a16:creationId xmlns:a16="http://schemas.microsoft.com/office/drawing/2014/main" id="{3C0AFAD1-498B-4840-8F43-41EA2887BD07}"/>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EE7C4F48-A9B2-46D0-892B-6F0032EBAFE7}"/>
              </a:ext>
            </a:extLst>
          </p:cNvPr>
          <p:cNvGraphicFramePr/>
          <p:nvPr>
            <p:extLst>
              <p:ext uri="{D42A27DB-BD31-4B8C-83A1-F6EECF244321}">
                <p14:modId xmlns:p14="http://schemas.microsoft.com/office/powerpoint/2010/main" val="3068841194"/>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4" hidden="1">
            <a:extLst>
              <a:ext uri="{FF2B5EF4-FFF2-40B4-BE49-F238E27FC236}">
                <a16:creationId xmlns:a16="http://schemas.microsoft.com/office/drawing/2014/main" id="{A25EB816-B6FD-EE40-953D-7F3F110CF354}"/>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4" name="Chart 3" hidden="1">
            <a:extLst>
              <a:ext uri="{FF2B5EF4-FFF2-40B4-BE49-F238E27FC236}">
                <a16:creationId xmlns:a16="http://schemas.microsoft.com/office/drawing/2014/main" id="{D5022015-AEBC-F040-BB1C-AAAB3152089B}"/>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5" name="Chart 2" hidden="1">
            <a:extLst>
              <a:ext uri="{FF2B5EF4-FFF2-40B4-BE49-F238E27FC236}">
                <a16:creationId xmlns:a16="http://schemas.microsoft.com/office/drawing/2014/main" id="{A73DF4BC-2422-EE4F-B59E-F87E25077B1C}"/>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9682232D-93F7-4801-9F0F-55D52C70E0C9}"/>
              </a:ext>
            </a:extLst>
          </p:cNvPr>
          <p:cNvSpPr>
            <a:spLocks noGrp="1"/>
          </p:cNvSpPr>
          <p:nvPr>
            <p:ph type="sldNum" sz="quarter" idx="4"/>
          </p:nvPr>
        </p:nvSpPr>
        <p:spPr/>
        <p:txBody>
          <a:bodyPr/>
          <a:lstStyle/>
          <a:p>
            <a:fld id="{13DAD56E-802A-2646-A8DB-6610A51D0FC3}" type="slidenum">
              <a:rPr lang="en-US" smtClean="0"/>
              <a:t>136</a:t>
            </a:fld>
            <a:endParaRPr lang="en-US"/>
          </a:p>
        </p:txBody>
      </p:sp>
    </p:spTree>
    <p:extLst>
      <p:ext uri="{BB962C8B-B14F-4D97-AF65-F5344CB8AC3E}">
        <p14:creationId xmlns:p14="http://schemas.microsoft.com/office/powerpoint/2010/main" val="1392225436"/>
      </p:ext>
    </p:extLst>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US"/>
              <a:t>Throughout the Airport – Availability of Flight Information</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Availability of flight information (gate and time)</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2CEEF5D6-7561-4DC0-8228-4ECB4147F360}"/>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49924125-A52E-4E8F-A95B-0943E3EC1174}"/>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12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A150032F-BDB0-443F-9FA3-E0B047BDEE55}"/>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4E24FDED-FB63-45D5-9D8A-99A2F37B5D4E}"/>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910417BD-5320-469D-9522-279B86B1A88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18" name="Table 26">
            <a:extLst>
              <a:ext uri="{FF2B5EF4-FFF2-40B4-BE49-F238E27FC236}">
                <a16:creationId xmlns:a16="http://schemas.microsoft.com/office/drawing/2014/main" id="{2F139984-0154-4433-A213-8CB0FBCFC212}"/>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A5B3A95E-CD81-44AA-9A9A-8579329F5E80}"/>
              </a:ext>
            </a:extLst>
          </p:cNvPr>
          <p:cNvGraphicFramePr/>
          <p:nvPr>
            <p:extLst>
              <p:ext uri="{D42A27DB-BD31-4B8C-83A1-F6EECF244321}">
                <p14:modId xmlns:p14="http://schemas.microsoft.com/office/powerpoint/2010/main" val="2474341024"/>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4" hidden="1">
            <a:extLst>
              <a:ext uri="{FF2B5EF4-FFF2-40B4-BE49-F238E27FC236}">
                <a16:creationId xmlns:a16="http://schemas.microsoft.com/office/drawing/2014/main" id="{5D11B5D0-2461-D243-8BC9-0BDD81BB33E7}"/>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3" hidden="1">
            <a:extLst>
              <a:ext uri="{FF2B5EF4-FFF2-40B4-BE49-F238E27FC236}">
                <a16:creationId xmlns:a16="http://schemas.microsoft.com/office/drawing/2014/main" id="{75415586-D6F5-8840-A54A-C12036ACE6B6}"/>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2" hidden="1">
            <a:extLst>
              <a:ext uri="{FF2B5EF4-FFF2-40B4-BE49-F238E27FC236}">
                <a16:creationId xmlns:a16="http://schemas.microsoft.com/office/drawing/2014/main" id="{D0079A6A-5EDE-5944-9ED1-B869DE833DBE}"/>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D413DCCC-7B13-4372-9078-3FB23DE28304}"/>
              </a:ext>
            </a:extLst>
          </p:cNvPr>
          <p:cNvSpPr>
            <a:spLocks noGrp="1"/>
          </p:cNvSpPr>
          <p:nvPr>
            <p:ph type="sldNum" sz="quarter" idx="4"/>
          </p:nvPr>
        </p:nvSpPr>
        <p:spPr/>
        <p:txBody>
          <a:bodyPr/>
          <a:lstStyle/>
          <a:p>
            <a:fld id="{13DAD56E-802A-2646-A8DB-6610A51D0FC3}" type="slidenum">
              <a:rPr lang="en-US" smtClean="0"/>
              <a:t>137</a:t>
            </a:fld>
            <a:endParaRPr lang="en-US"/>
          </a:p>
        </p:txBody>
      </p:sp>
    </p:spTree>
    <p:extLst>
      <p:ext uri="{BB962C8B-B14F-4D97-AF65-F5344CB8AC3E}">
        <p14:creationId xmlns:p14="http://schemas.microsoft.com/office/powerpoint/2010/main" val="3285150097"/>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Walking Distance Inside Terminal</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Walking distance inside the terminal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2D376AC9-630B-4D93-8EC3-41E0C33E6982}"/>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901F646E-CB97-499D-8BC8-11B1C96D0769}"/>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3E18C07C-0B87-441C-BFCE-0B13D813A4EE}"/>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F0EDE5D9-8E4E-4766-A417-7FF6A73187F9}"/>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147F9DD0-2F00-4A59-9EDB-AD400672AB5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18" name="Table 26">
            <a:extLst>
              <a:ext uri="{FF2B5EF4-FFF2-40B4-BE49-F238E27FC236}">
                <a16:creationId xmlns:a16="http://schemas.microsoft.com/office/drawing/2014/main" id="{91959273-C88C-4480-B6D3-225CA10B31AC}"/>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C0FA5C02-DC8F-460B-9328-7C19CB279EC5}"/>
              </a:ext>
            </a:extLst>
          </p:cNvPr>
          <p:cNvGraphicFramePr/>
          <p:nvPr>
            <p:extLst>
              <p:ext uri="{D42A27DB-BD31-4B8C-83A1-F6EECF244321}">
                <p14:modId xmlns:p14="http://schemas.microsoft.com/office/powerpoint/2010/main" val="2509058382"/>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4" hidden="1">
            <a:extLst>
              <a:ext uri="{FF2B5EF4-FFF2-40B4-BE49-F238E27FC236}">
                <a16:creationId xmlns:a16="http://schemas.microsoft.com/office/drawing/2014/main" id="{B28D4BA0-BEAD-584F-B963-7E6DEC98E340}"/>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3" hidden="1">
            <a:extLst>
              <a:ext uri="{FF2B5EF4-FFF2-40B4-BE49-F238E27FC236}">
                <a16:creationId xmlns:a16="http://schemas.microsoft.com/office/drawing/2014/main" id="{AE3C922F-CA85-3E49-A57B-9FEAFEBB78A8}"/>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2" hidden="1">
            <a:extLst>
              <a:ext uri="{FF2B5EF4-FFF2-40B4-BE49-F238E27FC236}">
                <a16:creationId xmlns:a16="http://schemas.microsoft.com/office/drawing/2014/main" id="{B3988269-7FD9-644D-BDDD-FB8DFD6CBF9F}"/>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334DFD67-6C46-444E-BD2C-7BA7E2A90E0D}"/>
              </a:ext>
            </a:extLst>
          </p:cNvPr>
          <p:cNvSpPr>
            <a:spLocks noGrp="1"/>
          </p:cNvSpPr>
          <p:nvPr>
            <p:ph type="sldNum" sz="quarter" idx="4"/>
          </p:nvPr>
        </p:nvSpPr>
        <p:spPr/>
        <p:txBody>
          <a:bodyPr/>
          <a:lstStyle/>
          <a:p>
            <a:fld id="{13DAD56E-802A-2646-A8DB-6610A51D0FC3}" type="slidenum">
              <a:rPr lang="en-US" smtClean="0"/>
              <a:t>138</a:t>
            </a:fld>
            <a:endParaRPr lang="en-US"/>
          </a:p>
        </p:txBody>
      </p:sp>
    </p:spTree>
    <p:extLst>
      <p:ext uri="{BB962C8B-B14F-4D97-AF65-F5344CB8AC3E}">
        <p14:creationId xmlns:p14="http://schemas.microsoft.com/office/powerpoint/2010/main" val="310461428"/>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US"/>
              <a:t>Throughout the Airport – Ease of Making Connection</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Ease of making connection with other flights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892E2E0B-4274-437C-9039-3FE696ADF22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ECA756E6-33F9-4B9E-9EC3-7565B65213C1}"/>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26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FF3C36B6-CA4B-42E3-9336-B557114E9CB0}"/>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D000A39D-4E44-442C-BA1C-B12613097365}"/>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A731CB65-DAED-419F-9755-0579B8D4295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sp>
        <p:nvSpPr>
          <p:cNvPr id="16" name="Content Placeholder 2">
            <a:extLst>
              <a:ext uri="{FF2B5EF4-FFF2-40B4-BE49-F238E27FC236}">
                <a16:creationId xmlns:a16="http://schemas.microsoft.com/office/drawing/2014/main" id="{799A8388-94C9-4771-9FEE-3392B3C0819D}"/>
              </a:ext>
            </a:extLst>
          </p:cNvPr>
          <p:cNvSpPr txBox="1"/>
          <p:nvPr/>
        </p:nvSpPr>
        <p:spPr>
          <a:xfrm>
            <a:off x="342900" y="6053330"/>
            <a:ext cx="4015669" cy="200205"/>
          </a:xfrm>
          <a:prstGeom prst="rect">
            <a:avLst/>
          </a:prstGeom>
        </p:spPr>
        <p:txBody>
          <a:bodyPr vert="horz" lIns="91440" tIns="45720" rIns="91440" bIns="45720" rtlCol="0">
            <a:noAutofit/>
          </a:bodyPr>
          <a:lstStyle>
            <a:defPPr>
              <a:defRPr lang="en-US"/>
            </a:defPPr>
            <a:lvl1pPr marL="342900" indent="-342900" algn="l" defTabSz="457200" rtl="0" eaLnBrk="1" latinLnBrk="0" hangingPunct="1">
              <a:spcBef>
                <a:spcPct val="20000"/>
              </a:spcBef>
              <a:buFont typeface="Wingdings" panose="05000000000000000000" pitchFamily="2" charset="2"/>
              <a:buChar char="Q"/>
              <a:defRPr sz="32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742950" indent="-285750" algn="l" defTabSz="457200" rtl="0" eaLnBrk="1" latinLnBrk="0" hangingPunct="1">
              <a:spcBef>
                <a:spcPct val="20000"/>
              </a:spcBef>
              <a:buFont typeface="Arial"/>
              <a:buChar char="–"/>
              <a:defRPr sz="28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143000" indent="-228600" algn="l" defTabSz="457200" rtl="0" eaLnBrk="1" latinLnBrk="0" hangingPunct="1">
              <a:spcBef>
                <a:spcPct val="20000"/>
              </a:spcBef>
              <a:buFont typeface="Arial"/>
              <a:buChar char="•"/>
              <a:defRPr sz="2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6002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20574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ct val="0"/>
              </a:spcBef>
              <a:buNone/>
            </a:pPr>
            <a:r>
              <a:rPr lang="en-CA" sz="800" i="1">
                <a:solidFill>
                  <a:schemeClr val="tx1">
                    <a:lumMod val="85000"/>
                    <a:lumOff val="15000"/>
                  </a:schemeClr>
                </a:solidFill>
              </a:rPr>
              <a:t>^ Results cannot be presented due to the very small sample (&lt;10)</a:t>
            </a:r>
          </a:p>
        </p:txBody>
      </p:sp>
      <p:graphicFrame>
        <p:nvGraphicFramePr>
          <p:cNvPr id="18" name="Table 26">
            <a:extLst>
              <a:ext uri="{FF2B5EF4-FFF2-40B4-BE49-F238E27FC236}">
                <a16:creationId xmlns:a16="http://schemas.microsoft.com/office/drawing/2014/main" id="{35747DC2-2FAD-43DC-98B5-22EEBFC70C3C}"/>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649B3F"/>
                          </a:solidFill>
                          <a:latin typeface="Arial" panose="020B0604020202020204" pitchFamily="34" charset="0"/>
                          <a:cs typeface="Arial" panose="020B0604020202020204" pitchFamily="34" charset="0"/>
                        </a:rPr>
                        <a:t>4.20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5D16F6AE-8DDD-4744-8D58-0BE393D01DCB}"/>
              </a:ext>
            </a:extLst>
          </p:cNvPr>
          <p:cNvGraphicFramePr/>
          <p:nvPr>
            <p:extLst>
              <p:ext uri="{D42A27DB-BD31-4B8C-83A1-F6EECF244321}">
                <p14:modId xmlns:p14="http://schemas.microsoft.com/office/powerpoint/2010/main" val="2218551368"/>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4" hidden="1">
            <a:extLst>
              <a:ext uri="{FF2B5EF4-FFF2-40B4-BE49-F238E27FC236}">
                <a16:creationId xmlns:a16="http://schemas.microsoft.com/office/drawing/2014/main" id="{70343914-422F-1A4F-9C35-91DE21762E84}"/>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3" hidden="1">
            <a:extLst>
              <a:ext uri="{FF2B5EF4-FFF2-40B4-BE49-F238E27FC236}">
                <a16:creationId xmlns:a16="http://schemas.microsoft.com/office/drawing/2014/main" id="{BD0A6FB6-E380-4C4B-9FA4-93D9857D9052}"/>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2" hidden="1">
            <a:extLst>
              <a:ext uri="{FF2B5EF4-FFF2-40B4-BE49-F238E27FC236}">
                <a16:creationId xmlns:a16="http://schemas.microsoft.com/office/drawing/2014/main" id="{DEC58917-4F66-604F-89A3-D1BA4BBEFAD0}"/>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FD15FF1E-8896-4804-9E11-77D42BFE011A}"/>
              </a:ext>
            </a:extLst>
          </p:cNvPr>
          <p:cNvSpPr>
            <a:spLocks noGrp="1"/>
          </p:cNvSpPr>
          <p:nvPr>
            <p:ph type="sldNum" sz="quarter" idx="4"/>
          </p:nvPr>
        </p:nvSpPr>
        <p:spPr/>
        <p:txBody>
          <a:bodyPr/>
          <a:lstStyle/>
          <a:p>
            <a:fld id="{13DAD56E-802A-2646-A8DB-6610A51D0FC3}" type="slidenum">
              <a:rPr lang="en-US" smtClean="0"/>
              <a:t>139</a:t>
            </a:fld>
            <a:endParaRPr lang="en-US"/>
          </a:p>
        </p:txBody>
      </p:sp>
    </p:spTree>
    <p:extLst>
      <p:ext uri="{BB962C8B-B14F-4D97-AF65-F5344CB8AC3E}">
        <p14:creationId xmlns:p14="http://schemas.microsoft.com/office/powerpoint/2010/main" val="345850715"/>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E998FE-B296-4E49-B92D-55710AD0DD84}"/>
              </a:ext>
            </a:extLst>
          </p:cNvPr>
          <p:cNvSpPr>
            <a:spLocks noGrp="1"/>
          </p:cNvSpPr>
          <p:nvPr>
            <p:ph type="title"/>
          </p:nvPr>
        </p:nvSpPr>
        <p:spPr/>
        <p:txBody>
          <a:bodyPr>
            <a:normAutofit/>
          </a:bodyPr>
          <a:lstStyle/>
          <a:p>
            <a:r>
              <a:rPr lang="en-CA" b="1"/>
              <a:t>Methodology at a Glance</a:t>
            </a:r>
            <a:br>
              <a:rPr lang="en-CA" b="0"/>
            </a:br>
            <a:r>
              <a:rPr lang="en-CA" b="0">
                <a:solidFill>
                  <a:schemeClr val="bg2"/>
                </a:solidFill>
              </a:rPr>
              <a:t>Participating Airports – Q2 2023 (3/3)</a:t>
            </a:r>
            <a:endParaRPr lang="en-CA" b="0"/>
          </a:p>
        </p:txBody>
      </p:sp>
      <p:graphicFrame>
        <p:nvGraphicFramePr>
          <p:cNvPr id="6" name="Table 5">
            <a:extLst>
              <a:ext uri="{FF2B5EF4-FFF2-40B4-BE49-F238E27FC236}">
                <a16:creationId xmlns:a16="http://schemas.microsoft.com/office/drawing/2014/main" id="{AFBCB195-00BE-404B-BD42-24D766E82160}"/>
              </a:ext>
            </a:extLst>
          </p:cNvPr>
          <p:cNvGraphicFramePr>
            <a:graphicFrameLocks noGrp="1"/>
          </p:cNvGraphicFramePr>
          <p:nvPr>
            <p:extLst>
              <p:ext uri="{D42A27DB-BD31-4B8C-83A1-F6EECF244321}">
                <p14:modId xmlns:p14="http://schemas.microsoft.com/office/powerpoint/2010/main" val="1149322079"/>
              </p:ext>
            </p:extLst>
          </p:nvPr>
        </p:nvGraphicFramePr>
        <p:xfrm>
          <a:off x="369794" y="1058681"/>
          <a:ext cx="11466001" cy="5322880"/>
        </p:xfrm>
        <a:graphic>
          <a:graphicData uri="http://schemas.openxmlformats.org/drawingml/2006/table">
            <a:tbl>
              <a:tblPr>
                <a:tableStyleId>{2D5ABB26-0587-4C30-8999-92F81FD0307C}</a:tableStyleId>
              </a:tblPr>
              <a:tblGrid>
                <a:gridCol w="424995">
                  <a:extLst>
                    <a:ext uri="{9D8B030D-6E8A-4147-A177-3AD203B41FA5}">
                      <a16:colId xmlns:a16="http://schemas.microsoft.com/office/drawing/2014/main" val="3838071132"/>
                    </a:ext>
                  </a:extLst>
                </a:gridCol>
                <a:gridCol w="2355178">
                  <a:extLst>
                    <a:ext uri="{9D8B030D-6E8A-4147-A177-3AD203B41FA5}">
                      <a16:colId xmlns:a16="http://schemas.microsoft.com/office/drawing/2014/main" val="1027643946"/>
                    </a:ext>
                  </a:extLst>
                </a:gridCol>
                <a:gridCol w="115103">
                  <a:extLst>
                    <a:ext uri="{9D8B030D-6E8A-4147-A177-3AD203B41FA5}">
                      <a16:colId xmlns:a16="http://schemas.microsoft.com/office/drawing/2014/main" val="1862708351"/>
                    </a:ext>
                  </a:extLst>
                </a:gridCol>
                <a:gridCol w="424995">
                  <a:extLst>
                    <a:ext uri="{9D8B030D-6E8A-4147-A177-3AD203B41FA5}">
                      <a16:colId xmlns:a16="http://schemas.microsoft.com/office/drawing/2014/main" val="353385532"/>
                    </a:ext>
                  </a:extLst>
                </a:gridCol>
                <a:gridCol w="2355178">
                  <a:extLst>
                    <a:ext uri="{9D8B030D-6E8A-4147-A177-3AD203B41FA5}">
                      <a16:colId xmlns:a16="http://schemas.microsoft.com/office/drawing/2014/main" val="3452990615"/>
                    </a:ext>
                  </a:extLst>
                </a:gridCol>
                <a:gridCol w="115103">
                  <a:extLst>
                    <a:ext uri="{9D8B030D-6E8A-4147-A177-3AD203B41FA5}">
                      <a16:colId xmlns:a16="http://schemas.microsoft.com/office/drawing/2014/main" val="452292707"/>
                    </a:ext>
                  </a:extLst>
                </a:gridCol>
                <a:gridCol w="424995">
                  <a:extLst>
                    <a:ext uri="{9D8B030D-6E8A-4147-A177-3AD203B41FA5}">
                      <a16:colId xmlns:a16="http://schemas.microsoft.com/office/drawing/2014/main" val="503169677"/>
                    </a:ext>
                  </a:extLst>
                </a:gridCol>
                <a:gridCol w="2355178">
                  <a:extLst>
                    <a:ext uri="{9D8B030D-6E8A-4147-A177-3AD203B41FA5}">
                      <a16:colId xmlns:a16="http://schemas.microsoft.com/office/drawing/2014/main" val="1292495093"/>
                    </a:ext>
                  </a:extLst>
                </a:gridCol>
                <a:gridCol w="115103">
                  <a:extLst>
                    <a:ext uri="{9D8B030D-6E8A-4147-A177-3AD203B41FA5}">
                      <a16:colId xmlns:a16="http://schemas.microsoft.com/office/drawing/2014/main" val="4107075469"/>
                    </a:ext>
                  </a:extLst>
                </a:gridCol>
                <a:gridCol w="424995">
                  <a:extLst>
                    <a:ext uri="{9D8B030D-6E8A-4147-A177-3AD203B41FA5}">
                      <a16:colId xmlns:a16="http://schemas.microsoft.com/office/drawing/2014/main" val="1021127009"/>
                    </a:ext>
                  </a:extLst>
                </a:gridCol>
                <a:gridCol w="2355178">
                  <a:extLst>
                    <a:ext uri="{9D8B030D-6E8A-4147-A177-3AD203B41FA5}">
                      <a16:colId xmlns:a16="http://schemas.microsoft.com/office/drawing/2014/main" val="1031672547"/>
                    </a:ext>
                  </a:extLst>
                </a:gridCol>
              </a:tblGrid>
              <a:tr h="118439">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Code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Name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endParaRPr lang="en-US" sz="700" b="0"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Code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Name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endParaRPr lang="en-US" sz="700" b="0"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Code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Name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endParaRPr lang="en-US" sz="700" b="0"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Code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700" b="1" u="none" strike="noStrike" baseline="0" noProof="0">
                          <a:solidFill>
                            <a:schemeClr val="bg1"/>
                          </a:solidFill>
                          <a:effectLst/>
                          <a:latin typeface="Arial" panose="020B0604020202020204" pitchFamily="34" charset="0"/>
                          <a:cs typeface="Arial" panose="020B0604020202020204" pitchFamily="34" charset="0"/>
                        </a:rPr>
                        <a:t>Name</a:t>
                      </a:r>
                      <a:endParaRPr lang="en-US" sz="700" b="1" i="0" u="none" strike="noStrike" baseline="0" noProof="0">
                        <a:solidFill>
                          <a:schemeClr val="bg1"/>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solidFill>
                      <a:schemeClr val="tx2"/>
                    </a:solidFill>
                  </a:tcPr>
                </a:tc>
                <a:extLst>
                  <a:ext uri="{0D108BD9-81ED-4DB2-BD59-A6C34878D82A}">
                    <a16:rowId xmlns:a16="http://schemas.microsoft.com/office/drawing/2014/main" val="399331273"/>
                  </a:ext>
                </a:extLst>
              </a:tr>
              <a:tr h="118439">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MLN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Melilla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PRG</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Václav Havel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SZX</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Bao'an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YXE</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Saskatoon John G. Diefenbaker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477189131"/>
                  </a:ext>
                </a:extLst>
              </a:tr>
              <a:tr h="118439">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MRS</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Marseille Provence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PTY</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Panama City Tocumen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TAO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Qingdao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YYC</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Calgary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101638427"/>
                  </a:ext>
                </a:extLst>
              </a:tr>
              <a:tr h="118439">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MRU</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Sir S. Ramgoolam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PUJ</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Punta Cana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TBS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Tbilisi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YYJ</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Victoria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955999365"/>
                  </a:ext>
                </a:extLst>
              </a:tr>
              <a:tr h="118439">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MSP</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Minneapolis/St P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PVG</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Pudong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TFN</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Tenerife-Norte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YYT</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St John's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626665833"/>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MSY</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Louis Armstrong New Orleans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PVR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G.Diaz Ordaz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TFS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Tenerife-Sur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YYZ</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Lester B. Pearson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355735910"/>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MUC</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Munich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PWM</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International Jetport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TIJ</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A.L. Rodriguez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ZAG</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Zagreb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335889067"/>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MVD</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Carrasco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RAK</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Menara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TLL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Tallinn Lennart Meri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ZAZ</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Zaragoza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464246853"/>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MXP</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Malpensa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REU</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Reus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TLS</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Blagnac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ZNZ</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Abeid Amani Karume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39251072"/>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NAP</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Naples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RIX</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Riga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TLV</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Ben Gurion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ZQN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Queenstown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42320255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NAS</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Lynden Pindling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RMU</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Región de Murcia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TNR</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Ivato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ZQZ</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Zhangjiakou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05751580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NBO</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Jomo Kenyatta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RPR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Swami Vivekananda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TPA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Tampa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ZRH</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Zurich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409392774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NCE</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Nice Cote d'Azur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RUH</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King Khalid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TPE</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Taoyuan International Airport Corporation</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437349167"/>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NCL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Newcastle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RUN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Roland Garros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TRD</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Vaernes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646861051"/>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NKG</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Nanjing Lukou Inertantional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SAT</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San Antonio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TRN</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Torino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8753964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NOU</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La Tontouta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SCL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Arturo Merino Benitez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TRV</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Thiruvananthapuram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834498339"/>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NRT</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Narita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SCQ</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Santiago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TRZ</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Tiruchirappalli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26486287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NSI</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Yaoundé-Nsimalen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SDR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Santander -Seve Ballesteros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TSN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Tianjin Binhai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251100192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NTL</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Newcastle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SEA</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Seattle-Tacoma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UIO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Mariscal Sucre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574572639"/>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OKC</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Will Rogers World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SFB</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Orlando Sanford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UKB</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Kobe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1488856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OLB</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Olbia Costa Smeralda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SFO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San Francisco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UPG</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Makassar Airport Sultan Hasanuddin</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18378053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ONT</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Ontario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SHA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Hongqiao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UTN</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Upington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858746991"/>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OPO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Porto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SHE</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Taoxian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UVF</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Hewanorra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225331663"/>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ORY</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Orly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SHJ</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Sharjah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VDE</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El Hierro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353262299"/>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OSL</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Gardermoen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SIN</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Changi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VGO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Vigo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4288741235"/>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OVD</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Asturias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SJC</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Mineta  San Jose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VIE</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Vienna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711269895"/>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PAT</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Jay Prakash Narayan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SJD</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Los Cabos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VIT</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Vitoria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404074282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PDL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Joao Paulo II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SJJ</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P.C. Sarajevo International Airport LLC</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VLC</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Valencia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4158810295"/>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PEK</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Capital Intl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SJO</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Juan Santamaria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VLL</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Valladolid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789388846"/>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PFO</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Paphos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SJU</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Luis Munoz Marin Intl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VNO</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Vilnius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75004471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PGF</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Perpignan–Rivesaltes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SJW</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Zhengding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VNS</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Lal Bahadur Shastri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17454061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PGK</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Depati Amir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SKG</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Thessaloniki Airport "Makedonia"</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VTZ</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Visakhapatnam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086292771"/>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PIT</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Pittsburgh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SKP</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Skopje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WAW</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Warsaw Chopin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36512759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PKX</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Beijing Daxing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SLC</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Salt Lake City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WLG</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Wellington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335849812"/>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PLM</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S M Badaruddin II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SLL</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Salalah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XRY</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Jerez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020868754"/>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PLZ</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Port Elizabeth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SOC</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Surakarta Airport Adi Soemarmo</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YEG</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Edmonton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953381103"/>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PMI</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Palma de Mallorca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SOF</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Sofia Airport/Sof Connect AD</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YHZ</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Halifax Stanfield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218111225"/>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PNA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Pamplona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SPC</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La Palma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YIA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Yogyakarta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214337817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PNH</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Phnom Penh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SRG</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Achmad Yani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YIH</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Sanxia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150414550"/>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PNK</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Supadio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SUB</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Surabaya Airport Juanda</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YLW</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Kelowna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2488229727"/>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PNQ</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Lohegaon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SVG</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Sola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YMM</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Fort McMurray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810833638"/>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PNR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Agostinho Neto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SVQ</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Sevilla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YQR</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Regina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617560927"/>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POP</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Gregorio Luperón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SXR</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Srinagar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YTZ</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Billy Bishop City A/P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015829503"/>
                  </a:ext>
                </a:extLst>
              </a:tr>
              <a:tr h="111564">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POS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Piarco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SYD</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Kingsford Smith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YUL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Pierre E.Trudeau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318010530"/>
                  </a:ext>
                </a:extLst>
              </a:tr>
              <a:tr h="118439">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PPT</a:t>
                      </a:r>
                    </a:p>
                  </a:txBody>
                  <a:tcPr marL="36000" marR="2580" marT="2580" marB="0" anchor="ctr">
                    <a:lnL w="6350" cap="flat" cmpd="sng" algn="ctr">
                      <a:solidFill>
                        <a:schemeClr val="tx1">
                          <a:lumMod val="50000"/>
                          <a:lumOff val="50000"/>
                        </a:schemeClr>
                      </a:solidFill>
                      <a:prstDash val="dash"/>
                      <a:round/>
                      <a:headEnd type="none" w="med" len="med"/>
                      <a:tailEnd type="none" w="med" len="med"/>
                    </a:lnL>
                    <a:lnB w="6350" cap="flat" cmpd="sng" algn="ctr">
                      <a:solidFill>
                        <a:schemeClr val="tx1">
                          <a:lumMod val="50000"/>
                          <a:lumOff val="50000"/>
                        </a:schemeClr>
                      </a:solidFill>
                      <a:prstDash val="dash"/>
                      <a:round/>
                      <a:headEnd type="none" w="med" len="med"/>
                      <a:tailEnd type="none" w="med" len="med"/>
                    </a:lnB>
                  </a:tcPr>
                </a:tc>
                <a:tc>
                  <a:txBody>
                    <a:bodyPr/>
                    <a:lstStyle/>
                    <a:p>
                      <a:pPr marL="0" algn="l" defTabSz="457200" rtl="0" eaLnBrk="1" fontAlgn="ctr" latinLnBrk="0" hangingPunct="1"/>
                      <a:r>
                        <a:rPr lang="en-US" sz="700" b="0" u="none" strike="noStrike" kern="1200" baseline="0" noProof="0">
                          <a:solidFill>
                            <a:schemeClr val="tx1">
                              <a:lumMod val="85000"/>
                              <a:lumOff val="15000"/>
                            </a:schemeClr>
                          </a:solidFill>
                          <a:effectLst/>
                          <a:latin typeface="Arial" panose="020B0604020202020204" pitchFamily="34" charset="0"/>
                          <a:ea typeface="+mn-ea"/>
                          <a:cs typeface="Arial" panose="020B0604020202020204" pitchFamily="34" charset="0"/>
                        </a:rPr>
                        <a:t>Tahiti-Faa’a Airport </a:t>
                      </a:r>
                    </a:p>
                  </a:txBody>
                  <a:tcPr marL="36000" marR="2580" marT="2580" marB="0" anchor="ctr">
                    <a:lnR w="6350" cap="flat" cmpd="sng" algn="ctr">
                      <a:solidFill>
                        <a:schemeClr val="tx1">
                          <a:lumMod val="50000"/>
                          <a:lumOff val="50000"/>
                        </a:schemeClr>
                      </a:solidFill>
                      <a:prstDash val="dash"/>
                      <a:round/>
                      <a:headEnd type="none" w="med" len="med"/>
                      <a:tailEnd type="none" w="med" len="med"/>
                    </a:lnR>
                    <a:lnB w="6350" cap="flat" cmpd="sng" algn="ctr">
                      <a:solidFill>
                        <a:schemeClr val="tx1">
                          <a:lumMod val="50000"/>
                          <a:lumOff val="50000"/>
                        </a:schemeClr>
                      </a:solidFill>
                      <a:prstDash val="dash"/>
                      <a:round/>
                      <a:headEnd type="none" w="med" len="med"/>
                      <a:tailEnd type="none" w="med" len="med"/>
                    </a:lnB>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SYX</a:t>
                      </a:r>
                    </a:p>
                  </a:txBody>
                  <a:tcPr marL="36000" marR="2580" marT="2580" marB="0" anchor="ctr">
                    <a:lnL w="6350" cap="flat" cmpd="sng" algn="ctr">
                      <a:solidFill>
                        <a:schemeClr val="tx1">
                          <a:lumMod val="50000"/>
                          <a:lumOff val="50000"/>
                        </a:schemeClr>
                      </a:solidFill>
                      <a:prstDash val="dash"/>
                      <a:round/>
                      <a:headEnd type="none" w="med" len="med"/>
                      <a:tailEnd type="none" w="med" len="med"/>
                    </a:lnL>
                    <a:lnB w="6350" cap="flat" cmpd="sng" algn="ctr">
                      <a:solidFill>
                        <a:schemeClr val="tx1">
                          <a:lumMod val="50000"/>
                          <a:lumOff val="50000"/>
                        </a:schemeClr>
                      </a:solidFill>
                      <a:prstDash val="dash"/>
                      <a:round/>
                      <a:headEnd type="none" w="med" len="med"/>
                      <a:tailEnd type="none" w="med" len="med"/>
                    </a:lnB>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Phoenix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lnB w="6350" cap="flat" cmpd="sng" algn="ctr">
                      <a:solidFill>
                        <a:schemeClr val="tx1">
                          <a:lumMod val="50000"/>
                          <a:lumOff val="50000"/>
                        </a:schemeClr>
                      </a:solidFill>
                      <a:prstDash val="dash"/>
                      <a:round/>
                      <a:headEnd type="none" w="med" len="med"/>
                      <a:tailEnd type="none" w="med" len="med"/>
                    </a:lnB>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YVR</a:t>
                      </a:r>
                    </a:p>
                  </a:txBody>
                  <a:tcPr marL="36000" marR="2580" marT="2580" marB="0" anchor="ctr">
                    <a:lnL w="6350" cap="flat" cmpd="sng" algn="ctr">
                      <a:solidFill>
                        <a:schemeClr val="tx1">
                          <a:lumMod val="50000"/>
                          <a:lumOff val="50000"/>
                        </a:schemeClr>
                      </a:solidFill>
                      <a:prstDash val="dash"/>
                      <a:round/>
                      <a:headEnd type="none" w="med" len="med"/>
                      <a:tailEnd type="none" w="med" len="med"/>
                    </a:lnL>
                    <a:lnB w="6350" cap="flat" cmpd="sng" algn="ctr">
                      <a:solidFill>
                        <a:schemeClr val="tx1">
                          <a:lumMod val="50000"/>
                          <a:lumOff val="50000"/>
                        </a:schemeClr>
                      </a:solidFill>
                      <a:prstDash val="dash"/>
                      <a:round/>
                      <a:headEnd type="none" w="med" len="med"/>
                      <a:tailEnd type="none" w="med" len="med"/>
                    </a:lnB>
                  </a:tcPr>
                </a:tc>
                <a:tc>
                  <a:txBody>
                    <a:bodyPr/>
                    <a:lstStyle/>
                    <a:p>
                      <a:pPr algn="l" fontAlgn="ctr"/>
                      <a:r>
                        <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Vancouver International Airport</a:t>
                      </a:r>
                    </a:p>
                  </a:txBody>
                  <a:tcPr marL="36000" marR="2580" marT="2580" marB="0" anchor="ctr">
                    <a:lnR w="6350" cap="flat" cmpd="sng" algn="ctr">
                      <a:solidFill>
                        <a:schemeClr val="tx1">
                          <a:lumMod val="50000"/>
                          <a:lumOff val="50000"/>
                        </a:schemeClr>
                      </a:solidFill>
                      <a:prstDash val="dash"/>
                      <a:round/>
                      <a:headEnd type="none" w="med" len="med"/>
                      <a:tailEnd type="none" w="med" len="med"/>
                    </a:lnR>
                    <a:lnB w="6350" cap="flat" cmpd="sng" algn="ctr">
                      <a:solidFill>
                        <a:schemeClr val="tx1">
                          <a:lumMod val="50000"/>
                          <a:lumOff val="50000"/>
                        </a:schemeClr>
                      </a:solidFill>
                      <a:prstDash val="dash"/>
                      <a:round/>
                      <a:headEnd type="none" w="med" len="med"/>
                      <a:tailEnd type="none" w="med" len="med"/>
                    </a:lnB>
                  </a:tcPr>
                </a:tc>
                <a:tc>
                  <a:txBody>
                    <a:bodyPr/>
                    <a:lstStyle/>
                    <a:p>
                      <a:pPr algn="l" fontAlgn="ctr"/>
                      <a:endParaRPr lang="en-US" sz="70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B w="6350" cap="flat" cmpd="sng" algn="ctr">
                      <a:solidFill>
                        <a:schemeClr val="tx1">
                          <a:lumMod val="50000"/>
                          <a:lumOff val="50000"/>
                        </a:schemeClr>
                      </a:solidFill>
                      <a:prstDash val="dash"/>
                      <a:round/>
                      <a:headEnd type="none" w="med" len="med"/>
                      <a:tailEnd type="none" w="med" len="med"/>
                    </a:lnB>
                  </a:tcPr>
                </a:tc>
                <a:tc>
                  <a:txBody>
                    <a:bodyPr/>
                    <a:lstStyle/>
                    <a:p>
                      <a:pPr algn="l" fontAlgn="ctr"/>
                      <a:endParaRPr lang="en-US" sz="70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R w="6350" cap="flat" cmpd="sng" algn="ctr">
                      <a:solidFill>
                        <a:schemeClr val="tx1">
                          <a:lumMod val="50000"/>
                          <a:lumOff val="50000"/>
                        </a:schemeClr>
                      </a:solidFill>
                      <a:prstDash val="dash"/>
                      <a:round/>
                      <a:headEnd type="none" w="med" len="med"/>
                      <a:tailEnd type="none" w="med" len="med"/>
                    </a:lnR>
                    <a:lnB w="6350" cap="flat" cmpd="sng" algn="ctr">
                      <a:solidFill>
                        <a:schemeClr val="tx1">
                          <a:lumMod val="50000"/>
                          <a:lumOff val="50000"/>
                        </a:schemeClr>
                      </a:solidFill>
                      <a:prstDash val="dash"/>
                      <a:round/>
                      <a:headEnd type="none" w="med" len="med"/>
                      <a:tailEnd type="none" w="med" len="med"/>
                    </a:lnB>
                  </a:tcPr>
                </a:tc>
                <a:extLst>
                  <a:ext uri="{0D108BD9-81ED-4DB2-BD59-A6C34878D82A}">
                    <a16:rowId xmlns:a16="http://schemas.microsoft.com/office/drawing/2014/main" val="523054197"/>
                  </a:ext>
                </a:extLst>
              </a:tr>
            </a:tbl>
          </a:graphicData>
        </a:graphic>
      </p:graphicFrame>
      <p:sp>
        <p:nvSpPr>
          <p:cNvPr id="5" name="Slide Number Placeholder 4">
            <a:extLst>
              <a:ext uri="{FF2B5EF4-FFF2-40B4-BE49-F238E27FC236}">
                <a16:creationId xmlns:a16="http://schemas.microsoft.com/office/drawing/2014/main" id="{71C85B6D-E4B0-410F-9843-C8B5E1C131B8}"/>
              </a:ext>
            </a:extLst>
          </p:cNvPr>
          <p:cNvSpPr>
            <a:spLocks noGrp="1"/>
          </p:cNvSpPr>
          <p:nvPr>
            <p:ph type="sldNum" sz="quarter" idx="4"/>
          </p:nvPr>
        </p:nvSpPr>
        <p:spPr/>
        <p:txBody>
          <a:bodyPr/>
          <a:lstStyle/>
          <a:p>
            <a:fld id="{13DAD56E-802A-2646-A8DB-6610A51D0FC3}" type="slidenum">
              <a:rPr lang="en-US" smtClean="0"/>
              <a:t>14</a:t>
            </a:fld>
            <a:endParaRPr lang="en-US"/>
          </a:p>
        </p:txBody>
      </p:sp>
    </p:spTree>
    <p:extLst>
      <p:ext uri="{BB962C8B-B14F-4D97-AF65-F5344CB8AC3E}">
        <p14:creationId xmlns:p14="http://schemas.microsoft.com/office/powerpoint/2010/main" val="1597149187"/>
      </p:ext>
    </p:extLst>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Courtesy &amp; Helpfulness: Airport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Courtesy and helpfulness of airport staff (information and maintenance staff)</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9F0FABA5-ABCE-460C-99EB-C5A010E15C2F}"/>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ACD779B7-D7BC-4308-A26B-930938F43A3F}"/>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11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3C6D8C3C-99D0-40AE-8556-19FD09F3F5C4}"/>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DD75CE97-B437-4451-B4F4-1FF7736651C0}"/>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141208D6-9893-41C6-AEC9-25400B4F488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18" name="Table 26">
            <a:extLst>
              <a:ext uri="{FF2B5EF4-FFF2-40B4-BE49-F238E27FC236}">
                <a16:creationId xmlns:a16="http://schemas.microsoft.com/office/drawing/2014/main" id="{ED35C20E-66CA-49D0-937D-B03223D89ECA}"/>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D00051B6-B0D3-4B5C-B5A0-EE3D2B81B13E}"/>
              </a:ext>
            </a:extLst>
          </p:cNvPr>
          <p:cNvGraphicFramePr/>
          <p:nvPr>
            <p:extLst>
              <p:ext uri="{D42A27DB-BD31-4B8C-83A1-F6EECF244321}">
                <p14:modId xmlns:p14="http://schemas.microsoft.com/office/powerpoint/2010/main" val="3708912998"/>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4" hidden="1">
            <a:extLst>
              <a:ext uri="{FF2B5EF4-FFF2-40B4-BE49-F238E27FC236}">
                <a16:creationId xmlns:a16="http://schemas.microsoft.com/office/drawing/2014/main" id="{9F745CFB-A47A-214D-9B4E-B41181A93A1A}"/>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3" hidden="1">
            <a:extLst>
              <a:ext uri="{FF2B5EF4-FFF2-40B4-BE49-F238E27FC236}">
                <a16:creationId xmlns:a16="http://schemas.microsoft.com/office/drawing/2014/main" id="{7DE8CB04-D7A1-8C44-B72F-09E81B85BFC8}"/>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2" hidden="1">
            <a:extLst>
              <a:ext uri="{FF2B5EF4-FFF2-40B4-BE49-F238E27FC236}">
                <a16:creationId xmlns:a16="http://schemas.microsoft.com/office/drawing/2014/main" id="{A2FF2E74-A9F6-4D40-8186-21C98418CB4C}"/>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B79BB413-66F1-4BD3-B120-4C750EC17C94}"/>
              </a:ext>
            </a:extLst>
          </p:cNvPr>
          <p:cNvSpPr>
            <a:spLocks noGrp="1"/>
          </p:cNvSpPr>
          <p:nvPr>
            <p:ph type="sldNum" sz="quarter" idx="4"/>
          </p:nvPr>
        </p:nvSpPr>
        <p:spPr/>
        <p:txBody>
          <a:bodyPr/>
          <a:lstStyle/>
          <a:p>
            <a:fld id="{13DAD56E-802A-2646-A8DB-6610A51D0FC3}" type="slidenum">
              <a:rPr lang="en-US" smtClean="0"/>
              <a:t>140</a:t>
            </a:fld>
            <a:endParaRPr lang="en-US"/>
          </a:p>
        </p:txBody>
      </p:sp>
    </p:spTree>
    <p:extLst>
      <p:ext uri="{BB962C8B-B14F-4D97-AF65-F5344CB8AC3E}">
        <p14:creationId xmlns:p14="http://schemas.microsoft.com/office/powerpoint/2010/main" val="3729364820"/>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Wi-Fi Service Quality</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Wi-Fi service quality</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B1EC9E78-EDE7-4654-8325-096C3B3F5BA0}"/>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1A0BBCAC-CDCA-4779-A17E-131EA759608A}"/>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12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8BE61509-7F6B-4042-9B6E-742AF1F28407}"/>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15DFA180-CC81-4DD7-B419-7DB978F33C63}"/>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9B1BCEEA-A87F-47D7-9070-30A7D7916F4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graphicFrame>
        <p:nvGraphicFramePr>
          <p:cNvPr id="19" name="Table 26">
            <a:extLst>
              <a:ext uri="{FF2B5EF4-FFF2-40B4-BE49-F238E27FC236}">
                <a16:creationId xmlns:a16="http://schemas.microsoft.com/office/drawing/2014/main" id="{8348466B-3932-4623-901C-A950FD6A678D}"/>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3.89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3.93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Chart 1">
            <a:extLst>
              <a:ext uri="{FF2B5EF4-FFF2-40B4-BE49-F238E27FC236}">
                <a16:creationId xmlns:a16="http://schemas.microsoft.com/office/drawing/2014/main" id="{F6F0A4FC-0E72-45E4-BA42-0B4A002FF67F}"/>
              </a:ext>
            </a:extLst>
          </p:cNvPr>
          <p:cNvGraphicFramePr/>
          <p:nvPr>
            <p:extLst>
              <p:ext uri="{D42A27DB-BD31-4B8C-83A1-F6EECF244321}">
                <p14:modId xmlns:p14="http://schemas.microsoft.com/office/powerpoint/2010/main" val="113625012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4" hidden="1">
            <a:extLst>
              <a:ext uri="{FF2B5EF4-FFF2-40B4-BE49-F238E27FC236}">
                <a16:creationId xmlns:a16="http://schemas.microsoft.com/office/drawing/2014/main" id="{2CF7AA03-4415-B84E-851F-0EC1136D9E6D}"/>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3" hidden="1">
            <a:extLst>
              <a:ext uri="{FF2B5EF4-FFF2-40B4-BE49-F238E27FC236}">
                <a16:creationId xmlns:a16="http://schemas.microsoft.com/office/drawing/2014/main" id="{B8BEBF61-58C3-794D-90EB-3D14270DAEBB}"/>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6" name="Chart 2" hidden="1">
            <a:extLst>
              <a:ext uri="{FF2B5EF4-FFF2-40B4-BE49-F238E27FC236}">
                <a16:creationId xmlns:a16="http://schemas.microsoft.com/office/drawing/2014/main" id="{AA448967-6C52-8F4E-80E8-34F1B41A7A7F}"/>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2CA812B1-23D4-4BA4-B8CA-555906BA9D40}"/>
              </a:ext>
            </a:extLst>
          </p:cNvPr>
          <p:cNvSpPr>
            <a:spLocks noGrp="1"/>
          </p:cNvSpPr>
          <p:nvPr>
            <p:ph type="sldNum" sz="quarter" idx="4"/>
          </p:nvPr>
        </p:nvSpPr>
        <p:spPr/>
        <p:txBody>
          <a:bodyPr/>
          <a:lstStyle/>
          <a:p>
            <a:fld id="{13DAD56E-802A-2646-A8DB-6610A51D0FC3}" type="slidenum">
              <a:rPr lang="en-US" smtClean="0"/>
              <a:t>141</a:t>
            </a:fld>
            <a:endParaRPr lang="en-US"/>
          </a:p>
        </p:txBody>
      </p:sp>
    </p:spTree>
    <p:extLst>
      <p:ext uri="{BB962C8B-B14F-4D97-AF65-F5344CB8AC3E}">
        <p14:creationId xmlns:p14="http://schemas.microsoft.com/office/powerpoint/2010/main" val="3999737407"/>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Availability of Charging Stations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Availability of charging stations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34225A15-D512-44A7-A265-8CE191C0A39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989A620A-A6C4-4651-AF71-90242D6E86B0}"/>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13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9C7C50FA-5AC6-4226-8EDA-5ACDE7D694BA}"/>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8F58A112-D06D-4E99-BEE6-1D8BE96FA1BD}"/>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7A0D3843-4E73-4A3C-A778-BF05F4979F0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graphicFrame>
        <p:nvGraphicFramePr>
          <p:cNvPr id="19" name="Table 26">
            <a:extLst>
              <a:ext uri="{FF2B5EF4-FFF2-40B4-BE49-F238E27FC236}">
                <a16:creationId xmlns:a16="http://schemas.microsoft.com/office/drawing/2014/main" id="{D9B73645-F443-4BC5-B5CF-968092D795D5}"/>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3.76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3.66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Chart 1">
            <a:extLst>
              <a:ext uri="{FF2B5EF4-FFF2-40B4-BE49-F238E27FC236}">
                <a16:creationId xmlns:a16="http://schemas.microsoft.com/office/drawing/2014/main" id="{BD870389-81B7-4C52-9B7D-506B4F5E22B6}"/>
              </a:ext>
            </a:extLst>
          </p:cNvPr>
          <p:cNvGraphicFramePr/>
          <p:nvPr>
            <p:extLst>
              <p:ext uri="{D42A27DB-BD31-4B8C-83A1-F6EECF244321}">
                <p14:modId xmlns:p14="http://schemas.microsoft.com/office/powerpoint/2010/main" val="98206746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4" hidden="1">
            <a:extLst>
              <a:ext uri="{FF2B5EF4-FFF2-40B4-BE49-F238E27FC236}">
                <a16:creationId xmlns:a16="http://schemas.microsoft.com/office/drawing/2014/main" id="{B069A4E9-824B-8B4C-872B-B7E5E47AF5A8}"/>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3" hidden="1">
            <a:extLst>
              <a:ext uri="{FF2B5EF4-FFF2-40B4-BE49-F238E27FC236}">
                <a16:creationId xmlns:a16="http://schemas.microsoft.com/office/drawing/2014/main" id="{CA1CF49B-0953-4744-862E-FB076A54B7DB}"/>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6" name="Chart 2" hidden="1">
            <a:extLst>
              <a:ext uri="{FF2B5EF4-FFF2-40B4-BE49-F238E27FC236}">
                <a16:creationId xmlns:a16="http://schemas.microsoft.com/office/drawing/2014/main" id="{B498CF5A-67A7-B040-A681-DEF6825EEBDD}"/>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93800A27-2AA7-4233-8FB9-93C307C1444D}"/>
              </a:ext>
            </a:extLst>
          </p:cNvPr>
          <p:cNvSpPr>
            <a:spLocks noGrp="1"/>
          </p:cNvSpPr>
          <p:nvPr>
            <p:ph type="sldNum" sz="quarter" idx="4"/>
          </p:nvPr>
        </p:nvSpPr>
        <p:spPr/>
        <p:txBody>
          <a:bodyPr/>
          <a:lstStyle/>
          <a:p>
            <a:fld id="{13DAD56E-802A-2646-A8DB-6610A51D0FC3}" type="slidenum">
              <a:rPr lang="en-US" smtClean="0"/>
              <a:t>142</a:t>
            </a:fld>
            <a:endParaRPr lang="en-US"/>
          </a:p>
        </p:txBody>
      </p:sp>
    </p:spTree>
    <p:extLst>
      <p:ext uri="{BB962C8B-B14F-4D97-AF65-F5344CB8AC3E}">
        <p14:creationId xmlns:p14="http://schemas.microsoft.com/office/powerpoint/2010/main" val="714305717"/>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Entertainment and Leisure Options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Entertainment and leisure options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74A48C66-6771-4854-8B65-AC18B6D615A7}"/>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FE59CCF7-31AD-4E4D-AD56-3A2183FD6885}"/>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9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C955D2D8-052E-4421-B059-9D6DF4C838FA}"/>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C1969D04-AD70-4C42-A00C-BD683C2AA5E0}"/>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47CAEFB3-7269-44E6-A4AE-971FA02DB66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graphicFrame>
        <p:nvGraphicFramePr>
          <p:cNvPr id="19" name="Table 26">
            <a:extLst>
              <a:ext uri="{FF2B5EF4-FFF2-40B4-BE49-F238E27FC236}">
                <a16:creationId xmlns:a16="http://schemas.microsoft.com/office/drawing/2014/main" id="{455CA6F0-D861-4EF5-8063-9E7FDCBF0C47}"/>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3.71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3.79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3" name="Chart 1">
            <a:extLst>
              <a:ext uri="{FF2B5EF4-FFF2-40B4-BE49-F238E27FC236}">
                <a16:creationId xmlns:a16="http://schemas.microsoft.com/office/drawing/2014/main" id="{5BC7DD48-9441-4591-A6C9-627E5A12DAAC}"/>
              </a:ext>
            </a:extLst>
          </p:cNvPr>
          <p:cNvGraphicFramePr/>
          <p:nvPr>
            <p:extLst>
              <p:ext uri="{D42A27DB-BD31-4B8C-83A1-F6EECF244321}">
                <p14:modId xmlns:p14="http://schemas.microsoft.com/office/powerpoint/2010/main" val="2876118248"/>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4" hidden="1">
            <a:extLst>
              <a:ext uri="{FF2B5EF4-FFF2-40B4-BE49-F238E27FC236}">
                <a16:creationId xmlns:a16="http://schemas.microsoft.com/office/drawing/2014/main" id="{56E0EA80-E402-9546-8669-8CAF169C4224}"/>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3" hidden="1">
            <a:extLst>
              <a:ext uri="{FF2B5EF4-FFF2-40B4-BE49-F238E27FC236}">
                <a16:creationId xmlns:a16="http://schemas.microsoft.com/office/drawing/2014/main" id="{FA751C9B-EA65-634D-BC4A-506F83D866DB}"/>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2" name="Chart 2" hidden="1">
            <a:extLst>
              <a:ext uri="{FF2B5EF4-FFF2-40B4-BE49-F238E27FC236}">
                <a16:creationId xmlns:a16="http://schemas.microsoft.com/office/drawing/2014/main" id="{55697BD0-C37A-7144-9CC9-D24DFFC98599}"/>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A9CC9F60-2D5E-4722-BF56-76CCE75318D6}"/>
              </a:ext>
            </a:extLst>
          </p:cNvPr>
          <p:cNvSpPr>
            <a:spLocks noGrp="1"/>
          </p:cNvSpPr>
          <p:nvPr>
            <p:ph type="sldNum" sz="quarter" idx="4"/>
          </p:nvPr>
        </p:nvSpPr>
        <p:spPr/>
        <p:txBody>
          <a:bodyPr/>
          <a:lstStyle/>
          <a:p>
            <a:fld id="{13DAD56E-802A-2646-A8DB-6610A51D0FC3}" type="slidenum">
              <a:rPr lang="en-US" smtClean="0"/>
              <a:t>143</a:t>
            </a:fld>
            <a:endParaRPr lang="en-US"/>
          </a:p>
        </p:txBody>
      </p:sp>
    </p:spTree>
    <p:extLst>
      <p:ext uri="{BB962C8B-B14F-4D97-AF65-F5344CB8AC3E}">
        <p14:creationId xmlns:p14="http://schemas.microsoft.com/office/powerpoint/2010/main" val="1514637040"/>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Throughout the Airport – Availability of Washrooms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Availability </a:t>
            </a:r>
            <a:r>
              <a:rPr lang="en-CA" sz="800"/>
              <a:t>of washrooms/toilets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078F53DC-ADAF-4748-92F8-111E23E510DD}"/>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C44B59E9-056F-4A60-B8A7-EC153E23C6B4}"/>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17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679FB99A-7B82-45E3-AB34-DDD27566F25B}"/>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179EDF01-9A7F-4DC9-81A6-FED74B8B6BEB}"/>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B50EDCBC-B502-4EEA-902E-47BEB1D4CB6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18" name="Table 26">
            <a:extLst>
              <a:ext uri="{FF2B5EF4-FFF2-40B4-BE49-F238E27FC236}">
                <a16:creationId xmlns:a16="http://schemas.microsoft.com/office/drawing/2014/main" id="{8038423C-92BE-4503-8C7C-F88B7BFE7309}"/>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F3C60014-163D-45C7-B749-330FABA80165}"/>
              </a:ext>
            </a:extLst>
          </p:cNvPr>
          <p:cNvGraphicFramePr/>
          <p:nvPr>
            <p:extLst>
              <p:ext uri="{D42A27DB-BD31-4B8C-83A1-F6EECF244321}">
                <p14:modId xmlns:p14="http://schemas.microsoft.com/office/powerpoint/2010/main" val="65730401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4" hidden="1">
            <a:extLst>
              <a:ext uri="{FF2B5EF4-FFF2-40B4-BE49-F238E27FC236}">
                <a16:creationId xmlns:a16="http://schemas.microsoft.com/office/drawing/2014/main" id="{6F296AE8-EA55-994A-85CF-65455FC65349}"/>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3" hidden="1">
            <a:extLst>
              <a:ext uri="{FF2B5EF4-FFF2-40B4-BE49-F238E27FC236}">
                <a16:creationId xmlns:a16="http://schemas.microsoft.com/office/drawing/2014/main" id="{826896FE-E3BC-9C4D-8856-0C66F2901822}"/>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2" hidden="1">
            <a:extLst>
              <a:ext uri="{FF2B5EF4-FFF2-40B4-BE49-F238E27FC236}">
                <a16:creationId xmlns:a16="http://schemas.microsoft.com/office/drawing/2014/main" id="{6B5F9D02-B04A-EA46-B158-4FB4431F4B28}"/>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39FAA5A3-1A8F-4452-8ECF-939DEA4A0AF9}"/>
              </a:ext>
            </a:extLst>
          </p:cNvPr>
          <p:cNvSpPr>
            <a:spLocks noGrp="1"/>
          </p:cNvSpPr>
          <p:nvPr>
            <p:ph type="sldNum" sz="quarter" idx="4"/>
          </p:nvPr>
        </p:nvSpPr>
        <p:spPr/>
        <p:txBody>
          <a:bodyPr/>
          <a:lstStyle/>
          <a:p>
            <a:fld id="{13DAD56E-802A-2646-A8DB-6610A51D0FC3}" type="slidenum">
              <a:rPr lang="en-US" smtClean="0"/>
              <a:t>144</a:t>
            </a:fld>
            <a:endParaRPr lang="en-US"/>
          </a:p>
        </p:txBody>
      </p:sp>
    </p:spTree>
    <p:extLst>
      <p:ext uri="{BB962C8B-B14F-4D97-AF65-F5344CB8AC3E}">
        <p14:creationId xmlns:p14="http://schemas.microsoft.com/office/powerpoint/2010/main" val="590580433"/>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Throughout the Airport – Cleanliness of Washrooms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Cleanliness </a:t>
            </a:r>
            <a:r>
              <a:rPr lang="en-US" sz="800"/>
              <a:t>of washrooms/toilets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E0DAFE34-87FC-4704-8EA8-F7110505D82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2" name="Table 25">
            <a:extLst>
              <a:ext uri="{FF2B5EF4-FFF2-40B4-BE49-F238E27FC236}">
                <a16:creationId xmlns:a16="http://schemas.microsoft.com/office/drawing/2014/main" id="{508451D6-51B6-45C7-B9FB-80FDB46CE61A}"/>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17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3" name="Table 13">
            <a:extLst>
              <a:ext uri="{FF2B5EF4-FFF2-40B4-BE49-F238E27FC236}">
                <a16:creationId xmlns:a16="http://schemas.microsoft.com/office/drawing/2014/main" id="{E8F4A8B4-FA0E-474D-9812-78A505C54C2C}"/>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84195276-65ED-4C52-B27C-6788B1FCBF74}"/>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90898B3D-8384-4CA6-AF41-8382ED870F5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18" name="Table 26">
            <a:extLst>
              <a:ext uri="{FF2B5EF4-FFF2-40B4-BE49-F238E27FC236}">
                <a16:creationId xmlns:a16="http://schemas.microsoft.com/office/drawing/2014/main" id="{EEE29E4D-C63D-4CF7-9A67-310E08D4968C}"/>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3.88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3" name="Chart 4" hidden="1">
            <a:extLst>
              <a:ext uri="{FF2B5EF4-FFF2-40B4-BE49-F238E27FC236}">
                <a16:creationId xmlns:a16="http://schemas.microsoft.com/office/drawing/2014/main" id="{61CD64F5-40BD-F541-BE5C-5B4434F1E9E5}"/>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4" name="Chart 3" hidden="1">
            <a:extLst>
              <a:ext uri="{FF2B5EF4-FFF2-40B4-BE49-F238E27FC236}">
                <a16:creationId xmlns:a16="http://schemas.microsoft.com/office/drawing/2014/main" id="{1271D850-85DF-6D45-B06E-216CCE0D2E1D}"/>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5" name="Chart 2" hidden="1">
            <a:extLst>
              <a:ext uri="{FF2B5EF4-FFF2-40B4-BE49-F238E27FC236}">
                <a16:creationId xmlns:a16="http://schemas.microsoft.com/office/drawing/2014/main" id="{027670F6-793A-5849-9266-B6C1F8690C70}"/>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B42F2724-C47D-4BDE-9B73-33C6EA1CA115}"/>
              </a:ext>
            </a:extLst>
          </p:cNvPr>
          <p:cNvSpPr>
            <a:spLocks noGrp="1"/>
          </p:cNvSpPr>
          <p:nvPr>
            <p:ph type="sldNum" sz="quarter" idx="4"/>
          </p:nvPr>
        </p:nvSpPr>
        <p:spPr/>
        <p:txBody>
          <a:bodyPr/>
          <a:lstStyle/>
          <a:p>
            <a:fld id="{13DAD56E-802A-2646-A8DB-6610A51D0FC3}" type="slidenum">
              <a:rPr lang="en-US" smtClean="0"/>
              <a:t>145</a:t>
            </a:fld>
            <a:endParaRPr lang="en-US"/>
          </a:p>
        </p:txBody>
      </p:sp>
      <p:graphicFrame>
        <p:nvGraphicFramePr>
          <p:cNvPr id="19" name="Chart 1">
            <a:extLst>
              <a:ext uri="{FF2B5EF4-FFF2-40B4-BE49-F238E27FC236}">
                <a16:creationId xmlns:a16="http://schemas.microsoft.com/office/drawing/2014/main" id="{45C6FAA6-FB18-4923-A520-829AFD6FDFF7}"/>
              </a:ext>
            </a:extLst>
          </p:cNvPr>
          <p:cNvGraphicFramePr/>
          <p:nvPr>
            <p:extLst>
              <p:ext uri="{D42A27DB-BD31-4B8C-83A1-F6EECF244321}">
                <p14:modId xmlns:p14="http://schemas.microsoft.com/office/powerpoint/2010/main" val="917729185"/>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092359077"/>
      </p:ext>
    </p:extLst>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Airport Atmosphere – Health Safety</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Health safety</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19" name="Rectangle 18">
            <a:extLst>
              <a:ext uri="{FF2B5EF4-FFF2-40B4-BE49-F238E27FC236}">
                <a16:creationId xmlns:a16="http://schemas.microsoft.com/office/drawing/2014/main" id="{6184F505-677B-49F5-9041-B744143FB01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6" name="Table 25">
            <a:extLst>
              <a:ext uri="{FF2B5EF4-FFF2-40B4-BE49-F238E27FC236}">
                <a16:creationId xmlns:a16="http://schemas.microsoft.com/office/drawing/2014/main" id="{B84858BD-C68B-484A-9027-3783FA52B752}"/>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16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7" name="Table 13">
            <a:extLst>
              <a:ext uri="{FF2B5EF4-FFF2-40B4-BE49-F238E27FC236}">
                <a16:creationId xmlns:a16="http://schemas.microsoft.com/office/drawing/2014/main" id="{672A0849-DB79-4EE7-BBBF-BC7AA0DC82D2}"/>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5" name="Oval 24">
            <a:extLst>
              <a:ext uri="{FF2B5EF4-FFF2-40B4-BE49-F238E27FC236}">
                <a16:creationId xmlns:a16="http://schemas.microsoft.com/office/drawing/2014/main" id="{36EDB963-B345-4D75-B514-51B074D41D5A}"/>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8" name="Graphic 27" descr="Sanitizer outline">
            <a:extLst>
              <a:ext uri="{FF2B5EF4-FFF2-40B4-BE49-F238E27FC236}">
                <a16:creationId xmlns:a16="http://schemas.microsoft.com/office/drawing/2014/main" id="{0AABAC16-32DD-4C4C-8527-84C1BEA3A61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4636" y="293991"/>
            <a:ext cx="667336" cy="667336"/>
          </a:xfrm>
          <a:prstGeom prst="rect">
            <a:avLst/>
          </a:prstGeom>
        </p:spPr>
      </p:pic>
      <p:graphicFrame>
        <p:nvGraphicFramePr>
          <p:cNvPr id="21" name="Table 26">
            <a:extLst>
              <a:ext uri="{FF2B5EF4-FFF2-40B4-BE49-F238E27FC236}">
                <a16:creationId xmlns:a16="http://schemas.microsoft.com/office/drawing/2014/main" id="{B84DAD02-7C0B-4614-BF0F-4D4A80D07E37}"/>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4.11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Chart 1">
            <a:extLst>
              <a:ext uri="{FF2B5EF4-FFF2-40B4-BE49-F238E27FC236}">
                <a16:creationId xmlns:a16="http://schemas.microsoft.com/office/drawing/2014/main" id="{51600D9C-A90D-4AAA-90F8-0C6319CF1D3F}"/>
              </a:ext>
            </a:extLst>
          </p:cNvPr>
          <p:cNvGraphicFramePr/>
          <p:nvPr>
            <p:extLst>
              <p:ext uri="{D42A27DB-BD31-4B8C-83A1-F6EECF244321}">
                <p14:modId xmlns:p14="http://schemas.microsoft.com/office/powerpoint/2010/main" val="408255655"/>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4" hidden="1">
            <a:extLst>
              <a:ext uri="{FF2B5EF4-FFF2-40B4-BE49-F238E27FC236}">
                <a16:creationId xmlns:a16="http://schemas.microsoft.com/office/drawing/2014/main" id="{4B00E5ED-1F5B-304C-8501-1B99A56ADE2E}"/>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3" hidden="1">
            <a:extLst>
              <a:ext uri="{FF2B5EF4-FFF2-40B4-BE49-F238E27FC236}">
                <a16:creationId xmlns:a16="http://schemas.microsoft.com/office/drawing/2014/main" id="{F200767F-1D85-A24F-8336-0485428B1EF9}"/>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4" name="Chart 2" hidden="1">
            <a:extLst>
              <a:ext uri="{FF2B5EF4-FFF2-40B4-BE49-F238E27FC236}">
                <a16:creationId xmlns:a16="http://schemas.microsoft.com/office/drawing/2014/main" id="{3C4C011B-0A14-6344-B5E2-61E95B8793EE}"/>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7D8FE34B-32D5-49AC-9847-D56E0FCF01E8}"/>
              </a:ext>
            </a:extLst>
          </p:cNvPr>
          <p:cNvSpPr>
            <a:spLocks noGrp="1"/>
          </p:cNvSpPr>
          <p:nvPr>
            <p:ph type="sldNum" sz="quarter" idx="4"/>
          </p:nvPr>
        </p:nvSpPr>
        <p:spPr/>
        <p:txBody>
          <a:bodyPr/>
          <a:lstStyle/>
          <a:p>
            <a:fld id="{13DAD56E-802A-2646-A8DB-6610A51D0FC3}" type="slidenum">
              <a:rPr lang="en-US" smtClean="0"/>
              <a:t>146</a:t>
            </a:fld>
            <a:endParaRPr lang="en-US"/>
          </a:p>
        </p:txBody>
      </p:sp>
    </p:spTree>
    <p:extLst>
      <p:ext uri="{BB962C8B-B14F-4D97-AF65-F5344CB8AC3E}">
        <p14:creationId xmlns:p14="http://schemas.microsoft.com/office/powerpoint/2010/main" val="1627008494"/>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Airport Atmosphere – Cleanliness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Cleanliness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22" name="Rectangle 21">
            <a:extLst>
              <a:ext uri="{FF2B5EF4-FFF2-40B4-BE49-F238E27FC236}">
                <a16:creationId xmlns:a16="http://schemas.microsoft.com/office/drawing/2014/main" id="{1B5867AC-825E-4181-9F5F-AF49D90D2BC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Table 25">
            <a:extLst>
              <a:ext uri="{FF2B5EF4-FFF2-40B4-BE49-F238E27FC236}">
                <a16:creationId xmlns:a16="http://schemas.microsoft.com/office/drawing/2014/main" id="{1C4D7E76-F75F-40D1-B045-AE6781C8E974}"/>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20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5" name="Table 13">
            <a:extLst>
              <a:ext uri="{FF2B5EF4-FFF2-40B4-BE49-F238E27FC236}">
                <a16:creationId xmlns:a16="http://schemas.microsoft.com/office/drawing/2014/main" id="{5E0D43E0-7517-4DCA-A3B0-BE1A06C42DA5}"/>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3" name="Oval 22">
            <a:extLst>
              <a:ext uri="{FF2B5EF4-FFF2-40B4-BE49-F238E27FC236}">
                <a16:creationId xmlns:a16="http://schemas.microsoft.com/office/drawing/2014/main" id="{7D418120-EE37-4F70-8833-2F2E26B36B61}"/>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6" name="Graphic 25" descr="Sanitizer outline">
            <a:extLst>
              <a:ext uri="{FF2B5EF4-FFF2-40B4-BE49-F238E27FC236}">
                <a16:creationId xmlns:a16="http://schemas.microsoft.com/office/drawing/2014/main" id="{262A22B0-4EE4-4C06-9FBF-AAF94F92A27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4636" y="293991"/>
            <a:ext cx="667336" cy="667336"/>
          </a:xfrm>
          <a:prstGeom prst="rect">
            <a:avLst/>
          </a:prstGeom>
        </p:spPr>
      </p:pic>
      <p:graphicFrame>
        <p:nvGraphicFramePr>
          <p:cNvPr id="28" name="Table 26">
            <a:extLst>
              <a:ext uri="{FF2B5EF4-FFF2-40B4-BE49-F238E27FC236}">
                <a16:creationId xmlns:a16="http://schemas.microsoft.com/office/drawing/2014/main" id="{DAC92533-91A7-4C43-866C-A5D609E03FDE}"/>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3.99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AEA1781B-DA71-486F-A420-58C4B4EE0C61}"/>
              </a:ext>
            </a:extLst>
          </p:cNvPr>
          <p:cNvGraphicFramePr/>
          <p:nvPr>
            <p:extLst>
              <p:ext uri="{D42A27DB-BD31-4B8C-83A1-F6EECF244321}">
                <p14:modId xmlns:p14="http://schemas.microsoft.com/office/powerpoint/2010/main" val="1065586989"/>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4" hidden="1">
            <a:extLst>
              <a:ext uri="{FF2B5EF4-FFF2-40B4-BE49-F238E27FC236}">
                <a16:creationId xmlns:a16="http://schemas.microsoft.com/office/drawing/2014/main" id="{3EABA5CD-F1B5-4F4D-AC86-34627332A703}"/>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3" hidden="1">
            <a:extLst>
              <a:ext uri="{FF2B5EF4-FFF2-40B4-BE49-F238E27FC236}">
                <a16:creationId xmlns:a16="http://schemas.microsoft.com/office/drawing/2014/main" id="{ACD5D4BA-12C3-2242-A446-1F5DBC6BAC5F}"/>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 name="Chart 2" hidden="1">
            <a:extLst>
              <a:ext uri="{FF2B5EF4-FFF2-40B4-BE49-F238E27FC236}">
                <a16:creationId xmlns:a16="http://schemas.microsoft.com/office/drawing/2014/main" id="{7122A61C-8E4F-AA4C-AF4C-5482EC643A79}"/>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ACFD6E69-B77B-4C36-8392-B7E30DC8CB85}"/>
              </a:ext>
            </a:extLst>
          </p:cNvPr>
          <p:cNvSpPr>
            <a:spLocks noGrp="1"/>
          </p:cNvSpPr>
          <p:nvPr>
            <p:ph type="sldNum" sz="quarter" idx="4"/>
          </p:nvPr>
        </p:nvSpPr>
        <p:spPr/>
        <p:txBody>
          <a:bodyPr/>
          <a:lstStyle/>
          <a:p>
            <a:fld id="{13DAD56E-802A-2646-A8DB-6610A51D0FC3}" type="slidenum">
              <a:rPr lang="en-US" smtClean="0"/>
              <a:t>147</a:t>
            </a:fld>
            <a:endParaRPr lang="en-US"/>
          </a:p>
        </p:txBody>
      </p:sp>
    </p:spTree>
    <p:extLst>
      <p:ext uri="{BB962C8B-B14F-4D97-AF65-F5344CB8AC3E}">
        <p14:creationId xmlns:p14="http://schemas.microsoft.com/office/powerpoint/2010/main" val="1788108716"/>
      </p:ext>
    </p:extLst>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CA"/>
              <a:t>BWI – Ranking </a:t>
            </a:r>
            <a:r>
              <a:rPr lang="en-US"/>
              <a:t>Amongst Airports of 25-40M</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Airport Atmosphere – Ambience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Ambience</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airports of the same size.</a:t>
            </a:r>
            <a:endParaRPr lang="en-US" b="1" i="1">
              <a:solidFill>
                <a:schemeClr val="tx1">
                  <a:lumMod val="85000"/>
                  <a:lumOff val="15000"/>
                </a:schemeClr>
              </a:solidFill>
            </a:endParaRPr>
          </a:p>
        </p:txBody>
      </p:sp>
      <p:sp>
        <p:nvSpPr>
          <p:cNvPr id="25" name="Rectangle 24">
            <a:extLst>
              <a:ext uri="{FF2B5EF4-FFF2-40B4-BE49-F238E27FC236}">
                <a16:creationId xmlns:a16="http://schemas.microsoft.com/office/drawing/2014/main" id="{B388C79D-03F6-42B7-8255-4CAC2A52B2F8}"/>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7" name="Table 25">
            <a:extLst>
              <a:ext uri="{FF2B5EF4-FFF2-40B4-BE49-F238E27FC236}">
                <a16:creationId xmlns:a16="http://schemas.microsoft.com/office/drawing/2014/main" id="{47979B79-A434-4B99-8BE7-6553D5A9D8A1}"/>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25-40M Airports</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19 / 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8" name="Table 13">
            <a:extLst>
              <a:ext uri="{FF2B5EF4-FFF2-40B4-BE49-F238E27FC236}">
                <a16:creationId xmlns:a16="http://schemas.microsoft.com/office/drawing/2014/main" id="{DE4927AB-8F7B-4635-A6A2-7B43A5D42D4B}"/>
              </a:ext>
            </a:extLst>
          </p:cNvPr>
          <p:cNvGraphicFramePr>
            <a:graphicFrameLocks noGrp="1"/>
          </p:cNvGraphicFramePr>
          <p:nvPr/>
        </p:nvGraphicFramePr>
        <p:xfrm>
          <a:off x="418354" y="1645920"/>
          <a:ext cx="113184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2" name="Oval 21">
            <a:extLst>
              <a:ext uri="{FF2B5EF4-FFF2-40B4-BE49-F238E27FC236}">
                <a16:creationId xmlns:a16="http://schemas.microsoft.com/office/drawing/2014/main" id="{1BAA2B90-D5F6-4F44-9448-FF4B2618C1C5}"/>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Graphic 22" descr="Sanitizer outline">
            <a:extLst>
              <a:ext uri="{FF2B5EF4-FFF2-40B4-BE49-F238E27FC236}">
                <a16:creationId xmlns:a16="http://schemas.microsoft.com/office/drawing/2014/main" id="{B38A3ECA-0E60-456B-AD3E-BF3408E6917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4636" y="293991"/>
            <a:ext cx="667336" cy="667336"/>
          </a:xfrm>
          <a:prstGeom prst="rect">
            <a:avLst/>
          </a:prstGeom>
        </p:spPr>
      </p:pic>
      <p:graphicFrame>
        <p:nvGraphicFramePr>
          <p:cNvPr id="26" name="Table 26">
            <a:extLst>
              <a:ext uri="{FF2B5EF4-FFF2-40B4-BE49-F238E27FC236}">
                <a16:creationId xmlns:a16="http://schemas.microsoft.com/office/drawing/2014/main" id="{5E6C3C09-851E-4DF7-9408-E1290EE2F0BC}"/>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25-40M Airports </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3.95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D180B547-A0FB-498A-B77B-55848F6FA403}"/>
              </a:ext>
            </a:extLst>
          </p:cNvPr>
          <p:cNvGraphicFramePr/>
          <p:nvPr>
            <p:extLst>
              <p:ext uri="{D42A27DB-BD31-4B8C-83A1-F6EECF244321}">
                <p14:modId xmlns:p14="http://schemas.microsoft.com/office/powerpoint/2010/main" val="2122764958"/>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4" hidden="1">
            <a:extLst>
              <a:ext uri="{FF2B5EF4-FFF2-40B4-BE49-F238E27FC236}">
                <a16:creationId xmlns:a16="http://schemas.microsoft.com/office/drawing/2014/main" id="{38B15D15-BA85-DB4E-A6E7-9A376F225419}"/>
              </a:ext>
            </a:extLst>
          </p:cNvPr>
          <p:cNvGraphicFramePr/>
          <p:nvPr>
            <p:extLst>
              <p:ext uri="{D42A27DB-BD31-4B8C-83A1-F6EECF244321}">
                <p14:modId xmlns:p14="http://schemas.microsoft.com/office/powerpoint/2010/main" val="137513767"/>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3" hidden="1">
            <a:extLst>
              <a:ext uri="{FF2B5EF4-FFF2-40B4-BE49-F238E27FC236}">
                <a16:creationId xmlns:a16="http://schemas.microsoft.com/office/drawing/2014/main" id="{58209603-674F-6044-917C-06729F961556}"/>
              </a:ext>
            </a:extLst>
          </p:cNvPr>
          <p:cNvGraphicFramePr/>
          <p:nvPr>
            <p:extLst>
              <p:ext uri="{D42A27DB-BD31-4B8C-83A1-F6EECF244321}">
                <p14:modId xmlns:p14="http://schemas.microsoft.com/office/powerpoint/2010/main" val="2750509093"/>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 name="Chart 2" hidden="1">
            <a:extLst>
              <a:ext uri="{FF2B5EF4-FFF2-40B4-BE49-F238E27FC236}">
                <a16:creationId xmlns:a16="http://schemas.microsoft.com/office/drawing/2014/main" id="{822D30F9-004B-274F-9799-20CC2D513FBB}"/>
              </a:ext>
            </a:extLst>
          </p:cNvPr>
          <p:cNvGraphicFramePr/>
          <p:nvPr>
            <p:extLst>
              <p:ext uri="{D42A27DB-BD31-4B8C-83A1-F6EECF244321}">
                <p14:modId xmlns:p14="http://schemas.microsoft.com/office/powerpoint/2010/main" val="618740837"/>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CA8C1CAC-35D8-411B-B4F4-572A814B972B}"/>
              </a:ext>
            </a:extLst>
          </p:cNvPr>
          <p:cNvSpPr>
            <a:spLocks noGrp="1"/>
          </p:cNvSpPr>
          <p:nvPr>
            <p:ph type="sldNum" sz="quarter" idx="4"/>
          </p:nvPr>
        </p:nvSpPr>
        <p:spPr/>
        <p:txBody>
          <a:bodyPr/>
          <a:lstStyle/>
          <a:p>
            <a:fld id="{13DAD56E-802A-2646-A8DB-6610A51D0FC3}" type="slidenum">
              <a:rPr lang="en-US" smtClean="0"/>
              <a:t>148</a:t>
            </a:fld>
            <a:endParaRPr lang="en-US"/>
          </a:p>
        </p:txBody>
      </p:sp>
    </p:spTree>
    <p:extLst>
      <p:ext uri="{BB962C8B-B14F-4D97-AF65-F5344CB8AC3E}">
        <p14:creationId xmlns:p14="http://schemas.microsoft.com/office/powerpoint/2010/main" val="891974276"/>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22D968A-309E-F223-5AC6-C648D23AE2A4}"/>
              </a:ext>
            </a:extLst>
          </p:cNvPr>
          <p:cNvSpPr txBox="1"/>
          <p:nvPr/>
        </p:nvSpPr>
        <p:spPr>
          <a:xfrm>
            <a:off x="8418604" y="4009609"/>
            <a:ext cx="3133705" cy="54864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r>
              <a:rPr lang="en-US" sz="3000">
                <a:solidFill>
                  <a:srgbClr val="1F497D">
                    <a:lumMod val="60000"/>
                    <a:lumOff val="40000"/>
                  </a:srgbClr>
                </a:solidFill>
                <a:latin typeface="Arial" panose="020B0604020202020204" pitchFamily="34" charset="0"/>
                <a:cs typeface="Arial" panose="020B0604020202020204" pitchFamily="34" charset="0"/>
              </a:rPr>
              <a:t>© 2023 ACI</a:t>
            </a:r>
          </a:p>
        </p:txBody>
      </p:sp>
    </p:spTree>
    <p:extLst>
      <p:ext uri="{BB962C8B-B14F-4D97-AF65-F5344CB8AC3E}">
        <p14:creationId xmlns:p14="http://schemas.microsoft.com/office/powerpoint/2010/main" val="1997501072"/>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1D3AB9C-D3D7-4A89-B039-4F312174D4D9}"/>
              </a:ext>
            </a:extLst>
          </p:cNvPr>
          <p:cNvSpPr>
            <a:spLocks noGrp="1"/>
          </p:cNvSpPr>
          <p:nvPr>
            <p:ph type="title"/>
          </p:nvPr>
        </p:nvSpPr>
        <p:spPr/>
        <p:txBody>
          <a:bodyPr>
            <a:normAutofit/>
          </a:bodyPr>
          <a:lstStyle/>
          <a:p>
            <a:r>
              <a:rPr lang="en-US" b="1"/>
              <a:t>Methodology at a Glance</a:t>
            </a:r>
            <a:br>
              <a:rPr lang="en-US" b="0">
                <a:solidFill>
                  <a:schemeClr val="bg2"/>
                </a:solidFill>
              </a:rPr>
            </a:br>
            <a:r>
              <a:rPr lang="en-US" b="0">
                <a:solidFill>
                  <a:schemeClr val="bg2"/>
                </a:solidFill>
              </a:rPr>
              <a:t>Customized Panel Airports – Q2 2023</a:t>
            </a:r>
          </a:p>
        </p:txBody>
      </p:sp>
      <p:graphicFrame>
        <p:nvGraphicFramePr>
          <p:cNvPr id="6" name="Table 5">
            <a:extLst>
              <a:ext uri="{FF2B5EF4-FFF2-40B4-BE49-F238E27FC236}">
                <a16:creationId xmlns:a16="http://schemas.microsoft.com/office/drawing/2014/main" id="{2BF6ABC4-92CE-4F9B-AF27-DA1E2687CE5F}"/>
              </a:ext>
            </a:extLst>
          </p:cNvPr>
          <p:cNvGraphicFramePr>
            <a:graphicFrameLocks noGrp="1"/>
          </p:cNvGraphicFramePr>
          <p:nvPr>
            <p:extLst>
              <p:ext uri="{D42A27DB-BD31-4B8C-83A1-F6EECF244321}">
                <p14:modId xmlns:p14="http://schemas.microsoft.com/office/powerpoint/2010/main" val="3901829109"/>
              </p:ext>
            </p:extLst>
          </p:nvPr>
        </p:nvGraphicFramePr>
        <p:xfrm>
          <a:off x="632080" y="1432629"/>
          <a:ext cx="10797089" cy="4766900"/>
        </p:xfrm>
        <a:graphic>
          <a:graphicData uri="http://schemas.openxmlformats.org/drawingml/2006/table">
            <a:tbl>
              <a:tblPr>
                <a:tableStyleId>{2D5ABB26-0587-4C30-8999-92F81FD0307C}</a:tableStyleId>
              </a:tblPr>
              <a:tblGrid>
                <a:gridCol w="774689">
                  <a:extLst>
                    <a:ext uri="{9D8B030D-6E8A-4147-A177-3AD203B41FA5}">
                      <a16:colId xmlns:a16="http://schemas.microsoft.com/office/drawing/2014/main" val="4217356638"/>
                    </a:ext>
                  </a:extLst>
                </a:gridCol>
                <a:gridCol w="3513600">
                  <a:extLst>
                    <a:ext uri="{9D8B030D-6E8A-4147-A177-3AD203B41FA5}">
                      <a16:colId xmlns:a16="http://schemas.microsoft.com/office/drawing/2014/main" val="3703350248"/>
                    </a:ext>
                  </a:extLst>
                </a:gridCol>
                <a:gridCol w="2113200">
                  <a:extLst>
                    <a:ext uri="{9D8B030D-6E8A-4147-A177-3AD203B41FA5}">
                      <a16:colId xmlns:a16="http://schemas.microsoft.com/office/drawing/2014/main" val="3970277663"/>
                    </a:ext>
                  </a:extLst>
                </a:gridCol>
                <a:gridCol w="2152800">
                  <a:extLst>
                    <a:ext uri="{9D8B030D-6E8A-4147-A177-3AD203B41FA5}">
                      <a16:colId xmlns:a16="http://schemas.microsoft.com/office/drawing/2014/main" val="3899466199"/>
                    </a:ext>
                  </a:extLst>
                </a:gridCol>
                <a:gridCol w="2242800">
                  <a:extLst>
                    <a:ext uri="{9D8B030D-6E8A-4147-A177-3AD203B41FA5}">
                      <a16:colId xmlns:a16="http://schemas.microsoft.com/office/drawing/2014/main" val="3226345182"/>
                    </a:ext>
                  </a:extLst>
                </a:gridCol>
              </a:tblGrid>
              <a:tr h="198740">
                <a:tc>
                  <a:txBody>
                    <a:bodyPr/>
                    <a:lstStyle/>
                    <a:p>
                      <a:pPr algn="l" fontAlgn="ctr"/>
                      <a:r>
                        <a:rPr lang="en-US" sz="950" b="1" u="none" strike="noStrike" baseline="0" noProof="0">
                          <a:solidFill>
                            <a:srgbClr val="FFFFFF"/>
                          </a:solidFill>
                          <a:effectLst/>
                          <a:latin typeface="Arial" panose="020B0604020202020204" pitchFamily="34" charset="0"/>
                          <a:cs typeface="Arial" panose="020B0604020202020204" pitchFamily="34" charset="0"/>
                        </a:rPr>
                        <a:t>Code</a:t>
                      </a:r>
                      <a:endParaRPr lang="en-US" sz="950" b="1" i="0" u="none" strike="noStrike" baseline="0" noProof="0">
                        <a:solidFill>
                          <a:srgbClr val="FFFFFF"/>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950" b="1" u="none" strike="noStrike" baseline="0" noProof="0">
                          <a:solidFill>
                            <a:srgbClr val="FFFFFF"/>
                          </a:solidFill>
                          <a:effectLst/>
                          <a:latin typeface="Arial" panose="020B0604020202020204" pitchFamily="34" charset="0"/>
                          <a:cs typeface="Arial" panose="020B0604020202020204" pitchFamily="34" charset="0"/>
                        </a:rPr>
                        <a:t>Name</a:t>
                      </a:r>
                      <a:endParaRPr lang="en-US" sz="950" b="1" i="0" u="none" strike="noStrike" baseline="0" noProof="0">
                        <a:solidFill>
                          <a:srgbClr val="FFFFFF"/>
                        </a:solidFill>
                        <a:effectLst/>
                        <a:latin typeface="Arial" panose="020B0604020202020204" pitchFamily="34" charset="0"/>
                        <a:cs typeface="Arial" panose="020B0604020202020204" pitchFamily="34" charset="0"/>
                      </a:endParaRPr>
                    </a:p>
                  </a:txBody>
                  <a:tcPr marL="36000" marR="2580" marT="2580" marB="0" anchor="ctr">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950" b="1" i="0" u="none" strike="noStrike" baseline="0" noProof="0">
                          <a:solidFill>
                            <a:srgbClr val="FFFFFF"/>
                          </a:solidFill>
                          <a:effectLst/>
                          <a:latin typeface="Arial" panose="020B0604020202020204" pitchFamily="34" charset="0"/>
                          <a:cs typeface="Arial" panose="020B0604020202020204" pitchFamily="34" charset="0"/>
                        </a:rPr>
                        <a:t>Region </a:t>
                      </a:r>
                    </a:p>
                  </a:txBody>
                  <a:tcPr marL="36000" marR="2580" marT="2580" marB="0" anchor="ctr">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950" b="1" i="0" u="none" strike="noStrike" baseline="0" noProof="0">
                          <a:solidFill>
                            <a:srgbClr val="FFFFFF"/>
                          </a:solidFill>
                          <a:effectLst/>
                          <a:latin typeface="Arial" panose="020B0604020202020204" pitchFamily="34" charset="0"/>
                          <a:cs typeface="Arial" panose="020B0604020202020204" pitchFamily="34" charset="0"/>
                        </a:rPr>
                        <a:t>Size Category </a:t>
                      </a:r>
                    </a:p>
                  </a:txBody>
                  <a:tcPr marL="36000" marR="2580" marT="2580" marB="0" anchor="ctr">
                    <a:lnT w="6350" cap="flat" cmpd="sng" algn="ctr">
                      <a:solidFill>
                        <a:schemeClr val="tx1">
                          <a:lumMod val="50000"/>
                          <a:lumOff val="50000"/>
                        </a:schemeClr>
                      </a:solidFill>
                      <a:prstDash val="dash"/>
                      <a:round/>
                      <a:headEnd type="none" w="med" len="med"/>
                      <a:tailEnd type="none" w="med" len="med"/>
                    </a:lnT>
                    <a:solidFill>
                      <a:schemeClr val="tx2"/>
                    </a:solidFill>
                  </a:tcPr>
                </a:tc>
                <a:tc>
                  <a:txBody>
                    <a:bodyPr/>
                    <a:lstStyle/>
                    <a:p>
                      <a:pPr algn="l" fontAlgn="ctr"/>
                      <a:r>
                        <a:rPr lang="en-US" sz="950" b="1" i="0" u="none" strike="noStrike" baseline="0" noProof="0">
                          <a:solidFill>
                            <a:srgbClr val="FFFFFF"/>
                          </a:solidFill>
                          <a:effectLst/>
                          <a:latin typeface="Arial" panose="020B0604020202020204" pitchFamily="34" charset="0"/>
                          <a:cs typeface="Arial" panose="020B0604020202020204" pitchFamily="34" charset="0"/>
                        </a:rPr>
                        <a:t>Traffic Type</a:t>
                      </a:r>
                    </a:p>
                  </a:txBody>
                  <a:tcPr marL="36000" marR="2580" marT="2580" marB="0" anchor="ctr">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solidFill>
                      <a:schemeClr val="tx2"/>
                    </a:solidFill>
                  </a:tcPr>
                </a:tc>
                <a:extLst>
                  <a:ext uri="{0D108BD9-81ED-4DB2-BD59-A6C34878D82A}">
                    <a16:rowId xmlns:a16="http://schemas.microsoft.com/office/drawing/2014/main" val="3544092836"/>
                  </a:ext>
                </a:extLst>
              </a:tr>
              <a:tr h="108000">
                <a:tc>
                  <a:txBody>
                    <a:bodyPr/>
                    <a:lstStyle/>
                    <a:p>
                      <a:pPr algn="l" fontAlgn="ctr"/>
                      <a:r>
                        <a:rPr lang="en-US" sz="95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AUS</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950" b="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Austin-Bergstrom International Airport</a:t>
                      </a:r>
                    </a:p>
                  </a:txBody>
                  <a:tcPr marL="36000" marR="2580" marT="2580" marB="0" anchor="ctr">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North America</a:t>
                      </a:r>
                    </a:p>
                  </a:txBody>
                  <a:tcPr marL="0" marR="0" marT="0" marB="0">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15-25M</a:t>
                      </a:r>
                    </a:p>
                  </a:txBody>
                  <a:tcPr marL="0" marR="0" marT="0" marB="0">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Mainly Domestic</a:t>
                      </a: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779663750"/>
                  </a:ext>
                </a:extLst>
              </a:tr>
              <a:tr h="108000">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BWI</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Baltimore/Wash. International Airport</a:t>
                      </a:r>
                    </a:p>
                  </a:txBody>
                  <a:tcPr marL="36000" marR="2580" marT="2580" marB="0" anchor="ct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North America</a:t>
                      </a:r>
                    </a:p>
                  </a:txBody>
                  <a:tcPr marL="0" marR="0" marT="0" marB="0"/>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25-40M</a:t>
                      </a:r>
                    </a:p>
                  </a:txBody>
                  <a:tcPr marL="0" marR="0" marT="0" marB="0"/>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Mainly Domestic</a:t>
                      </a: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475003818"/>
                  </a:ext>
                </a:extLst>
              </a:tr>
              <a:tr h="108000">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DAL</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Love Field Airport</a:t>
                      </a:r>
                    </a:p>
                  </a:txBody>
                  <a:tcPr marL="36000" marR="2580" marT="2580" marB="0" anchor="ctr">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North America</a:t>
                      </a:r>
                    </a:p>
                  </a:txBody>
                  <a:tcPr marL="0" marR="0" marT="0" marB="0">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15-25M</a:t>
                      </a:r>
                    </a:p>
                  </a:txBody>
                  <a:tcPr marL="0" marR="0" marT="0" marB="0">
                    <a:solidFill>
                      <a:schemeClr val="bg1">
                        <a:lumMod val="95000"/>
                      </a:schemeClr>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r>
                        <a:rPr lang="en-US" sz="950" b="0" i="0" u="none" strike="noStrike" noProof="0">
                          <a:solidFill>
                            <a:schemeClr val="tx1">
                              <a:lumMod val="85000"/>
                              <a:lumOff val="15000"/>
                            </a:schemeClr>
                          </a:solidFill>
                          <a:effectLst/>
                          <a:latin typeface="Arial" panose="020B0604020202020204" pitchFamily="34" charset="0"/>
                        </a:rPr>
                        <a:t>Domestic</a:t>
                      </a: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4286186492"/>
                  </a:ext>
                </a:extLst>
              </a:tr>
              <a:tr h="108000">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DTW</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Metropolitan Wayne Co Airport</a:t>
                      </a:r>
                    </a:p>
                  </a:txBody>
                  <a:tcPr marL="36000" marR="2580" marT="2580" marB="0" anchor="ctr"/>
                </a:tc>
                <a:tc>
                  <a:txBody>
                    <a:bodyPr/>
                    <a:lstStyle/>
                    <a:p>
                      <a:pPr marL="0" marR="0" lvl="0" indent="0" algn="l" defTabSz="457200" rtl="0" eaLnBrk="1" fontAlgn="t" latinLnBrk="0" hangingPunct="1">
                        <a:lnSpc>
                          <a:spcPct val="100000"/>
                        </a:lnSpc>
                        <a:spcBef>
                          <a:spcPct val="0"/>
                        </a:spcBef>
                        <a:spcAft>
                          <a:spcPct val="0"/>
                        </a:spcAft>
                        <a:buClrTx/>
                        <a:buSzTx/>
                        <a:buFontTx/>
                        <a:buNone/>
                        <a:defRPr/>
                      </a:pPr>
                      <a:r>
                        <a:rPr kumimoji="0" lang="en-US" sz="95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North America</a:t>
                      </a:r>
                    </a:p>
                  </a:txBody>
                  <a:tcPr marL="0" marR="0" marT="0" marB="0"/>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25-40M</a:t>
                      </a:r>
                    </a:p>
                  </a:txBody>
                  <a:tcPr marL="0" marR="0" marT="0" marB="0"/>
                </a:tc>
                <a:tc>
                  <a:txBody>
                    <a:bodyPr/>
                    <a:lstStyle/>
                    <a:p>
                      <a:pPr marL="0" marR="0" lvl="0" indent="0" algn="l" defTabSz="457200" rtl="0" eaLnBrk="1" fontAlgn="t" latinLnBrk="0" hangingPunct="1">
                        <a:lnSpc>
                          <a:spcPct val="100000"/>
                        </a:lnSpc>
                        <a:spcBef>
                          <a:spcPct val="0"/>
                        </a:spcBef>
                        <a:spcAft>
                          <a:spcPct val="0"/>
                        </a:spcAft>
                        <a:buClrTx/>
                        <a:buSzTx/>
                        <a:buFontTx/>
                        <a:buNone/>
                        <a:defRPr/>
                      </a:pPr>
                      <a:r>
                        <a:rPr lang="en-US" sz="950" b="0" i="0" u="none" strike="noStrike" noProof="0">
                          <a:solidFill>
                            <a:schemeClr val="tx1">
                              <a:lumMod val="85000"/>
                              <a:lumOff val="15000"/>
                            </a:schemeClr>
                          </a:solidFill>
                          <a:effectLst/>
                          <a:latin typeface="Arial" panose="020B0604020202020204" pitchFamily="34" charset="0"/>
                        </a:rPr>
                        <a:t>Mainly Domestic</a:t>
                      </a: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606841086"/>
                  </a:ext>
                </a:extLst>
              </a:tr>
              <a:tr h="108000">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IND</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Indianapolis International Airport</a:t>
                      </a:r>
                    </a:p>
                  </a:txBody>
                  <a:tcPr marL="36000" marR="2580" marT="2580" marB="0" anchor="ctr">
                    <a:solidFill>
                      <a:schemeClr val="bg1">
                        <a:lumMod val="95000"/>
                      </a:schemeClr>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r>
                        <a:rPr kumimoji="0" lang="en-US" sz="95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North America</a:t>
                      </a:r>
                    </a:p>
                  </a:txBody>
                  <a:tcPr marL="0" marR="0" marT="0" marB="0">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5-15M</a:t>
                      </a:r>
                    </a:p>
                  </a:txBody>
                  <a:tcPr marL="0" marR="0" marT="0" marB="0">
                    <a:solidFill>
                      <a:schemeClr val="bg1">
                        <a:lumMod val="95000"/>
                      </a:schemeClr>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r>
                        <a:rPr lang="en-US" sz="950" b="0" i="0" u="none" strike="noStrike" noProof="0">
                          <a:solidFill>
                            <a:schemeClr val="tx1">
                              <a:lumMod val="85000"/>
                              <a:lumOff val="15000"/>
                            </a:schemeClr>
                          </a:solidFill>
                          <a:effectLst/>
                          <a:latin typeface="Arial" panose="020B0604020202020204" pitchFamily="34" charset="0"/>
                        </a:rPr>
                        <a:t>Mainly Domestic</a:t>
                      </a: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592556878"/>
                  </a:ext>
                </a:extLst>
              </a:tr>
              <a:tr h="108000">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MSP</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Minneapolis/St P International Airport</a:t>
                      </a:r>
                    </a:p>
                  </a:txBody>
                  <a:tcPr marL="36000" marR="2580" marT="2580" marB="0" anchor="ct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North America</a:t>
                      </a:r>
                    </a:p>
                  </a:txBody>
                  <a:tcPr marL="0" marR="0" marT="0" marB="0"/>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25-40M</a:t>
                      </a:r>
                    </a:p>
                  </a:txBody>
                  <a:tcPr marL="0" marR="0" marT="0" marB="0"/>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Mainly Domestic</a:t>
                      </a: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683971896"/>
                  </a:ext>
                </a:extLst>
              </a:tr>
              <a:tr h="108000">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MSY</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Louis Armstrong New Orleans International Airport</a:t>
                      </a:r>
                    </a:p>
                  </a:txBody>
                  <a:tcPr marL="36000" marR="2580" marT="2580" marB="0" anchor="ctr">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North America</a:t>
                      </a:r>
                    </a:p>
                  </a:txBody>
                  <a:tcPr marL="0" marR="0" marT="0" marB="0">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5-15M</a:t>
                      </a:r>
                    </a:p>
                  </a:txBody>
                  <a:tcPr marL="0" marR="0" marT="0" marB="0">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Mainly Domestic</a:t>
                      </a: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964849974"/>
                  </a:ext>
                </a:extLst>
              </a:tr>
              <a:tr h="108000">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SAT</a:t>
                      </a: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San Antonio International Airport</a:t>
                      </a:r>
                    </a:p>
                  </a:txBody>
                  <a:tcPr marL="36000" marR="2580" marT="2580" marB="0" anchor="ct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North America</a:t>
                      </a:r>
                    </a:p>
                  </a:txBody>
                  <a:tcPr marL="0" marR="0" marT="0" marB="0"/>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5-15M</a:t>
                      </a:r>
                    </a:p>
                  </a:txBody>
                  <a:tcPr marL="0" marR="0" marT="0" marB="0"/>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Mainly Domestic</a:t>
                      </a: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663842823"/>
                  </a:ext>
                </a:extLst>
              </a:tr>
              <a:tr h="108000">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TPA</a:t>
                      </a: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r>
                        <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rPr>
                        <a:t>Tampa International Airport</a:t>
                      </a:r>
                    </a:p>
                  </a:txBody>
                  <a:tcPr marL="36000" marR="2580" marT="2580" marB="0" anchor="ctr">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North America</a:t>
                      </a:r>
                    </a:p>
                  </a:txBody>
                  <a:tcPr marL="0" marR="0" marT="0" marB="0">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15-25M</a:t>
                      </a:r>
                    </a:p>
                  </a:txBody>
                  <a:tcPr marL="0" marR="0" marT="0" marB="0">
                    <a:solidFill>
                      <a:schemeClr val="bg1">
                        <a:lumMod val="95000"/>
                      </a:schemeClr>
                    </a:solidFill>
                  </a:tcPr>
                </a:tc>
                <a:tc>
                  <a:txBody>
                    <a:bodyPr/>
                    <a:lstStyle/>
                    <a:p>
                      <a:pPr algn="l" fontAlgn="t"/>
                      <a:r>
                        <a:rPr lang="en-US" sz="950" b="0" i="0" u="none" strike="noStrike" noProof="0">
                          <a:solidFill>
                            <a:schemeClr val="tx1">
                              <a:lumMod val="85000"/>
                              <a:lumOff val="15000"/>
                            </a:schemeClr>
                          </a:solidFill>
                          <a:effectLst/>
                          <a:latin typeface="Arial" panose="020B0604020202020204" pitchFamily="34" charset="0"/>
                        </a:rPr>
                        <a:t>Mainly Domestic</a:t>
                      </a: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515611510"/>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626018210"/>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516135504"/>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marL="0" algn="l" defTabSz="457200" rtl="0" eaLnBrk="1" fontAlgn="t" latinLnBrk="0" hangingPunct="1"/>
                      <a:endParaRPr lang="en-US" sz="950" b="0" i="0" u="none" strike="noStrike" kern="1200" noProof="0">
                        <a:solidFill>
                          <a:schemeClr val="tx1">
                            <a:lumMod val="85000"/>
                            <a:lumOff val="15000"/>
                          </a:schemeClr>
                        </a:solidFill>
                        <a:effectLst/>
                        <a:latin typeface="Arial" panose="020B0604020202020204" pitchFamily="34" charset="0"/>
                        <a:ea typeface="+mn-ea"/>
                        <a:cs typeface="+mn-cs"/>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056766362"/>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4168321358"/>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618369429"/>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marL="0" algn="l" defTabSz="457200" rtl="0" eaLnBrk="1" fontAlgn="t" latinLnBrk="0" hangingPunct="1"/>
                      <a:endParaRPr lang="en-US" sz="950" b="0" i="0" u="none" strike="noStrike" kern="1200" noProof="0">
                        <a:solidFill>
                          <a:schemeClr val="tx1">
                            <a:lumMod val="85000"/>
                            <a:lumOff val="15000"/>
                          </a:schemeClr>
                        </a:solidFill>
                        <a:effectLst/>
                        <a:latin typeface="Arial" panose="020B0604020202020204" pitchFamily="34" charset="0"/>
                        <a:ea typeface="+mn-ea"/>
                        <a:cs typeface="+mn-cs"/>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078313725"/>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377088828"/>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322660039"/>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588322542"/>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kumimoji="0" lang="en-US" sz="95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317657326"/>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kumimoji="0" lang="en-US" sz="95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1126361404"/>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kumimoji="0" lang="en-US" sz="95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76538111"/>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kumimoji="0" lang="en-US" sz="95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968521821"/>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kumimoji="0" lang="en-US" sz="95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945215542"/>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775991334"/>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3773773659"/>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2552372330"/>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706324411"/>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marL="0" algn="l" defTabSz="457200" rtl="0" eaLnBrk="1" fontAlgn="t" latinLnBrk="0" hangingPunct="1"/>
                      <a:endParaRPr lang="en-US" sz="950" b="0" i="0" u="none" strike="noStrike" kern="1200" noProof="0">
                        <a:solidFill>
                          <a:schemeClr val="tx1">
                            <a:lumMod val="85000"/>
                            <a:lumOff val="15000"/>
                          </a:schemeClr>
                        </a:solidFill>
                        <a:effectLst/>
                        <a:latin typeface="Arial" panose="020B0604020202020204" pitchFamily="34" charset="0"/>
                        <a:ea typeface="+mn-ea"/>
                        <a:cs typeface="+mn-cs"/>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348530211"/>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solidFill>
                      <a:schemeClr val="bg1">
                        <a:lumMod val="95000"/>
                      </a:schemeClr>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solidFill>
                      <a:schemeClr val="bg1">
                        <a:lumMod val="95000"/>
                      </a:schemeClr>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solidFill>
                      <a:schemeClr val="bg1">
                        <a:lumMod val="95000"/>
                      </a:schemeClr>
                    </a:solidFill>
                  </a:tcPr>
                </a:tc>
                <a:extLst>
                  <a:ext uri="{0D108BD9-81ED-4DB2-BD59-A6C34878D82A}">
                    <a16:rowId xmlns:a16="http://schemas.microsoft.com/office/drawing/2014/main" val="1941605233"/>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tcPr>
                </a:tc>
                <a:extLst>
                  <a:ext uri="{0D108BD9-81ED-4DB2-BD59-A6C34878D82A}">
                    <a16:rowId xmlns:a16="http://schemas.microsoft.com/office/drawing/2014/main" val="3789879142"/>
                  </a:ext>
                </a:extLst>
              </a:tr>
              <a:tr h="108000">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L w="6350" cap="flat" cmpd="sng" algn="ctr">
                      <a:solidFill>
                        <a:schemeClr val="tx1">
                          <a:lumMod val="50000"/>
                          <a:lumOff val="50000"/>
                        </a:schemeClr>
                      </a:solidFill>
                      <a:prstDash val="dash"/>
                      <a:round/>
                      <a:headEnd type="none" w="med" len="med"/>
                      <a:tailEnd type="none" w="med" len="med"/>
                    </a:lnL>
                    <a:lnB w="6350" cap="flat" cmpd="sng" algn="ctr">
                      <a:solidFill>
                        <a:srgbClr val="7F7F7F"/>
                      </a:solidFill>
                      <a:prstDash val="dash"/>
                      <a:round/>
                      <a:headEnd type="none" w="med" len="med"/>
                      <a:tailEnd type="none" w="med" len="med"/>
                    </a:lnB>
                    <a:solidFill>
                      <a:srgbClr val="F2F2F2"/>
                    </a:solidFill>
                  </a:tcPr>
                </a:tc>
                <a:tc>
                  <a:txBody>
                    <a:bodyPr/>
                    <a:lstStyle/>
                    <a:p>
                      <a:pPr algn="l" fontAlgn="ctr"/>
                      <a:endParaRPr lang="en-US" sz="950" b="0" i="0" u="none" strike="noStrike" baseline="0" noProof="0">
                        <a:solidFill>
                          <a:schemeClr val="tx1">
                            <a:lumMod val="85000"/>
                            <a:lumOff val="15000"/>
                          </a:schemeClr>
                        </a:solidFill>
                        <a:effectLst/>
                        <a:latin typeface="Arial" panose="020B0604020202020204" pitchFamily="34" charset="0"/>
                        <a:cs typeface="Arial" panose="020B0604020202020204" pitchFamily="34" charset="0"/>
                      </a:endParaRPr>
                    </a:p>
                  </a:txBody>
                  <a:tcPr marL="36000" marR="2580" marT="2580" marB="0" anchor="ctr">
                    <a:lnB w="6350" cap="flat" cmpd="sng" algn="ctr">
                      <a:solidFill>
                        <a:srgbClr val="7F7F7F"/>
                      </a:solidFill>
                      <a:prstDash val="dash"/>
                      <a:round/>
                      <a:headEnd type="none" w="med" len="med"/>
                      <a:tailEnd type="none" w="med" len="med"/>
                    </a:lnB>
                    <a:solidFill>
                      <a:srgbClr val="F2F2F2"/>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defRPr/>
                      </a:pPr>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B w="6350" cap="flat" cmpd="sng" algn="ctr">
                      <a:solidFill>
                        <a:srgbClr val="7F7F7F"/>
                      </a:solidFill>
                      <a:prstDash val="dash"/>
                      <a:round/>
                      <a:headEnd type="none" w="med" len="med"/>
                      <a:tailEnd type="none" w="med" len="med"/>
                    </a:lnB>
                    <a:solidFill>
                      <a:srgbClr val="F2F2F2"/>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B w="6350" cap="flat" cmpd="sng" algn="ctr">
                      <a:solidFill>
                        <a:srgbClr val="7F7F7F"/>
                      </a:solidFill>
                      <a:prstDash val="dash"/>
                      <a:round/>
                      <a:headEnd type="none" w="med" len="med"/>
                      <a:tailEnd type="none" w="med" len="med"/>
                    </a:lnB>
                    <a:solidFill>
                      <a:srgbClr val="F2F2F2"/>
                    </a:solidFill>
                  </a:tcPr>
                </a:tc>
                <a:tc>
                  <a:txBody>
                    <a:bodyPr/>
                    <a:lstStyle/>
                    <a:p>
                      <a:pPr algn="l" fontAlgn="t"/>
                      <a:endParaRPr lang="en-US" sz="950" b="0" i="0" u="none" strike="noStrike" noProof="0">
                        <a:solidFill>
                          <a:schemeClr val="tx1">
                            <a:lumMod val="85000"/>
                            <a:lumOff val="15000"/>
                          </a:schemeClr>
                        </a:solidFill>
                        <a:effectLst/>
                        <a:latin typeface="Arial" panose="020B0604020202020204" pitchFamily="34" charset="0"/>
                      </a:endParaRPr>
                    </a:p>
                  </a:txBody>
                  <a:tcPr marL="0" marR="0" marT="0" marB="0">
                    <a:lnR w="6350" cap="flat" cmpd="sng" algn="ctr">
                      <a:solidFill>
                        <a:schemeClr val="tx1">
                          <a:lumMod val="50000"/>
                          <a:lumOff val="50000"/>
                        </a:schemeClr>
                      </a:solidFill>
                      <a:prstDash val="dash"/>
                      <a:round/>
                      <a:headEnd type="none" w="med" len="med"/>
                      <a:tailEnd type="none" w="med" len="med"/>
                    </a:lnR>
                    <a:lnB w="6350" cap="flat" cmpd="sng" algn="ctr">
                      <a:solidFill>
                        <a:srgbClr val="7F7F7F"/>
                      </a:solidFill>
                      <a:prstDash val="dash"/>
                      <a:round/>
                      <a:headEnd type="none" w="med" len="med"/>
                      <a:tailEnd type="none" w="med" len="med"/>
                    </a:lnB>
                    <a:solidFill>
                      <a:srgbClr val="F2F2F2"/>
                    </a:solidFill>
                  </a:tcPr>
                </a:tc>
                <a:extLst>
                  <a:ext uri="{0D108BD9-81ED-4DB2-BD59-A6C34878D82A}">
                    <a16:rowId xmlns:a16="http://schemas.microsoft.com/office/drawing/2014/main" val="2558283351"/>
                  </a:ext>
                </a:extLst>
              </a:tr>
            </a:tbl>
          </a:graphicData>
        </a:graphic>
      </p:graphicFrame>
      <p:sp>
        <p:nvSpPr>
          <p:cNvPr id="9" name="Rectangle 8">
            <a:extLst>
              <a:ext uri="{FF2B5EF4-FFF2-40B4-BE49-F238E27FC236}">
                <a16:creationId xmlns:a16="http://schemas.microsoft.com/office/drawing/2014/main" id="{AA96BD5F-513C-4B73-B0C1-45E851AC551A}"/>
              </a:ext>
            </a:extLst>
          </p:cNvPr>
          <p:cNvSpPr/>
          <p:nvPr/>
        </p:nvSpPr>
        <p:spPr>
          <a:xfrm>
            <a:off x="537245" y="6155439"/>
            <a:ext cx="10792897" cy="378000"/>
          </a:xfrm>
          <a:prstGeom prst="rect">
            <a:avLst/>
          </a:prstGeom>
          <a:noFill/>
          <a:ln>
            <a:noFill/>
            <a:prstDash val="dash"/>
          </a:ln>
          <a:effectLst/>
        </p:spPr>
        <p:style>
          <a:lnRef idx="1">
            <a:schemeClr val="accent1"/>
          </a:lnRef>
          <a:fillRef idx="3">
            <a:schemeClr val="accent1"/>
          </a:fillRef>
          <a:effectRef idx="2">
            <a:schemeClr val="accent1"/>
          </a:effectRef>
          <a:fontRef idx="minor">
            <a:schemeClr val="lt1"/>
          </a:fontRef>
        </p:style>
        <p:txBody>
          <a:bodyPr rtlCol="0" anchor="b"/>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r>
              <a:rPr lang="en-US" sz="800" i="1">
                <a:solidFill>
                  <a:schemeClr val="tx1">
                    <a:lumMod val="85000"/>
                    <a:lumOff val="15000"/>
                  </a:schemeClr>
                </a:solidFill>
                <a:latin typeface="Arial" panose="020B0604020202020204" pitchFamily="34" charset="0"/>
                <a:cs typeface="Arial" panose="020B0604020202020204" pitchFamily="34" charset="0"/>
              </a:rPr>
              <a:t> </a:t>
            </a:r>
          </a:p>
          <a:p>
            <a:r>
              <a:rPr lang="en-US" sz="800"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Note: The custom panel consists in a group of participating airports of interest selected for benchmark purposes. Consult section 4 to see results amongst this group.  </a:t>
            </a:r>
            <a:endParaRPr lang="en-US" sz="800" i="1">
              <a:solidFill>
                <a:schemeClr val="tx1">
                  <a:lumMod val="85000"/>
                  <a:lumOff val="15000"/>
                </a:schemeClr>
              </a:solidFill>
              <a:latin typeface="Arial" panose="020B0604020202020204" pitchFamily="34" charset="0"/>
              <a:cs typeface="Arial" panose="020B0604020202020204" pitchFamily="34" charset="0"/>
            </a:endParaRPr>
          </a:p>
        </p:txBody>
      </p:sp>
      <p:sp>
        <p:nvSpPr>
          <p:cNvPr id="7" name="Subtitle 2">
            <a:extLst>
              <a:ext uri="{FF2B5EF4-FFF2-40B4-BE49-F238E27FC236}">
                <a16:creationId xmlns:a16="http://schemas.microsoft.com/office/drawing/2014/main" id="{F95A0ACA-46A4-4E6D-8B3A-6AFF3882226E}"/>
              </a:ext>
            </a:extLst>
          </p:cNvPr>
          <p:cNvSpPr txBox="1"/>
          <p:nvPr/>
        </p:nvSpPr>
        <p:spPr>
          <a:xfrm>
            <a:off x="527307" y="1084566"/>
            <a:ext cx="11221782" cy="274320"/>
          </a:xfrm>
          <a:prstGeom prst="rect">
            <a:avLst/>
          </a:prstGeom>
        </p:spPr>
        <p:txBody>
          <a:bodyPr vert="horz" wrap="square" lIns="91440" tIns="45720" rIns="91440" bIns="45720" rtlCol="0">
            <a:spAutoFit/>
          </a:bodyPr>
          <a:lstStyle>
            <a:defPPr>
              <a:defRPr lang="en-US"/>
            </a:defPPr>
            <a:lvl1pPr marL="457200" marR="0" indent="-457200" algn="l" defTabSz="457200" rtl="0" eaLnBrk="1" fontAlgn="auto" latinLnBrk="0" hangingPunct="1">
              <a:lnSpc>
                <a:spcPct val="100000"/>
              </a:lnSpc>
              <a:spcBef>
                <a:spcPct val="20000"/>
              </a:spcBef>
              <a:spcAft>
                <a:spcPct val="0"/>
              </a:spcAft>
              <a:buClrTx/>
              <a:buSzTx/>
              <a:buFont typeface="Wingdings" panose="05000000000000000000" pitchFamily="2" charset="2"/>
              <a:buChar char=""/>
              <a:defRPr sz="1400" kern="1200" baseline="0">
                <a:solidFill>
                  <a:srgbClr val="003A8C"/>
                </a:solidFill>
                <a:latin typeface="Arial" panose="020B0604020202020204" pitchFamily="34" charset="0"/>
                <a:ea typeface="+mn-ea"/>
                <a:cs typeface="Arial" panose="020B0604020202020204" pitchFamily="34" charset="0"/>
              </a:defRPr>
            </a:lvl1pPr>
            <a:lvl2pPr marL="457200" indent="0" algn="ctr" defTabSz="457200" rtl="0" eaLnBrk="1" latinLnBrk="0" hangingPunct="1">
              <a:spcBef>
                <a:spcPct val="20000"/>
              </a:spcBef>
              <a:buFont typeface="Arial"/>
              <a:buNone/>
              <a:defRPr sz="2800" kern="1200">
                <a:solidFill>
                  <a:schemeClr val="tx1">
                    <a:tint val="75000"/>
                  </a:schemeClr>
                </a:solidFill>
                <a:latin typeface="Arial" panose="020B0604020202020204" pitchFamily="34" charset="0"/>
                <a:ea typeface="+mn-ea"/>
                <a:cs typeface="Arial" panose="020B0604020202020204" pitchFamily="34" charset="0"/>
              </a:defRPr>
            </a:lvl2pPr>
            <a:lvl3pPr marL="914400" indent="0" algn="ctr" defTabSz="457200" rtl="0" eaLnBrk="1" latinLnBrk="0" hangingPunct="1">
              <a:spcBef>
                <a:spcPct val="20000"/>
              </a:spcBef>
              <a:buFont typeface="Arial"/>
              <a:buNone/>
              <a:defRPr sz="2400" kern="1200">
                <a:solidFill>
                  <a:schemeClr val="tx1">
                    <a:tint val="75000"/>
                  </a:schemeClr>
                </a:solidFill>
                <a:latin typeface="Arial" panose="020B0604020202020204" pitchFamily="34" charset="0"/>
                <a:ea typeface="+mn-ea"/>
                <a:cs typeface="Arial" panose="020B0604020202020204" pitchFamily="34" charset="0"/>
              </a:defRPr>
            </a:lvl3pPr>
            <a:lvl4pPr marL="13716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mn-ea"/>
                <a:cs typeface="Arial" panose="020B0604020202020204" pitchFamily="34" charset="0"/>
              </a:defRPr>
            </a:lvl4pPr>
            <a:lvl5pPr marL="18288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mn-ea"/>
                <a:cs typeface="Arial" panose="020B0604020202020204" pitchFamily="34" charset="0"/>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marL="0" indent="0">
              <a:buNone/>
              <a:defRPr/>
            </a:pPr>
            <a:r>
              <a:rPr lang="en-US" sz="1200">
                <a:solidFill>
                  <a:schemeClr val="tx1">
                    <a:lumMod val="85000"/>
                    <a:lumOff val="15000"/>
                  </a:schemeClr>
                </a:solidFill>
              </a:rPr>
              <a:t>The following airports are part of BWI’s customized panel and have collected during the quarter.</a:t>
            </a:r>
          </a:p>
        </p:txBody>
      </p:sp>
      <p:sp>
        <p:nvSpPr>
          <p:cNvPr id="4" name="Slide Number Placeholder 3">
            <a:extLst>
              <a:ext uri="{FF2B5EF4-FFF2-40B4-BE49-F238E27FC236}">
                <a16:creationId xmlns:a16="http://schemas.microsoft.com/office/drawing/2014/main" id="{D8E2FC1E-FD49-469F-9B23-D404ECD53C36}"/>
              </a:ext>
            </a:extLst>
          </p:cNvPr>
          <p:cNvSpPr>
            <a:spLocks noGrp="1"/>
          </p:cNvSpPr>
          <p:nvPr>
            <p:ph type="sldNum" sz="quarter" idx="4"/>
          </p:nvPr>
        </p:nvSpPr>
        <p:spPr/>
        <p:txBody>
          <a:bodyPr/>
          <a:lstStyle/>
          <a:p>
            <a:fld id="{13DAD56E-802A-2646-A8DB-6610A51D0FC3}" type="slidenum">
              <a:rPr lang="en-US" smtClean="0"/>
              <a:t>15</a:t>
            </a:fld>
            <a:endParaRPr lang="en-US"/>
          </a:p>
        </p:txBody>
      </p:sp>
    </p:spTree>
    <p:extLst>
      <p:ext uri="{BB962C8B-B14F-4D97-AF65-F5344CB8AC3E}">
        <p14:creationId xmlns:p14="http://schemas.microsoft.com/office/powerpoint/2010/main" val="1291018293"/>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1922F1-A7D2-4A1C-8420-57570863907A}"/>
              </a:ext>
            </a:extLst>
          </p:cNvPr>
          <p:cNvSpPr>
            <a:spLocks noGrp="1"/>
          </p:cNvSpPr>
          <p:nvPr>
            <p:ph type="title"/>
          </p:nvPr>
        </p:nvSpPr>
        <p:spPr/>
        <p:txBody>
          <a:bodyPr>
            <a:normAutofit/>
          </a:bodyPr>
          <a:lstStyle/>
          <a:p>
            <a:r>
              <a:rPr lang="en-CA" b="1"/>
              <a:t>Methodology at a Glance</a:t>
            </a:r>
            <a:br>
              <a:rPr lang="en-CA" b="1"/>
            </a:br>
            <a:r>
              <a:rPr lang="en-CA" b="0">
                <a:solidFill>
                  <a:schemeClr val="bg2"/>
                </a:solidFill>
              </a:rPr>
              <a:t>Number of Respondents by Rated Items – Q2 2023</a:t>
            </a:r>
            <a:endParaRPr lang="en-CA" b="0"/>
          </a:p>
        </p:txBody>
      </p:sp>
      <p:sp>
        <p:nvSpPr>
          <p:cNvPr id="14" name="TextBox 1">
            <a:extLst>
              <a:ext uri="{FF2B5EF4-FFF2-40B4-BE49-F238E27FC236}">
                <a16:creationId xmlns:a16="http://schemas.microsoft.com/office/drawing/2014/main" id="{43111C9C-66C8-4AC2-B357-EFE406DFB7BA}"/>
              </a:ext>
            </a:extLst>
          </p:cNvPr>
          <p:cNvSpPr txBox="1"/>
          <p:nvPr/>
        </p:nvSpPr>
        <p:spPr>
          <a:xfrm>
            <a:off x="6179736" y="5003005"/>
            <a:ext cx="5606660" cy="131574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457200" rtl="0" eaLnBrk="1" fontAlgn="auto" latinLnBrk="0" hangingPunct="1">
              <a:lnSpc>
                <a:spcPct val="100000"/>
              </a:lnSpc>
              <a:spcBef>
                <a:spcPct val="0"/>
              </a:spcBef>
              <a:spcAft>
                <a:spcPts val="300"/>
              </a:spcAft>
              <a:buClrTx/>
              <a:buSzTx/>
              <a:buFontTx/>
              <a:buNone/>
              <a:defRPr/>
            </a:pPr>
            <a:r>
              <a:rPr kumimoji="0" lang="en-CA" sz="900" b="0" i="1"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Times New Roman" panose="02020603050405020304" pitchFamily="18" charset="0"/>
                <a:cs typeface="Arial" panose="020B0604020202020204" pitchFamily="34" charset="0"/>
              </a:rPr>
              <a:t>Notes: </a:t>
            </a:r>
          </a:p>
          <a:p>
            <a:pPr marL="0" marR="0" lvl="0" indent="0" algn="just" defTabSz="457200" rtl="0" eaLnBrk="1" fontAlgn="auto" latinLnBrk="0" hangingPunct="1">
              <a:lnSpc>
                <a:spcPct val="100000"/>
              </a:lnSpc>
              <a:spcBef>
                <a:spcPct val="0"/>
              </a:spcBef>
              <a:spcAft>
                <a:spcPts val="300"/>
              </a:spcAft>
              <a:buClrTx/>
              <a:buSzTx/>
              <a:buFontTx/>
              <a:buNone/>
              <a:defRPr/>
            </a:pPr>
            <a:r>
              <a:rPr kumimoji="0" lang="en-CA" sz="900" b="0" i="1"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Times New Roman" panose="02020603050405020304" pitchFamily="18" charset="0"/>
                <a:cs typeface="Arial" panose="020B0604020202020204" pitchFamily="34" charset="0"/>
              </a:rPr>
              <a:t>* Overall Satisfaction is filtered by Q3 “Main Reason for this trip". </a:t>
            </a:r>
          </a:p>
          <a:p>
            <a:pPr marL="0" marR="0" lvl="0" indent="0" algn="just" defTabSz="457200" rtl="0" eaLnBrk="1" fontAlgn="auto" latinLnBrk="0" hangingPunct="1">
              <a:lnSpc>
                <a:spcPct val="100000"/>
              </a:lnSpc>
              <a:spcBef>
                <a:spcPct val="0"/>
              </a:spcBef>
              <a:spcAft>
                <a:spcPts val="300"/>
              </a:spcAft>
              <a:buClrTx/>
              <a:buSzTx/>
              <a:buFontTx/>
              <a:buNone/>
              <a:defRPr/>
            </a:pPr>
            <a:r>
              <a:rPr kumimoji="0" lang="en-CA" sz="900" b="0" i="1"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Times New Roman" panose="02020603050405020304" pitchFamily="18" charset="0"/>
                <a:cs typeface="Arial" panose="020B0604020202020204" pitchFamily="34" charset="0"/>
              </a:rPr>
              <a:t>Responding to questions is not mandatory, the number of respondents could be different for each service item, and it could be lower than the total number of completed questionnaires.</a:t>
            </a:r>
          </a:p>
          <a:p>
            <a:pPr algn="just" defTabSz="457200">
              <a:spcAft>
                <a:spcPts val="300"/>
              </a:spcAft>
              <a:defRPr/>
            </a:pPr>
            <a:r>
              <a:rPr kumimoji="0" lang="en-CA" sz="900" b="0" i="1"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Times New Roman" panose="02020603050405020304" pitchFamily="18" charset="0"/>
                <a:cs typeface="Arial" panose="020B0604020202020204" pitchFamily="34" charset="0"/>
              </a:rPr>
              <a:t>Bases with less than 30 respondents are highlighted in </a:t>
            </a:r>
            <a:r>
              <a:rPr kumimoji="0" lang="en-CA" sz="900" b="0" i="1" u="none" strike="noStrike" kern="1200" cap="none" spc="0" normalizeH="0" baseline="0" noProof="0">
                <a:ln>
                  <a:noFill/>
                </a:ln>
                <a:solidFill>
                  <a:schemeClr val="bg1">
                    <a:lumMod val="50000"/>
                  </a:schemeClr>
                </a:solidFill>
                <a:effectLst/>
                <a:uLnTx/>
                <a:uFillTx/>
                <a:latin typeface="Arial" panose="020B0604020202020204" pitchFamily="34" charset="0"/>
                <a:ea typeface="Times New Roman" panose="02020603050405020304" pitchFamily="18" charset="0"/>
                <a:cs typeface="Arial" panose="020B0604020202020204" pitchFamily="34" charset="0"/>
              </a:rPr>
              <a:t>light grey</a:t>
            </a:r>
            <a:r>
              <a:rPr lang="en-CA" sz="900"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r>
            <a:r>
              <a:rPr kumimoji="0" lang="en-US" sz="900" b="0" i="1"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Times New Roman" panose="02020603050405020304" pitchFamily="18" charset="0"/>
                <a:cs typeface="Arial" panose="020B0604020202020204" pitchFamily="34" charset="0"/>
              </a:rPr>
              <a:t>This boundary (n&lt;30) is only a rule of thumb frequently used in statistics to delimit “small samples”. </a:t>
            </a:r>
            <a:r>
              <a:rPr lang="en-US" sz="900" i="1">
                <a:solidFill>
                  <a:schemeClr val="tx1">
                    <a:lumMod val="85000"/>
                    <a:lumOff val="15000"/>
                  </a:schemeClr>
                </a:solidFill>
                <a:latin typeface="Arial" panose="020B0604020202020204" pitchFamily="34" charset="0"/>
                <a:cs typeface="Arial" panose="020B0604020202020204" pitchFamily="34" charset="0"/>
              </a:rPr>
              <a:t>Results for small samples (n&lt;30) are presented in this report for informative purposes only and are not considered in statistical testing. Therefore, interpretations are to be made with caution with regards to these items.</a:t>
            </a:r>
          </a:p>
        </p:txBody>
      </p:sp>
      <p:sp>
        <p:nvSpPr>
          <p:cNvPr id="17" name="Subtitle 2">
            <a:extLst>
              <a:ext uri="{FF2B5EF4-FFF2-40B4-BE49-F238E27FC236}">
                <a16:creationId xmlns:a16="http://schemas.microsoft.com/office/drawing/2014/main" id="{E2CCB37D-2F37-4078-B69C-6A99FEE0C8E4}"/>
              </a:ext>
            </a:extLst>
          </p:cNvPr>
          <p:cNvSpPr txBox="1"/>
          <p:nvPr/>
        </p:nvSpPr>
        <p:spPr>
          <a:xfrm>
            <a:off x="537245" y="1018208"/>
            <a:ext cx="11300079" cy="348415"/>
          </a:xfrm>
          <a:prstGeom prst="rect">
            <a:avLst/>
          </a:prstGeom>
        </p:spPr>
        <p:txBody>
          <a:bodyPr vert="horz" wrap="square" lIns="91440" tIns="45720" rIns="91440" bIns="45720" rtlCol="0">
            <a:spAutoFit/>
          </a:bodyPr>
          <a:lstStyle>
            <a:defPPr>
              <a:defRPr lang="en-US"/>
            </a:defPPr>
            <a:lvl1pPr marL="457200" marR="0" indent="-457200" algn="l" defTabSz="457200" rtl="0" eaLnBrk="1" fontAlgn="auto" latinLnBrk="0" hangingPunct="1">
              <a:lnSpc>
                <a:spcPct val="100000"/>
              </a:lnSpc>
              <a:spcBef>
                <a:spcPct val="20000"/>
              </a:spcBef>
              <a:spcAft>
                <a:spcPct val="0"/>
              </a:spcAft>
              <a:buClrTx/>
              <a:buSzTx/>
              <a:buFont typeface="Wingdings" panose="05000000000000000000" pitchFamily="2" charset="2"/>
              <a:buChar char=""/>
              <a:defRPr sz="1400" kern="1200" baseline="0">
                <a:solidFill>
                  <a:srgbClr val="003A8C"/>
                </a:solidFill>
                <a:latin typeface="Arial" panose="020B0604020202020204" pitchFamily="34" charset="0"/>
                <a:ea typeface="+mn-ea"/>
                <a:cs typeface="Arial" panose="020B0604020202020204" pitchFamily="34" charset="0"/>
              </a:defRPr>
            </a:lvl1pPr>
            <a:lvl2pPr marL="457200" indent="0" algn="ctr" defTabSz="457200" rtl="0" eaLnBrk="1" latinLnBrk="0" hangingPunct="1">
              <a:spcBef>
                <a:spcPct val="20000"/>
              </a:spcBef>
              <a:buFont typeface="Arial"/>
              <a:buNone/>
              <a:defRPr sz="2800" kern="1200">
                <a:solidFill>
                  <a:schemeClr val="tx1">
                    <a:tint val="75000"/>
                  </a:schemeClr>
                </a:solidFill>
                <a:latin typeface="Arial" panose="020B0604020202020204" pitchFamily="34" charset="0"/>
                <a:ea typeface="+mn-ea"/>
                <a:cs typeface="Arial" panose="020B0604020202020204" pitchFamily="34" charset="0"/>
              </a:defRPr>
            </a:lvl2pPr>
            <a:lvl3pPr marL="914400" indent="0" algn="ctr" defTabSz="457200" rtl="0" eaLnBrk="1" latinLnBrk="0" hangingPunct="1">
              <a:spcBef>
                <a:spcPct val="20000"/>
              </a:spcBef>
              <a:buFont typeface="Arial"/>
              <a:buNone/>
              <a:defRPr sz="2400" kern="1200">
                <a:solidFill>
                  <a:schemeClr val="tx1">
                    <a:tint val="75000"/>
                  </a:schemeClr>
                </a:solidFill>
                <a:latin typeface="Arial" panose="020B0604020202020204" pitchFamily="34" charset="0"/>
                <a:ea typeface="+mn-ea"/>
                <a:cs typeface="Arial" panose="020B0604020202020204" pitchFamily="34" charset="0"/>
              </a:defRPr>
            </a:lvl3pPr>
            <a:lvl4pPr marL="13716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mn-ea"/>
                <a:cs typeface="Arial" panose="020B0604020202020204" pitchFamily="34" charset="0"/>
              </a:defRPr>
            </a:lvl4pPr>
            <a:lvl5pPr marL="18288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mn-ea"/>
                <a:cs typeface="Arial" panose="020B0604020202020204" pitchFamily="34" charset="0"/>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marL="0" indent="0">
              <a:lnSpc>
                <a:spcPct val="150000"/>
              </a:lnSpc>
              <a:buNone/>
              <a:defRPr/>
            </a:pPr>
            <a:r>
              <a:rPr lang="en-US" sz="1200">
                <a:solidFill>
                  <a:schemeClr val="tx1">
                    <a:lumMod val="85000"/>
                    <a:lumOff val="15000"/>
                  </a:schemeClr>
                </a:solidFill>
                <a:ea typeface="Verdana" panose="020B0604030504040204" pitchFamily="34" charset="0"/>
              </a:rPr>
              <a:t>In Q2 2023, 377 questionnaires were collected at BWI. </a:t>
            </a:r>
          </a:p>
        </p:txBody>
      </p:sp>
      <p:graphicFrame>
        <p:nvGraphicFramePr>
          <p:cNvPr id="11" name="Table 14">
            <a:extLst>
              <a:ext uri="{FF2B5EF4-FFF2-40B4-BE49-F238E27FC236}">
                <a16:creationId xmlns:a16="http://schemas.microsoft.com/office/drawing/2014/main" id="{D2E3D739-143F-4D20-8E99-A2F040CF6BDA}"/>
              </a:ext>
            </a:extLst>
          </p:cNvPr>
          <p:cNvGraphicFramePr>
            <a:graphicFrameLocks noGrp="1"/>
          </p:cNvGraphicFramePr>
          <p:nvPr>
            <p:extLst>
              <p:ext uri="{D42A27DB-BD31-4B8C-83A1-F6EECF244321}">
                <p14:modId xmlns:p14="http://schemas.microsoft.com/office/powerpoint/2010/main" val="481128869"/>
              </p:ext>
            </p:extLst>
          </p:nvPr>
        </p:nvGraphicFramePr>
        <p:xfrm>
          <a:off x="6280473" y="1416345"/>
          <a:ext cx="5695861" cy="2962087"/>
        </p:xfrm>
        <a:graphic>
          <a:graphicData uri="http://schemas.openxmlformats.org/drawingml/2006/table">
            <a:tbl>
              <a:tblPr firstRow="1" bandRow="1"/>
              <a:tblGrid>
                <a:gridCol w="1160088">
                  <a:extLst>
                    <a:ext uri="{9D8B030D-6E8A-4147-A177-3AD203B41FA5}">
                      <a16:colId xmlns:a16="http://schemas.microsoft.com/office/drawing/2014/main" val="1388573135"/>
                    </a:ext>
                  </a:extLst>
                </a:gridCol>
                <a:gridCol w="3600000">
                  <a:extLst>
                    <a:ext uri="{9D8B030D-6E8A-4147-A177-3AD203B41FA5}">
                      <a16:colId xmlns:a16="http://schemas.microsoft.com/office/drawing/2014/main" val="3257635544"/>
                    </a:ext>
                  </a:extLst>
                </a:gridCol>
                <a:gridCol w="935773">
                  <a:extLst>
                    <a:ext uri="{9D8B030D-6E8A-4147-A177-3AD203B41FA5}">
                      <a16:colId xmlns:a16="http://schemas.microsoft.com/office/drawing/2014/main" val="1935548820"/>
                    </a:ext>
                  </a:extLst>
                </a:gridCol>
              </a:tblGrid>
              <a:tr h="390967">
                <a:tc gridSpan="2">
                  <a:txBody>
                    <a:bodyPr/>
                    <a:lstStyle/>
                    <a:p>
                      <a:pPr algn="ctr"/>
                      <a:endParaRPr lang="en-IN" sz="900">
                        <a:latin typeface="Arial" panose="020B0604020202020204" pitchFamily="34" charset="0"/>
                        <a:cs typeface="Arial" panose="020B0604020202020204" pitchFamily="34" charset="0"/>
                      </a:endParaRPr>
                    </a:p>
                  </a:txBody>
                  <a:tcPr>
                    <a:lnL w="9525" cmpd="sng">
                      <a:solidFill>
                        <a:schemeClr val="tx1">
                          <a:lumMod val="50000"/>
                          <a:lumOff val="50000"/>
                        </a:schemeClr>
                      </a:solidFill>
                      <a:prstDash val="sysDash"/>
                    </a:lnL>
                    <a:lnR w="9525" cap="flat" cmpd="sng" algn="ctr">
                      <a:solidFill>
                        <a:schemeClr val="tx1">
                          <a:lumMod val="50000"/>
                          <a:lumOff val="50000"/>
                        </a:schemeClr>
                      </a:solidFill>
                      <a:prstDash val="sysDash"/>
                      <a:round/>
                      <a:headEnd type="none" w="med" len="med"/>
                      <a:tailEnd type="none" w="med" len="med"/>
                    </a:lnR>
                    <a:lnT w="9525" cmpd="sng">
                      <a:solidFill>
                        <a:schemeClr val="tx1">
                          <a:lumMod val="50000"/>
                          <a:lumOff val="50000"/>
                        </a:schemeClr>
                      </a:solidFill>
                      <a:prstDash val="sysDash"/>
                    </a:lnT>
                    <a:lnB w="9525" cap="flat" cmpd="sng" algn="ctr">
                      <a:solidFill>
                        <a:schemeClr val="tx1">
                          <a:lumMod val="50000"/>
                          <a:lumOff val="50000"/>
                        </a:schemeClr>
                      </a:solidFill>
                      <a:prstDash val="sysDash"/>
                      <a:round/>
                      <a:headEnd type="none" w="med" len="med"/>
                      <a:tailEnd type="none" w="med" len="med"/>
                    </a:lnB>
                    <a:solidFill>
                      <a:schemeClr val="tx2"/>
                    </a:solidFill>
                  </a:tcPr>
                </a:tc>
                <a:tc hMerge="1">
                  <a:txBody>
                    <a:bodyPr/>
                    <a:lstStyle/>
                    <a:p>
                      <a:pPr algn="ctr"/>
                      <a:endParaRPr lang="en-IN" sz="900">
                        <a:latin typeface="Arial" panose="020B0604020202020204" pitchFamily="34" charset="0"/>
                        <a:cs typeface="Arial" panose="020B0604020202020204" pitchFamily="34" charset="0"/>
                      </a:endParaRPr>
                    </a:p>
                  </a:txBody>
                  <a:tcP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mpd="sng">
                      <a:solidFill>
                        <a:schemeClr val="tx1">
                          <a:lumMod val="50000"/>
                          <a:lumOff val="50000"/>
                        </a:schemeClr>
                      </a:solidFill>
                      <a:prstDash val="sysDash"/>
                    </a:lnT>
                    <a:lnB w="9525" cap="flat" cmpd="sng" algn="ctr">
                      <a:solidFill>
                        <a:schemeClr val="tx1">
                          <a:lumMod val="50000"/>
                          <a:lumOff val="50000"/>
                        </a:schemeClr>
                      </a:solidFill>
                      <a:prstDash val="sysDash"/>
                      <a:round/>
                      <a:headEnd type="none" w="med" len="med"/>
                      <a:tailEnd type="none" w="med" len="med"/>
                    </a:lnB>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US" sz="900" b="1">
                          <a:solidFill>
                            <a:schemeClr val="bg1"/>
                          </a:solidFill>
                          <a:latin typeface="Arial" panose="020B0604020202020204" pitchFamily="34" charset="0"/>
                          <a:cs typeface="Arial" panose="020B0604020202020204" pitchFamily="34" charset="0"/>
                        </a:rPr>
                        <a:t>Base of respondents</a:t>
                      </a:r>
                    </a:p>
                  </a:txBody>
                  <a:tcP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mpd="sng">
                      <a:solidFill>
                        <a:schemeClr val="tx1">
                          <a:lumMod val="50000"/>
                          <a:lumOff val="50000"/>
                        </a:schemeClr>
                      </a:solidFill>
                      <a:prstDash val="sysDash"/>
                    </a:lnT>
                    <a:lnB w="9525" cap="flat" cmpd="sng" algn="ctr">
                      <a:solidFill>
                        <a:schemeClr val="tx1">
                          <a:lumMod val="50000"/>
                          <a:lumOff val="50000"/>
                        </a:schemeClr>
                      </a:solidFill>
                      <a:prstDash val="sysDash"/>
                      <a:round/>
                      <a:headEnd type="none" w="med" len="med"/>
                      <a:tailEnd type="none" w="med" len="med"/>
                    </a:lnB>
                    <a:solidFill>
                      <a:schemeClr val="tx2"/>
                    </a:solidFill>
                  </a:tcPr>
                </a:tc>
                <a:extLst>
                  <a:ext uri="{0D108BD9-81ED-4DB2-BD59-A6C34878D82A}">
                    <a16:rowId xmlns:a16="http://schemas.microsoft.com/office/drawing/2014/main" val="4042854594"/>
                  </a:ext>
                </a:extLst>
              </a:tr>
              <a:tr h="190800">
                <a:tc rowSpan="10">
                  <a:txBody>
                    <a:bodyPr/>
                    <a:lstStyle/>
                    <a:p>
                      <a:pPr algn="ctr"/>
                      <a:r>
                        <a:rPr lang="en-IN" sz="900" b="1">
                          <a:solidFill>
                            <a:schemeClr val="tx1">
                              <a:lumMod val="85000"/>
                              <a:lumOff val="15000"/>
                            </a:schemeClr>
                          </a:solidFill>
                          <a:latin typeface="Arial" panose="020B0604020202020204" pitchFamily="34" charset="0"/>
                          <a:cs typeface="Arial" panose="020B0604020202020204" pitchFamily="34" charset="0"/>
                        </a:rPr>
                        <a:t>Throughout the Airport</a:t>
                      </a:r>
                    </a:p>
                    <a:p>
                      <a:pPr algn="ctr"/>
                      <a:r>
                        <a:rPr sz="900" b="0" i="1">
                          <a:latin typeface="Arial"/>
                        </a:rPr>
                        <a:t>(n=376)</a:t>
                      </a: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solidFill>
                        <a:schemeClr val="tx1">
                          <a:lumMod val="50000"/>
                          <a:lumOff val="50000"/>
                        </a:schemeClr>
                      </a:solid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rgbClr val="F2F2F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900">
                          <a:solidFill>
                            <a:schemeClr val="tx1">
                              <a:lumMod val="85000"/>
                              <a:lumOff val="15000"/>
                            </a:schemeClr>
                          </a:solidFill>
                          <a:latin typeface="Arial" panose="020B0604020202020204" pitchFamily="34" charset="0"/>
                          <a:cs typeface="Arial" panose="020B0604020202020204" pitchFamily="34" charset="0"/>
                        </a:rPr>
                        <a:t>Ease of finding your way </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solidFill>
                        <a:schemeClr val="tx1">
                          <a:lumMod val="50000"/>
                          <a:lumOff val="50000"/>
                        </a:schemeClr>
                      </a:solidFill>
                      <a:prstDash val="sysDash"/>
                      <a:round/>
                      <a:headEnd type="none" w="med" len="med"/>
                      <a:tailEnd type="none" w="med" len="med"/>
                    </a:lnT>
                    <a:lnB w="9525" cap="flat" cmpd="sng" algn="ctr">
                      <a:noFill/>
                      <a:prstDash val="sysDash"/>
                      <a:round/>
                      <a:headEnd type="none" w="med" len="med"/>
                      <a:tailEnd type="none" w="med" len="med"/>
                    </a:lnB>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US" sz="900" i="0">
                          <a:solidFill>
                            <a:srgbClr val="262626"/>
                          </a:solidFill>
                          <a:latin typeface="Arial" panose="020B0604020202020204" pitchFamily="34" charset="0"/>
                          <a:cs typeface="Arial" panose="020B0604020202020204" pitchFamily="34" charset="0"/>
                        </a:rPr>
                        <a:t>375</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solidFill>
                        <a:schemeClr val="tx1">
                          <a:lumMod val="50000"/>
                          <a:lumOff val="50000"/>
                        </a:schemeClr>
                      </a:solidFill>
                      <a:prstDash val="sysDash"/>
                      <a:round/>
                      <a:headEnd type="none" w="med" len="med"/>
                      <a:tailEnd type="none" w="med" len="med"/>
                    </a:lnT>
                    <a:lnB w="9525" cap="flat" cmpd="sng" algn="ctr">
                      <a:noFill/>
                      <a:prstDash val="sysDash"/>
                      <a:round/>
                      <a:headEnd type="none" w="med" len="med"/>
                      <a:tailEnd type="none" w="med" len="med"/>
                    </a:lnB>
                    <a:solidFill>
                      <a:srgbClr val="F2F2F2"/>
                    </a:solidFill>
                  </a:tcPr>
                </a:tc>
                <a:extLst>
                  <a:ext uri="{0D108BD9-81ED-4DB2-BD59-A6C34878D82A}">
                    <a16:rowId xmlns:a16="http://schemas.microsoft.com/office/drawing/2014/main" val="1060899880"/>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900">
                          <a:solidFill>
                            <a:schemeClr val="tx1">
                              <a:lumMod val="85000"/>
                              <a:lumOff val="15000"/>
                            </a:schemeClr>
                          </a:solidFill>
                          <a:latin typeface="Arial" panose="020B0604020202020204" pitchFamily="34" charset="0"/>
                          <a:cs typeface="Arial" panose="020B0604020202020204" pitchFamily="34" charset="0"/>
                        </a:rPr>
                        <a:t>Availability of flight information (gate and time)</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US" sz="900" i="0">
                          <a:solidFill>
                            <a:srgbClr val="262626"/>
                          </a:solidFill>
                          <a:latin typeface="Arial" panose="020B0604020202020204" pitchFamily="34" charset="0"/>
                          <a:cs typeface="Arial" panose="020B0604020202020204" pitchFamily="34" charset="0"/>
                        </a:rPr>
                        <a:t>367</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3238385195"/>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Walking distance inside the terminal</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374</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1582473810"/>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Ease of making connection with other flights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121</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4270498285"/>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Courtesy and helpfulness of airport staff (information and maintenance staff)</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310</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880533775"/>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Wi-Fi service quality</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257</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2923833440"/>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Availability of charging stations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276</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3426383346"/>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Entertainment and leisure options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220</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1496089609"/>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Availability of washrooms/toilets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360</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2787183185"/>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Cleanliness of washrooms/toilets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342</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extLst>
                  <a:ext uri="{0D108BD9-81ED-4DB2-BD59-A6C34878D82A}">
                    <a16:rowId xmlns:a16="http://schemas.microsoft.com/office/drawing/2014/main" val="3725753703"/>
                  </a:ext>
                </a:extLst>
              </a:tr>
              <a:tr h="190800">
                <a:tc rowSpan="3">
                  <a:txBody>
                    <a:bodyPr/>
                    <a:lstStyle/>
                    <a:p>
                      <a:pPr algn="ctr"/>
                      <a:r>
                        <a:rPr lang="en-IN" sz="900" b="1">
                          <a:solidFill>
                            <a:schemeClr val="tx1">
                              <a:lumMod val="85000"/>
                              <a:lumOff val="15000"/>
                            </a:schemeClr>
                          </a:solidFill>
                          <a:latin typeface="Arial" panose="020B0604020202020204" pitchFamily="34" charset="0"/>
                          <a:cs typeface="Arial" panose="020B0604020202020204" pitchFamily="34" charset="0"/>
                        </a:rPr>
                        <a:t>Airport Atmosphere</a:t>
                      </a:r>
                    </a:p>
                    <a:p>
                      <a:pPr algn="ctr"/>
                      <a:r>
                        <a:rPr sz="900" b="0" i="1">
                          <a:latin typeface="Arial"/>
                        </a:rPr>
                        <a:t>(n=376)</a:t>
                      </a: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Health safety</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374</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3687484179"/>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Cleanliness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376</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3160499451"/>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Ambience</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374</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3969566943"/>
                  </a:ext>
                </a:extLst>
              </a:tr>
            </a:tbl>
          </a:graphicData>
        </a:graphic>
      </p:graphicFrame>
      <p:sp>
        <p:nvSpPr>
          <p:cNvPr id="4" name="Slide Number Placeholder 3">
            <a:extLst>
              <a:ext uri="{FF2B5EF4-FFF2-40B4-BE49-F238E27FC236}">
                <a16:creationId xmlns:a16="http://schemas.microsoft.com/office/drawing/2014/main" id="{364C9C5F-AA53-4845-8239-A0E27E4EA6C5}"/>
              </a:ext>
            </a:extLst>
          </p:cNvPr>
          <p:cNvSpPr>
            <a:spLocks noGrp="1"/>
          </p:cNvSpPr>
          <p:nvPr>
            <p:ph type="sldNum" sz="quarter" idx="4"/>
          </p:nvPr>
        </p:nvSpPr>
        <p:spPr/>
        <p:txBody>
          <a:bodyPr/>
          <a:lstStyle/>
          <a:p>
            <a:fld id="{13DAD56E-802A-2646-A8DB-6610A51D0FC3}" type="slidenum">
              <a:rPr lang="en-US" smtClean="0"/>
              <a:t>16</a:t>
            </a:fld>
            <a:endParaRPr lang="en-US"/>
          </a:p>
        </p:txBody>
      </p:sp>
      <p:graphicFrame>
        <p:nvGraphicFramePr>
          <p:cNvPr id="8" name="Table 12">
            <a:extLst>
              <a:ext uri="{FF2B5EF4-FFF2-40B4-BE49-F238E27FC236}">
                <a16:creationId xmlns:a16="http://schemas.microsoft.com/office/drawing/2014/main" id="{01097C3E-1C27-473F-B607-D3D790A3D458}"/>
              </a:ext>
            </a:extLst>
          </p:cNvPr>
          <p:cNvGraphicFramePr>
            <a:graphicFrameLocks noGrp="1"/>
          </p:cNvGraphicFramePr>
          <p:nvPr>
            <p:extLst>
              <p:ext uri="{D42A27DB-BD31-4B8C-83A1-F6EECF244321}">
                <p14:modId xmlns:p14="http://schemas.microsoft.com/office/powerpoint/2010/main" val="3375099969"/>
              </p:ext>
            </p:extLst>
          </p:nvPr>
        </p:nvGraphicFramePr>
        <p:xfrm>
          <a:off x="354676" y="1400703"/>
          <a:ext cx="5695861" cy="4740480"/>
        </p:xfrm>
        <a:graphic>
          <a:graphicData uri="http://schemas.openxmlformats.org/drawingml/2006/table">
            <a:tbl>
              <a:tblPr firstRow="1" bandRow="1"/>
              <a:tblGrid>
                <a:gridCol w="1160088">
                  <a:extLst>
                    <a:ext uri="{9D8B030D-6E8A-4147-A177-3AD203B41FA5}">
                      <a16:colId xmlns:a16="http://schemas.microsoft.com/office/drawing/2014/main" val="1388573135"/>
                    </a:ext>
                  </a:extLst>
                </a:gridCol>
                <a:gridCol w="3600000">
                  <a:extLst>
                    <a:ext uri="{9D8B030D-6E8A-4147-A177-3AD203B41FA5}">
                      <a16:colId xmlns:a16="http://schemas.microsoft.com/office/drawing/2014/main" val="3257635544"/>
                    </a:ext>
                  </a:extLst>
                </a:gridCol>
                <a:gridCol w="935773">
                  <a:extLst>
                    <a:ext uri="{9D8B030D-6E8A-4147-A177-3AD203B41FA5}">
                      <a16:colId xmlns:a16="http://schemas.microsoft.com/office/drawing/2014/main" val="1935548820"/>
                    </a:ext>
                  </a:extLst>
                </a:gridCol>
              </a:tblGrid>
              <a:tr h="361403">
                <a:tc gridSpan="2">
                  <a:txBody>
                    <a:bodyPr/>
                    <a:lstStyle/>
                    <a:p>
                      <a:pPr algn="ctr"/>
                      <a:endParaRPr lang="en-IN" sz="900">
                        <a:latin typeface="Arial" panose="020B0604020202020204" pitchFamily="34" charset="0"/>
                        <a:cs typeface="Arial" panose="020B0604020202020204" pitchFamily="34" charset="0"/>
                      </a:endParaRPr>
                    </a:p>
                  </a:txBody>
                  <a:tcPr>
                    <a:lnL w="9525" cmpd="sng">
                      <a:solidFill>
                        <a:schemeClr val="tx1">
                          <a:lumMod val="50000"/>
                          <a:lumOff val="50000"/>
                        </a:schemeClr>
                      </a:solidFill>
                      <a:prstDash val="sysDash"/>
                    </a:lnL>
                    <a:lnR w="9525" cap="flat" cmpd="sng" algn="ctr">
                      <a:solidFill>
                        <a:schemeClr val="tx1">
                          <a:lumMod val="50000"/>
                          <a:lumOff val="50000"/>
                        </a:schemeClr>
                      </a:solidFill>
                      <a:prstDash val="sysDash"/>
                      <a:round/>
                      <a:headEnd type="none" w="med" len="med"/>
                      <a:tailEnd type="none" w="med" len="med"/>
                    </a:lnR>
                    <a:lnT w="9525" cmpd="sng">
                      <a:solidFill>
                        <a:schemeClr val="tx1">
                          <a:lumMod val="50000"/>
                          <a:lumOff val="50000"/>
                        </a:schemeClr>
                      </a:solidFill>
                      <a:prstDash val="sysDash"/>
                    </a:lnT>
                    <a:lnB w="9525" cap="flat" cmpd="sng" algn="ctr">
                      <a:solidFill>
                        <a:schemeClr val="tx1">
                          <a:lumMod val="50000"/>
                          <a:lumOff val="50000"/>
                        </a:schemeClr>
                      </a:solidFill>
                      <a:prstDash val="sysDash"/>
                      <a:round/>
                      <a:headEnd type="none" w="med" len="med"/>
                      <a:tailEnd type="none" w="med" len="med"/>
                    </a:lnB>
                    <a:solidFill>
                      <a:schemeClr val="tx2"/>
                    </a:solidFill>
                  </a:tcPr>
                </a:tc>
                <a:tc hMerge="1">
                  <a:txBody>
                    <a:bodyPr/>
                    <a:lstStyle/>
                    <a:p>
                      <a:pPr algn="ctr"/>
                      <a:endParaRPr lang="en-IN" sz="900">
                        <a:latin typeface="Arial" panose="020B0604020202020204" pitchFamily="34" charset="0"/>
                        <a:cs typeface="Arial" panose="020B0604020202020204" pitchFamily="34" charset="0"/>
                      </a:endParaRPr>
                    </a:p>
                  </a:txBody>
                  <a:tcP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mpd="sng">
                      <a:solidFill>
                        <a:schemeClr val="tx1">
                          <a:lumMod val="50000"/>
                          <a:lumOff val="50000"/>
                        </a:schemeClr>
                      </a:solidFill>
                      <a:prstDash val="sysDash"/>
                    </a:lnT>
                    <a:lnB w="9525" cap="flat" cmpd="sng" algn="ctr">
                      <a:solidFill>
                        <a:schemeClr val="tx1">
                          <a:lumMod val="50000"/>
                          <a:lumOff val="50000"/>
                        </a:schemeClr>
                      </a:solidFill>
                      <a:prstDash val="sysDash"/>
                      <a:round/>
                      <a:headEnd type="none" w="med" len="med"/>
                      <a:tailEnd type="none" w="med" len="med"/>
                    </a:lnB>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US" sz="900" b="1">
                          <a:solidFill>
                            <a:schemeClr val="bg1"/>
                          </a:solidFill>
                          <a:latin typeface="Arial" panose="020B0604020202020204" pitchFamily="34" charset="0"/>
                          <a:cs typeface="Arial" panose="020B0604020202020204" pitchFamily="34" charset="0"/>
                        </a:rPr>
                        <a:t>Base of respondents</a:t>
                      </a:r>
                    </a:p>
                  </a:txBody>
                  <a:tcP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mpd="sng">
                      <a:solidFill>
                        <a:schemeClr val="tx1">
                          <a:lumMod val="50000"/>
                          <a:lumOff val="50000"/>
                        </a:schemeClr>
                      </a:solidFill>
                      <a:prstDash val="sysDash"/>
                    </a:lnT>
                    <a:lnB w="9525" cap="flat" cmpd="sng" algn="ctr">
                      <a:solidFill>
                        <a:schemeClr val="tx1">
                          <a:lumMod val="50000"/>
                          <a:lumOff val="50000"/>
                        </a:schemeClr>
                      </a:solidFill>
                      <a:prstDash val="sysDash"/>
                      <a:round/>
                      <a:headEnd type="none" w="med" len="med"/>
                      <a:tailEnd type="none" w="med" len="med"/>
                    </a:lnB>
                    <a:solidFill>
                      <a:schemeClr val="tx2"/>
                    </a:solidFill>
                  </a:tcPr>
                </a:tc>
                <a:extLst>
                  <a:ext uri="{0D108BD9-81ED-4DB2-BD59-A6C34878D82A}">
                    <a16:rowId xmlns:a16="http://schemas.microsoft.com/office/drawing/2014/main" val="4042854594"/>
                  </a:ext>
                </a:extLst>
              </a:tr>
              <a:tr h="190800">
                <a:tc rowSpan="4">
                  <a:txBody>
                    <a:bodyPr/>
                    <a:lstStyle/>
                    <a:p>
                      <a:pPr algn="ctr"/>
                      <a:r>
                        <a:rPr lang="en-IN" sz="900" b="1">
                          <a:solidFill>
                            <a:schemeClr val="tx1">
                              <a:lumMod val="85000"/>
                              <a:lumOff val="15000"/>
                            </a:schemeClr>
                          </a:solidFill>
                          <a:latin typeface="Arial" panose="020B0604020202020204" pitchFamily="34" charset="0"/>
                          <a:cs typeface="Arial" panose="020B0604020202020204" pitchFamily="34" charset="0"/>
                        </a:rPr>
                        <a:t>Overall Satisfaction</a:t>
                      </a: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solidFill>
                        <a:schemeClr val="tx1">
                          <a:lumMod val="50000"/>
                          <a:lumOff val="50000"/>
                        </a:schemeClr>
                      </a:solid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900">
                          <a:solidFill>
                            <a:schemeClr val="tx1">
                              <a:lumMod val="85000"/>
                              <a:lumOff val="15000"/>
                            </a:schemeClr>
                          </a:solidFill>
                          <a:latin typeface="Arial" panose="020B0604020202020204" pitchFamily="34" charset="0"/>
                          <a:cs typeface="Arial" panose="020B0604020202020204" pitchFamily="34" charset="0"/>
                        </a:rPr>
                        <a:t>Total</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solidFill>
                        <a:schemeClr val="tx1">
                          <a:lumMod val="50000"/>
                          <a:lumOff val="50000"/>
                        </a:schemeClr>
                      </a:solid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US" sz="900" i="0">
                          <a:solidFill>
                            <a:srgbClr val="262626"/>
                          </a:solidFill>
                          <a:latin typeface="Arial" panose="020B0604020202020204" pitchFamily="34" charset="0"/>
                          <a:cs typeface="Arial" panose="020B0604020202020204" pitchFamily="34" charset="0"/>
                        </a:rPr>
                        <a:t>377</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solidFill>
                        <a:schemeClr val="tx1">
                          <a:lumMod val="50000"/>
                          <a:lumOff val="50000"/>
                        </a:schemeClr>
                      </a:solid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1060899880"/>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Business*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98</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1582473810"/>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Leisure*</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124</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4270498285"/>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Personal*</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155</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880533775"/>
                  </a:ext>
                </a:extLst>
              </a:tr>
              <a:tr h="190800">
                <a:tc rowSpan="3">
                  <a:txBody>
                    <a:bodyPr/>
                    <a:lstStyle/>
                    <a:p>
                      <a:pPr algn="ctr"/>
                      <a:r>
                        <a:rPr lang="en-IN" sz="900" b="1">
                          <a:solidFill>
                            <a:schemeClr val="tx1">
                              <a:lumMod val="85000"/>
                              <a:lumOff val="15000"/>
                            </a:schemeClr>
                          </a:solidFill>
                          <a:latin typeface="Arial" panose="020B0604020202020204" pitchFamily="34" charset="0"/>
                          <a:cs typeface="Arial" panose="020B0604020202020204" pitchFamily="34" charset="0"/>
                        </a:rPr>
                        <a:t>Arrival at the Airport</a:t>
                      </a:r>
                    </a:p>
                    <a:p>
                      <a:pPr algn="ctr"/>
                      <a:r>
                        <a:rPr sz="900" b="0" i="1">
                          <a:latin typeface="Arial"/>
                        </a:rPr>
                        <a:t>(n=251)</a:t>
                      </a: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rgbClr val="F2F2F2"/>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Ease of getting to the airport</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250</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2923833440"/>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Signage to access the terminal</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241</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3426383346"/>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Value for money of the selected mode of transport (including parking facilities if it applies)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233</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extLst>
                  <a:ext uri="{0D108BD9-81ED-4DB2-BD59-A6C34878D82A}">
                    <a16:rowId xmlns:a16="http://schemas.microsoft.com/office/drawing/2014/main" val="1496089609"/>
                  </a:ext>
                </a:extLst>
              </a:tr>
              <a:tr h="190800">
                <a:tc rowSpan="3">
                  <a:txBody>
                    <a:bodyPr/>
                    <a:lstStyle/>
                    <a:p>
                      <a:pPr algn="ctr"/>
                      <a:r>
                        <a:rPr lang="en-IN" sz="900" b="1">
                          <a:solidFill>
                            <a:schemeClr val="tx1">
                              <a:lumMod val="85000"/>
                              <a:lumOff val="15000"/>
                            </a:schemeClr>
                          </a:solidFill>
                          <a:latin typeface="Arial" panose="020B0604020202020204" pitchFamily="34" charset="0"/>
                          <a:cs typeface="Arial" panose="020B0604020202020204" pitchFamily="34" charset="0"/>
                        </a:rPr>
                        <a:t>Check-in</a:t>
                      </a:r>
                    </a:p>
                    <a:p>
                      <a:pPr algn="ctr"/>
                      <a:r>
                        <a:rPr sz="900" b="0" i="1">
                          <a:latin typeface="Arial"/>
                        </a:rPr>
                        <a:t>(n=192)</a:t>
                      </a: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Ease of finding your check-in area</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192</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2787183185"/>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Waiting time at check-in, including baggage drop  if applicable</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188</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3725753703"/>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Courtesy and helpfulness of staff in the check-in area</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184</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3687484179"/>
                  </a:ext>
                </a:extLst>
              </a:tr>
              <a:tr h="190800">
                <a:tc rowSpan="3">
                  <a:txBody>
                    <a:bodyPr/>
                    <a:lstStyle/>
                    <a:p>
                      <a:pPr algn="ctr"/>
                      <a:r>
                        <a:rPr lang="en-IN" sz="900" b="1">
                          <a:solidFill>
                            <a:schemeClr val="tx1">
                              <a:lumMod val="85000"/>
                              <a:lumOff val="15000"/>
                            </a:schemeClr>
                          </a:solidFill>
                          <a:latin typeface="Arial" panose="020B0604020202020204" pitchFamily="34" charset="0"/>
                          <a:cs typeface="Arial" panose="020B0604020202020204" pitchFamily="34" charset="0"/>
                        </a:rPr>
                        <a:t>Security Screening</a:t>
                      </a:r>
                    </a:p>
                    <a:p>
                      <a:pPr algn="ctr"/>
                      <a:r>
                        <a:rPr sz="900" b="0" i="1">
                          <a:latin typeface="Arial"/>
                        </a:rPr>
                        <a:t>(n=272)</a:t>
                      </a: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rgbClr val="F2F2F2"/>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Ease of going through security screening</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272</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3160499451"/>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Waiting time at the security screening</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272</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3969566943"/>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Courtesy and helpfulness of security screening staff</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271</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extLst>
                  <a:ext uri="{0D108BD9-81ED-4DB2-BD59-A6C34878D82A}">
                    <a16:rowId xmlns:a16="http://schemas.microsoft.com/office/drawing/2014/main" val="959704074"/>
                  </a:ext>
                </a:extLst>
              </a:tr>
              <a:tr h="234000">
                <a:tc rowSpan="2">
                  <a:txBody>
                    <a:bodyPr/>
                    <a:lstStyle/>
                    <a:p>
                      <a:pPr algn="ctr"/>
                      <a:r>
                        <a:rPr lang="en-IN" sz="900" b="1">
                          <a:solidFill>
                            <a:schemeClr val="tx1">
                              <a:lumMod val="85000"/>
                              <a:lumOff val="15000"/>
                            </a:schemeClr>
                          </a:solidFill>
                          <a:latin typeface="Arial" panose="020B0604020202020204" pitchFamily="34" charset="0"/>
                          <a:cs typeface="Arial" panose="020B0604020202020204" pitchFamily="34" charset="0"/>
                        </a:rPr>
                        <a:t>Border/Passport Control</a:t>
                      </a:r>
                    </a:p>
                    <a:p>
                      <a:pPr algn="ctr"/>
                      <a:r>
                        <a:rPr sz="900" b="0" i="1">
                          <a:latin typeface="Arial"/>
                        </a:rPr>
                        <a:t>(n=115)</a:t>
                      </a: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Waiting time at border/passport control</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115</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2779008827"/>
                  </a:ext>
                </a:extLst>
              </a:tr>
              <a:tr h="2340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Courtesy and helpfulness of border/passport control staff</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113</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extLst>
                  <a:ext uri="{0D108BD9-81ED-4DB2-BD59-A6C34878D82A}">
                    <a16:rowId xmlns:a16="http://schemas.microsoft.com/office/drawing/2014/main" val="2662358922"/>
                  </a:ext>
                </a:extLst>
              </a:tr>
              <a:tr h="190800">
                <a:tc rowSpan="5">
                  <a:txBody>
                    <a:bodyPr/>
                    <a:lstStyle/>
                    <a:p>
                      <a:pPr algn="ctr"/>
                      <a:r>
                        <a:rPr lang="en-IN" sz="900" b="1">
                          <a:solidFill>
                            <a:schemeClr val="tx1">
                              <a:lumMod val="85000"/>
                              <a:lumOff val="15000"/>
                            </a:schemeClr>
                          </a:solidFill>
                          <a:latin typeface="Arial" panose="020B0604020202020204" pitchFamily="34" charset="0"/>
                          <a:cs typeface="Arial" panose="020B0604020202020204" pitchFamily="34" charset="0"/>
                        </a:rPr>
                        <a:t>Shopping/Dinning</a:t>
                      </a:r>
                    </a:p>
                    <a:p>
                      <a:pPr algn="ctr"/>
                      <a:r>
                        <a:rPr sz="900" b="0" i="1">
                          <a:latin typeface="Arial"/>
                        </a:rPr>
                        <a:t>(n=296)</a:t>
                      </a: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rgbClr val="F2F2F2"/>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Restaurants/bars/cafés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277</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1520917031"/>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Value for money of restaurant/bars/cafés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269</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915029307"/>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Shops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210</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2532000915"/>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Value for money of shops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199</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3848253955"/>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Courtesy and helpfulness of shopping and dining staff</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261</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lumMod val="95000"/>
                      </a:schemeClr>
                    </a:solidFill>
                  </a:tcPr>
                </a:tc>
                <a:extLst>
                  <a:ext uri="{0D108BD9-81ED-4DB2-BD59-A6C34878D82A}">
                    <a16:rowId xmlns:a16="http://schemas.microsoft.com/office/drawing/2014/main" val="1813276100"/>
                  </a:ext>
                </a:extLst>
              </a:tr>
              <a:tr h="190800">
                <a:tc rowSpan="2">
                  <a:txBody>
                    <a:bodyPr/>
                    <a:lstStyle/>
                    <a:p>
                      <a:pPr algn="ctr"/>
                      <a:r>
                        <a:rPr lang="en-IN" sz="900" b="1">
                          <a:solidFill>
                            <a:schemeClr val="tx1">
                              <a:lumMod val="85000"/>
                              <a:lumOff val="15000"/>
                            </a:schemeClr>
                          </a:solidFill>
                          <a:latin typeface="Arial" panose="020B0604020202020204" pitchFamily="34" charset="0"/>
                          <a:cs typeface="Arial" panose="020B0604020202020204" pitchFamily="34" charset="0"/>
                        </a:rPr>
                        <a:t>Gate Areas</a:t>
                      </a:r>
                    </a:p>
                    <a:p>
                      <a:pPr algn="ctr"/>
                      <a:r>
                        <a:rPr sz="900" b="0" i="1">
                          <a:latin typeface="Arial"/>
                        </a:rPr>
                        <a:t>(n=376)</a:t>
                      </a:r>
                    </a:p>
                  </a:txBody>
                  <a:tcPr marL="36000" marR="36000" marT="7200" anchor="ctr">
                    <a:lnL w="9525" cmpd="sng">
                      <a:solidFill>
                        <a:schemeClr val="tx1">
                          <a:lumMod val="50000"/>
                          <a:lumOff val="50000"/>
                        </a:schemeClr>
                      </a:solidFill>
                      <a:prstDash val="sysDash"/>
                    </a:lnL>
                    <a:lnR w="9525" cap="flat" cmpd="sng" algn="ctr">
                      <a:solidFill>
                        <a:schemeClr val="tx1">
                          <a:lumMod val="50000"/>
                          <a:lumOff val="50000"/>
                        </a:schemeClr>
                      </a:solidFill>
                      <a:prstDash val="sysDash"/>
                      <a:round/>
                      <a:headEnd type="none" w="med" len="med"/>
                      <a:tailEnd type="none" w="med" len="med"/>
                    </a:lnR>
                    <a:lnT w="9525" cap="flat" cmpd="sng" algn="ctr">
                      <a:solidFill>
                        <a:srgbClr val="808080"/>
                      </a:solidFill>
                      <a:prstDash val="sysDash"/>
                      <a:round/>
                      <a:headEnd type="none" w="med" len="med"/>
                      <a:tailEnd type="none" w="med" len="med"/>
                    </a:lnT>
                    <a:lnB w="9525" cap="flat" cmpd="sng" algn="ctr">
                      <a:solidFill>
                        <a:srgbClr val="808080"/>
                      </a:solidFill>
                      <a:prstDash val="sysDash"/>
                      <a:round/>
                      <a:headEnd type="none" w="med" len="med"/>
                      <a:tailEnd type="none" w="med" len="med"/>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Comfort of waiting at the gate areas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375</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solidFill>
                        <a:srgbClr val="808080"/>
                      </a:solidFill>
                      <a:prstDash val="sysDash"/>
                      <a:round/>
                      <a:headEnd type="none" w="med" len="med"/>
                      <a:tailEnd type="none" w="med" len="med"/>
                    </a:lnT>
                    <a:lnB w="9525" cap="flat" cmpd="sng" algn="ctr">
                      <a:noFill/>
                      <a:prstDash val="sysDash"/>
                      <a:round/>
                      <a:headEnd type="none" w="med" len="med"/>
                      <a:tailEnd type="none" w="med" len="med"/>
                    </a:lnB>
                    <a:solidFill>
                      <a:schemeClr val="bg1"/>
                    </a:solidFill>
                  </a:tcPr>
                </a:tc>
                <a:extLst>
                  <a:ext uri="{0D108BD9-81ED-4DB2-BD59-A6C34878D82A}">
                    <a16:rowId xmlns:a16="http://schemas.microsoft.com/office/drawing/2014/main" val="26614119"/>
                  </a:ext>
                </a:extLst>
              </a:tr>
              <a:tr h="190800">
                <a:tc vMerge="1">
                  <a:txBody>
                    <a:bodyPr/>
                    <a:lstStyle/>
                    <a:p>
                      <a:pPr algn="ctr"/>
                      <a:endParaRPr lang="en-IN" sz="9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7200" anchor="ctr">
                    <a:lnL w="9525" cmpd="sng">
                      <a:solidFill>
                        <a:schemeClr val="tx1">
                          <a:lumMod val="50000"/>
                          <a:lumOff val="50000"/>
                        </a:schemeClr>
                      </a:solidFill>
                      <a:prstDash val="sysDash"/>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mpd="sng">
                      <a:prstDash val="sysDash"/>
                    </a:lnB>
                    <a:solidFill>
                      <a:schemeClr val="bg1"/>
                    </a:solidFill>
                  </a:tcPr>
                </a:tc>
                <a:tc>
                  <a:txBody>
                    <a:bodyPr/>
                    <a:lstStyle/>
                    <a:p>
                      <a:pPr algn="l"/>
                      <a:r>
                        <a:rPr lang="en-IN" sz="900" b="0">
                          <a:solidFill>
                            <a:schemeClr val="tx1">
                              <a:lumMod val="85000"/>
                              <a:lumOff val="15000"/>
                            </a:schemeClr>
                          </a:solidFill>
                          <a:latin typeface="Arial" panose="020B0604020202020204" pitchFamily="34" charset="0"/>
                          <a:cs typeface="Arial" panose="020B0604020202020204" pitchFamily="34" charset="0"/>
                        </a:rPr>
                        <a:t>Availability of seats at the gate areas</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ap="flat" cmpd="sng" algn="ctr">
                      <a:solidFill>
                        <a:schemeClr val="tx1">
                          <a:lumMod val="50000"/>
                          <a:lumOff val="50000"/>
                        </a:schemeClr>
                      </a:solidFill>
                      <a:prstDash val="sysDash"/>
                      <a:round/>
                      <a:headEnd type="none" w="med" len="med"/>
                      <a:tailEnd type="none" w="med" len="med"/>
                    </a:lnR>
                    <a:lnT w="9525" cap="flat" cmpd="sng" algn="ctr">
                      <a:noFill/>
                      <a:prstDash val="sysDash"/>
                      <a:round/>
                      <a:headEnd type="none" w="med" len="med"/>
                      <a:tailEnd type="none" w="med" len="med"/>
                    </a:lnT>
                    <a:lnB w="9525" cmpd="sng">
                      <a:solidFill>
                        <a:srgbClr val="808080"/>
                      </a:solidFill>
                      <a:prstDash val="sysDash"/>
                    </a:lnB>
                    <a:solidFill>
                      <a:schemeClr val="bg1">
                        <a:lumMod val="95000"/>
                      </a:schemeClr>
                    </a:solidFill>
                  </a:tcPr>
                </a:tc>
                <a:tc>
                  <a:txBody>
                    <a:bodyPr/>
                    <a:lstStyle/>
                    <a:p>
                      <a:pPr algn="ctr"/>
                      <a:r>
                        <a:rPr lang="en-IN" sz="900" b="0" i="0">
                          <a:solidFill>
                            <a:srgbClr val="262626"/>
                          </a:solidFill>
                          <a:latin typeface="Arial" panose="020B0604020202020204" pitchFamily="34" charset="0"/>
                          <a:cs typeface="Arial" panose="020B0604020202020204" pitchFamily="34" charset="0"/>
                        </a:rPr>
                        <a:t>376</a:t>
                      </a:r>
                    </a:p>
                  </a:txBody>
                  <a:tcPr marL="36000" marR="36000" marT="7200" marB="0" anchor="ctr">
                    <a:lnL w="9525" cap="flat" cmpd="sng" algn="ctr">
                      <a:solidFill>
                        <a:schemeClr val="tx1">
                          <a:lumMod val="50000"/>
                          <a:lumOff val="50000"/>
                        </a:schemeClr>
                      </a:solidFill>
                      <a:prstDash val="sysDash"/>
                      <a:round/>
                      <a:headEnd type="none" w="med" len="med"/>
                      <a:tailEnd type="none" w="med" len="med"/>
                    </a:lnL>
                    <a:lnR w="9525" cmpd="sng">
                      <a:solidFill>
                        <a:schemeClr val="tx1">
                          <a:lumMod val="50000"/>
                          <a:lumOff val="50000"/>
                        </a:schemeClr>
                      </a:solidFill>
                      <a:prstDash val="sysDash"/>
                    </a:lnR>
                    <a:lnT w="9525" cap="flat" cmpd="sng" algn="ctr">
                      <a:noFill/>
                      <a:prstDash val="sysDash"/>
                      <a:round/>
                      <a:headEnd type="none" w="med" len="med"/>
                      <a:tailEnd type="none" w="med" len="med"/>
                    </a:lnT>
                    <a:lnB w="9525" cmpd="sng">
                      <a:solidFill>
                        <a:srgbClr val="808080"/>
                      </a:solidFill>
                      <a:prstDash val="sysDash"/>
                    </a:lnB>
                    <a:solidFill>
                      <a:schemeClr val="bg1">
                        <a:lumMod val="95000"/>
                      </a:schemeClr>
                    </a:solidFill>
                  </a:tcPr>
                </a:tc>
                <a:extLst>
                  <a:ext uri="{0D108BD9-81ED-4DB2-BD59-A6C34878D82A}">
                    <a16:rowId xmlns:a16="http://schemas.microsoft.com/office/drawing/2014/main" val="1884497242"/>
                  </a:ext>
                </a:extLst>
              </a:tr>
            </a:tbl>
          </a:graphicData>
        </a:graphic>
      </p:graphicFrame>
    </p:spTree>
    <p:extLst>
      <p:ext uri="{BB962C8B-B14F-4D97-AF65-F5344CB8AC3E}">
        <p14:creationId xmlns:p14="http://schemas.microsoft.com/office/powerpoint/2010/main" val="2013596599"/>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68F4044D-6FB0-44AE-9CD6-7D1456DC42F2}"/>
              </a:ext>
            </a:extLst>
          </p:cNvPr>
          <p:cNvSpPr/>
          <p:nvPr/>
        </p:nvSpPr>
        <p:spPr>
          <a:xfrm>
            <a:off x="625234" y="3534019"/>
            <a:ext cx="1442416" cy="1433370"/>
          </a:xfrm>
          <a:prstGeom prst="ellips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81E428F-C67A-40D7-8C1C-DA4A103063C3}"/>
              </a:ext>
            </a:extLst>
          </p:cNvPr>
          <p:cNvSpPr txBox="1"/>
          <p:nvPr/>
        </p:nvSpPr>
        <p:spPr>
          <a:xfrm>
            <a:off x="877820" y="3548271"/>
            <a:ext cx="938077" cy="1446550"/>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lang="en-US" sz="8800">
                <a:solidFill>
                  <a:srgbClr val="003A8C"/>
                </a:solidFill>
                <a:latin typeface="Arial Black" panose="020B0A04020102020204" pitchFamily="34" charset="0"/>
              </a:rPr>
              <a:t>2</a:t>
            </a:r>
            <a:endParaRPr kumimoji="0" lang="en-US" sz="8800" b="0" i="0" u="none" strike="noStrike" kern="1200" cap="none" spc="0" normalizeH="0" baseline="0" noProof="0">
              <a:ln>
                <a:noFill/>
              </a:ln>
              <a:solidFill>
                <a:srgbClr val="003A8C"/>
              </a:solidFill>
              <a:effectLst/>
              <a:uLnTx/>
              <a:uFillTx/>
              <a:latin typeface="Arial Black" panose="020B0A04020102020204" pitchFamily="34" charset="0"/>
              <a:ea typeface="+mn-ea"/>
              <a:cs typeface="+mn-cs"/>
            </a:endParaRPr>
          </a:p>
        </p:txBody>
      </p:sp>
      <p:sp>
        <p:nvSpPr>
          <p:cNvPr id="8" name="Title 7">
            <a:extLst>
              <a:ext uri="{FF2B5EF4-FFF2-40B4-BE49-F238E27FC236}">
                <a16:creationId xmlns:a16="http://schemas.microsoft.com/office/drawing/2014/main" id="{E401FFFA-D1BD-409D-B043-25EA27D0DEC7}"/>
              </a:ext>
            </a:extLst>
          </p:cNvPr>
          <p:cNvSpPr txBox="1"/>
          <p:nvPr/>
        </p:nvSpPr>
        <p:spPr>
          <a:xfrm>
            <a:off x="2067650" y="4411914"/>
            <a:ext cx="7480566" cy="699542"/>
          </a:xfrm>
          <a:prstGeom prst="rect">
            <a:avLst/>
          </a:prstGeom>
        </p:spPr>
        <p:txBody>
          <a:bodyPr vert="horz" lIns="91440" tIns="45720" rIns="91440" bIns="45720" rtlCol="0" anchor="t">
            <a:normAutofit/>
          </a:bodyPr>
          <a:lstStyle>
            <a:defPPr>
              <a:defRPr lang="en-US"/>
            </a:defPPr>
            <a:lvl1pPr marL="0" algn="l" defTabSz="914400" rtl="0" eaLnBrk="1" latinLnBrk="0" hangingPunct="1">
              <a:lnSpc>
                <a:spcPct val="90000"/>
              </a:lnSpc>
              <a:spcBef>
                <a:spcPct val="0"/>
              </a:spcBef>
              <a:buNone/>
              <a:defRPr sz="4400" kern="1200">
                <a:solidFill>
                  <a:schemeClr val="tx1"/>
                </a:soli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CA" sz="3000" b="1">
                <a:solidFill>
                  <a:schemeClr val="accent1"/>
                </a:solidFill>
                <a:latin typeface="Helvetica" panose="020B0604020202020204" pitchFamily="34" charset="0"/>
                <a:cs typeface="Helvetica" panose="020B0604020202020204" pitchFamily="34" charset="0"/>
              </a:rPr>
              <a:t>Q2 2023</a:t>
            </a:r>
          </a:p>
          <a:p>
            <a:endParaRPr lang="en-CA" sz="3000" b="1">
              <a:solidFill>
                <a:srgbClr val="003A8C"/>
              </a:solidFill>
              <a:latin typeface="Helvetica" panose="020B0604020202020204" pitchFamily="34" charset="0"/>
              <a:cs typeface="Helvetica" panose="020B0604020202020204" pitchFamily="34" charset="0"/>
            </a:endParaRPr>
          </a:p>
        </p:txBody>
      </p:sp>
      <p:sp>
        <p:nvSpPr>
          <p:cNvPr id="9" name="Title 7">
            <a:extLst>
              <a:ext uri="{FF2B5EF4-FFF2-40B4-BE49-F238E27FC236}">
                <a16:creationId xmlns:a16="http://schemas.microsoft.com/office/drawing/2014/main" id="{737E75B4-2360-4876-9C44-B67B96B26D2F}"/>
              </a:ext>
            </a:extLst>
          </p:cNvPr>
          <p:cNvSpPr txBox="1"/>
          <p:nvPr/>
        </p:nvSpPr>
        <p:spPr>
          <a:xfrm>
            <a:off x="2067651" y="3678085"/>
            <a:ext cx="10124350" cy="810918"/>
          </a:xfrm>
          <a:prstGeom prst="rect">
            <a:avLst/>
          </a:prstGeom>
        </p:spPr>
        <p:txBody>
          <a:bodyPr vert="horz" lIns="91440" tIns="45720" rIns="91440" bIns="45720" rtlCol="0" anchor="t">
            <a:noAutofit/>
          </a:bodyPr>
          <a:lstStyle>
            <a:defPPr>
              <a:defRPr lang="en-US"/>
            </a:defPPr>
            <a:lvl1pPr marL="0" algn="l" defTabSz="914400" rtl="0" eaLnBrk="1" latinLnBrk="0" hangingPunct="1">
              <a:lnSpc>
                <a:spcPct val="90000"/>
              </a:lnSpc>
              <a:spcBef>
                <a:spcPct val="0"/>
              </a:spcBef>
              <a:buNone/>
              <a:defRPr sz="4800" b="1" kern="1200">
                <a:solidFill>
                  <a:srgbClr val="003A8C"/>
                </a:solidFill>
                <a:latin typeface="Helvetica" panose="020B0604020202020204" pitchFamily="34" charset="0"/>
                <a:ea typeface="+mj-ea"/>
                <a:cs typeface="Helvetica"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CA" sz="3800"/>
              <a:t>Passenger Profile</a:t>
            </a:r>
          </a:p>
        </p:txBody>
      </p:sp>
    </p:spTree>
    <p:extLst>
      <p:ext uri="{BB962C8B-B14F-4D97-AF65-F5344CB8AC3E}">
        <p14:creationId xmlns:p14="http://schemas.microsoft.com/office/powerpoint/2010/main" val="926616558"/>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089B2F-3390-41BA-B686-82AFDF8B8987}"/>
              </a:ext>
            </a:extLst>
          </p:cNvPr>
          <p:cNvSpPr>
            <a:spLocks noGrp="1"/>
          </p:cNvSpPr>
          <p:nvPr>
            <p:ph type="title"/>
          </p:nvPr>
        </p:nvSpPr>
        <p:spPr/>
        <p:txBody>
          <a:bodyPr>
            <a:normAutofit/>
          </a:bodyPr>
          <a:lstStyle/>
          <a:p>
            <a:r>
              <a:rPr lang="en-CA" b="1"/>
              <a:t>Passenger Profile</a:t>
            </a:r>
            <a:br>
              <a:rPr lang="en-CA"/>
            </a:br>
            <a:r>
              <a:rPr lang="en-CA" b="0">
                <a:solidFill>
                  <a:schemeClr val="bg2"/>
                </a:solidFill>
              </a:rPr>
              <a:t>Demographics</a:t>
            </a:r>
            <a:endParaRPr lang="en-CA"/>
          </a:p>
        </p:txBody>
      </p:sp>
      <p:sp>
        <p:nvSpPr>
          <p:cNvPr id="9" name="Text Placeholder 8">
            <a:extLst>
              <a:ext uri="{FF2B5EF4-FFF2-40B4-BE49-F238E27FC236}">
                <a16:creationId xmlns:a16="http://schemas.microsoft.com/office/drawing/2014/main" id="{46B2DA5A-C8CB-4664-9154-262623717528}"/>
              </a:ext>
            </a:extLst>
          </p:cNvPr>
          <p:cNvSpPr>
            <a:spLocks noGrp="1"/>
          </p:cNvSpPr>
          <p:nvPr>
            <p:ph type="body" sz="quarter" idx="11"/>
          </p:nvPr>
        </p:nvSpPr>
        <p:spPr>
          <a:xfrm>
            <a:off x="527304" y="6188475"/>
            <a:ext cx="11336083" cy="356988"/>
          </a:xfrm>
        </p:spPr>
        <p:txBody>
          <a:bodyPr anchor="b">
            <a:noAutofit/>
          </a:bodyPr>
          <a:lstStyle/>
          <a:p>
            <a:pPr>
              <a:spcBef>
                <a:spcPct val="0"/>
              </a:spcBef>
            </a:pPr>
            <a:r>
              <a:rPr lang="en-CA" sz="800" i="1">
                <a:solidFill>
                  <a:schemeClr val="tx1">
                    <a:lumMod val="85000"/>
                    <a:lumOff val="15000"/>
                  </a:schemeClr>
                </a:solidFill>
                <a:latin typeface="Arial" panose="020B0604020202020204" pitchFamily="34" charset="0"/>
                <a:cs typeface="Arial" panose="020B0604020202020204" pitchFamily="34" charset="0"/>
              </a:rPr>
              <a:t>Q20. Are you…(gender options); Q</a:t>
            </a:r>
            <a:r>
              <a:rPr lang="en-US" sz="800" i="1">
                <a:solidFill>
                  <a:schemeClr val="tx1">
                    <a:lumMod val="85000"/>
                    <a:lumOff val="15000"/>
                  </a:schemeClr>
                </a:solidFill>
                <a:latin typeface="Arial" panose="020B0604020202020204" pitchFamily="34" charset="0"/>
                <a:cs typeface="Arial" panose="020B0604020202020204" pitchFamily="34" charset="0"/>
              </a:rPr>
              <a:t>19. What is your age group?; Q16. Including this trip, how many return trips by air have you made to any destination in the past 12 months?; Q13. With whom are you travelling today? </a:t>
            </a:r>
          </a:p>
          <a:p>
            <a:pPr>
              <a:spcBef>
                <a:spcPct val="0"/>
              </a:spcBef>
            </a:pPr>
            <a:r>
              <a:rPr lang="en-CA" sz="800" i="1">
                <a:solidFill>
                  <a:schemeClr val="tx1">
                    <a:lumMod val="85000"/>
                    <a:lumOff val="15000"/>
                  </a:schemeClr>
                </a:solidFill>
                <a:latin typeface="Arial" panose="020B0604020202020204" pitchFamily="34" charset="0"/>
                <a:cs typeface="Arial" panose="020B0604020202020204" pitchFamily="34" charset="0"/>
              </a:rPr>
              <a:t>* </a:t>
            </a:r>
            <a:r>
              <a:rPr lang="en-US" sz="800" i="1">
                <a:solidFill>
                  <a:schemeClr val="tx1">
                    <a:lumMod val="85000"/>
                    <a:lumOff val="15000"/>
                  </a:schemeClr>
                </a:solidFill>
                <a:latin typeface="Arial" panose="020B0604020202020204" pitchFamily="34" charset="0"/>
                <a:cs typeface="Arial" panose="020B0604020202020204" pitchFamily="34" charset="0"/>
              </a:rPr>
              <a:t>Because respondents were able to select several answer options, the total of mentions may exceed 100%. </a:t>
            </a:r>
          </a:p>
        </p:txBody>
      </p:sp>
      <p:graphicFrame>
        <p:nvGraphicFramePr>
          <p:cNvPr id="10" name="Table 9">
            <a:extLst>
              <a:ext uri="{FF2B5EF4-FFF2-40B4-BE49-F238E27FC236}">
                <a16:creationId xmlns:a16="http://schemas.microsoft.com/office/drawing/2014/main" id="{43539E7D-25B2-452D-BE86-159585FF6626}"/>
              </a:ext>
            </a:extLst>
          </p:cNvPr>
          <p:cNvGraphicFramePr>
            <a:graphicFrameLocks noGrp="1"/>
          </p:cNvGraphicFramePr>
          <p:nvPr>
            <p:custDataLst>
              <p:tags r:id="rId1"/>
            </p:custDataLst>
            <p:extLst>
              <p:ext uri="{D42A27DB-BD31-4B8C-83A1-F6EECF244321}">
                <p14:modId xmlns:p14="http://schemas.microsoft.com/office/powerpoint/2010/main" val="4267881897"/>
              </p:ext>
            </p:extLst>
          </p:nvPr>
        </p:nvGraphicFramePr>
        <p:xfrm>
          <a:off x="615950" y="1355196"/>
          <a:ext cx="5297172" cy="3541260"/>
        </p:xfrm>
        <a:graphic>
          <a:graphicData uri="http://schemas.openxmlformats.org/drawingml/2006/table">
            <a:tbl>
              <a:tblPr bandRow="1">
                <a:tableStyleId>{5C22544A-7EE6-4342-B048-85BDC9FD1C3A}</a:tableStyleId>
              </a:tblPr>
              <a:tblGrid>
                <a:gridCol w="1661012">
                  <a:extLst>
                    <a:ext uri="{9D8B030D-6E8A-4147-A177-3AD203B41FA5}">
                      <a16:colId xmlns:a16="http://schemas.microsoft.com/office/drawing/2014/main" val="20000"/>
                    </a:ext>
                  </a:extLst>
                </a:gridCol>
                <a:gridCol w="727232">
                  <a:extLst>
                    <a:ext uri="{9D8B030D-6E8A-4147-A177-3AD203B41FA5}">
                      <a16:colId xmlns:a16="http://schemas.microsoft.com/office/drawing/2014/main" val="1150035160"/>
                    </a:ext>
                  </a:extLst>
                </a:gridCol>
                <a:gridCol w="727232">
                  <a:extLst>
                    <a:ext uri="{9D8B030D-6E8A-4147-A177-3AD203B41FA5}">
                      <a16:colId xmlns:a16="http://schemas.microsoft.com/office/drawing/2014/main" val="4189821952"/>
                    </a:ext>
                  </a:extLst>
                </a:gridCol>
                <a:gridCol w="727232">
                  <a:extLst>
                    <a:ext uri="{9D8B030D-6E8A-4147-A177-3AD203B41FA5}">
                      <a16:colId xmlns:a16="http://schemas.microsoft.com/office/drawing/2014/main" val="20001"/>
                    </a:ext>
                  </a:extLst>
                </a:gridCol>
                <a:gridCol w="727232">
                  <a:extLst>
                    <a:ext uri="{9D8B030D-6E8A-4147-A177-3AD203B41FA5}">
                      <a16:colId xmlns:a16="http://schemas.microsoft.com/office/drawing/2014/main" val="1803938287"/>
                    </a:ext>
                  </a:extLst>
                </a:gridCol>
                <a:gridCol w="727232">
                  <a:extLst>
                    <a:ext uri="{9D8B030D-6E8A-4147-A177-3AD203B41FA5}">
                      <a16:colId xmlns:a16="http://schemas.microsoft.com/office/drawing/2014/main" val="1551641023"/>
                    </a:ext>
                  </a:extLst>
                </a:gridCol>
              </a:tblGrid>
              <a:tr h="0">
                <a:tc>
                  <a:txBody>
                    <a:bodyPr/>
                    <a:lstStyle/>
                    <a:p>
                      <a:pPr algn="ctr"/>
                      <a:endParaRPr lang="en-US" sz="1000" b="1">
                        <a:solidFill>
                          <a:schemeClr val="bg1"/>
                        </a:solidFill>
                        <a:latin typeface="Arial" panose="020B0604020202020204" pitchFamily="34" charset="0"/>
                        <a:cs typeface="Arial" panose="020B0604020202020204" pitchFamily="34" charset="0"/>
                      </a:endParaRPr>
                    </a:p>
                  </a:txBody>
                  <a:tcPr marL="36000" marR="36000" marT="36000" marB="36000" anchor="ctr">
                    <a:solidFill>
                      <a:schemeClr val="bg1"/>
                    </a:solidFill>
                  </a:tcPr>
                </a:tc>
                <a:tc>
                  <a:txBody>
                    <a:bodyPr/>
                    <a:lstStyle/>
                    <a:p>
                      <a:pPr algn="ctr"/>
                      <a:r>
                        <a:rPr lang="en-CA" sz="1000" b="1" noProof="0">
                          <a:solidFill>
                            <a:schemeClr val="bg1"/>
                          </a:solidFill>
                          <a:latin typeface="Arial" panose="020B0604020202020204" pitchFamily="34" charset="0"/>
                          <a:cs typeface="Arial" panose="020B0604020202020204" pitchFamily="34" charset="0"/>
                        </a:rPr>
                        <a:t>BWI</a:t>
                      </a:r>
                      <a:endParaRPr lang="en-CA" sz="1000">
                        <a:solidFill>
                          <a:schemeClr val="bg1"/>
                        </a:solidFill>
                      </a:endParaRP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Total Airports</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Custom Panel</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Region:</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NA</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Size:</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25-40M</a:t>
                      </a:r>
                    </a:p>
                  </a:txBody>
                  <a:tcPr marL="36000" marR="36000" marT="36000" marB="36000" anchor="ctr">
                    <a:solidFill>
                      <a:schemeClr val="tx2"/>
                    </a:solidFill>
                  </a:tcPr>
                </a:tc>
                <a:extLst>
                  <a:ext uri="{0D108BD9-81ED-4DB2-BD59-A6C34878D82A}">
                    <a16:rowId xmlns:a16="http://schemas.microsoft.com/office/drawing/2014/main" val="10000"/>
                  </a:ext>
                </a:extLst>
              </a:tr>
              <a:tr h="0">
                <a:tc>
                  <a:txBody>
                    <a:bodyPr/>
                    <a:lstStyle/>
                    <a:p>
                      <a:pPr marL="0" algn="l" defTabSz="457200" rtl="0" eaLnBrk="1" latinLnBrk="0" hangingPunct="1"/>
                      <a:r>
                        <a:rPr lang="en-CA" sz="1000" b="1" kern="1200" noProof="0">
                          <a:solidFill>
                            <a:schemeClr val="bg1"/>
                          </a:solidFill>
                          <a:latin typeface="Arial" panose="020B0604020202020204" pitchFamily="34" charset="0"/>
                          <a:ea typeface="+mn-ea"/>
                          <a:cs typeface="Arial" panose="020B0604020202020204" pitchFamily="34" charset="0"/>
                        </a:rPr>
                        <a:t>Number of airports</a:t>
                      </a:r>
                    </a:p>
                  </a:txBody>
                  <a:tcPr marL="36000" marR="36000" marT="36000" marB="36000" anchor="ctr">
                    <a:solidFill>
                      <a:srgbClr val="5692C9"/>
                    </a:solidFill>
                  </a:tcPr>
                </a:tc>
                <a:tc>
                  <a:txBody>
                    <a:bodyPr/>
                    <a:lstStyle/>
                    <a:p>
                      <a:pPr marL="0" algn="ctr" defTabSz="457200" rtl="0" eaLnBrk="1" latinLnBrk="0" hangingPunct="1"/>
                      <a:r>
                        <a:rPr lang="en-CA" sz="1000" b="1" kern="1200">
                          <a:solidFill>
                            <a:schemeClr val="bg1"/>
                          </a:solidFill>
                          <a:latin typeface="Arial" panose="020B0604020202020204" pitchFamily="34" charset="0"/>
                          <a:ea typeface="+mn-ea"/>
                          <a:cs typeface="Arial" panose="020B0604020202020204" pitchFamily="34" charset="0"/>
                        </a:rPr>
                        <a:t>-</a:t>
                      </a: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319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50</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29</a:t>
                      </a:r>
                    </a:p>
                  </a:txBody>
                  <a:tcPr marL="36000" marR="36000" marT="36000" marB="36000" anchor="ctr">
                    <a:solidFill>
                      <a:srgbClr val="5692C9"/>
                    </a:solidFill>
                  </a:tcPr>
                </a:tc>
                <a:extLst>
                  <a:ext uri="{0D108BD9-81ED-4DB2-BD59-A6C34878D82A}">
                    <a16:rowId xmlns:a16="http://schemas.microsoft.com/office/drawing/2014/main" val="2257876066"/>
                  </a:ext>
                </a:extLst>
              </a:tr>
              <a:tr h="216000">
                <a:tc gridSpan="6">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50" b="1" noProof="0">
                          <a:solidFill>
                            <a:schemeClr val="tx1">
                              <a:lumMod val="65000"/>
                              <a:lumOff val="35000"/>
                            </a:schemeClr>
                          </a:solidFill>
                          <a:latin typeface="Arial" panose="020B0604020202020204" pitchFamily="34" charset="0"/>
                          <a:cs typeface="Arial" panose="020B0604020202020204" pitchFamily="34" charset="0"/>
                        </a:rPr>
                        <a:t>Gender</a:t>
                      </a:r>
                    </a:p>
                  </a:txBody>
                  <a:tcPr marL="36000" marR="36000" marT="36000" marB="36000" anchor="ctr">
                    <a:solidFill>
                      <a:schemeClr val="bg2">
                        <a:lumMod val="20000"/>
                        <a:lumOff val="80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rgbClr val="F2F2F2"/>
                    </a:solidFill>
                  </a:tcPr>
                </a:tc>
                <a:extLst>
                  <a:ext uri="{0D108BD9-81ED-4DB2-BD59-A6C34878D82A}">
                    <a16:rowId xmlns:a16="http://schemas.microsoft.com/office/drawing/2014/main" val="3024647021"/>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noProof="0">
                          <a:solidFill>
                            <a:schemeClr val="tx1">
                              <a:lumMod val="85000"/>
                              <a:lumOff val="15000"/>
                            </a:schemeClr>
                          </a:solidFill>
                          <a:latin typeface="Arial" panose="020B0604020202020204" pitchFamily="34" charset="0"/>
                          <a:cs typeface="Arial" panose="020B0604020202020204" pitchFamily="34" charset="0"/>
                        </a:rPr>
                        <a:t>Male</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40%</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51%</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42%</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43%</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51%</a:t>
                      </a:r>
                    </a:p>
                  </a:txBody>
                  <a:tcPr marL="36000" marR="36000" marT="36000" marB="36000" anchor="ctr">
                    <a:solidFill>
                      <a:schemeClr val="bg1">
                        <a:lumMod val="95000"/>
                      </a:schemeClr>
                    </a:solidFill>
                  </a:tcPr>
                </a:tc>
                <a:extLst>
                  <a:ext uri="{0D108BD9-81ED-4DB2-BD59-A6C34878D82A}">
                    <a16:rowId xmlns:a16="http://schemas.microsoft.com/office/drawing/2014/main" val="10003"/>
                  </a:ext>
                </a:extLst>
              </a:tr>
              <a:tr h="216000">
                <a:tc>
                  <a:txBody>
                    <a:bodyPr/>
                    <a:lstStyle/>
                    <a:p>
                      <a:pPr lvl="0" algn="l"/>
                      <a:r>
                        <a:rPr lang="en-CA" sz="1000" noProof="0">
                          <a:solidFill>
                            <a:schemeClr val="tx1">
                              <a:lumMod val="85000"/>
                              <a:lumOff val="15000"/>
                            </a:schemeClr>
                          </a:solidFill>
                          <a:latin typeface="Arial" panose="020B0604020202020204" pitchFamily="34" charset="0"/>
                          <a:cs typeface="Arial" panose="020B0604020202020204" pitchFamily="34" charset="0"/>
                        </a:rPr>
                        <a:t>Female</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58%</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49%</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57%</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56%</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49%</a:t>
                      </a:r>
                    </a:p>
                  </a:txBody>
                  <a:tcPr marL="36000" marR="36000" marT="36000" marB="36000" anchor="ctr">
                    <a:noFill/>
                  </a:tcPr>
                </a:tc>
                <a:extLst>
                  <a:ext uri="{0D108BD9-81ED-4DB2-BD59-A6C34878D82A}">
                    <a16:rowId xmlns:a16="http://schemas.microsoft.com/office/drawing/2014/main" val="10004"/>
                  </a:ext>
                </a:extLst>
              </a:tr>
              <a:tr h="216000">
                <a:tc>
                  <a:txBody>
                    <a:bodyPr/>
                    <a:lstStyle/>
                    <a:p>
                      <a:pPr lvl="0" algn="l"/>
                      <a:r>
                        <a:rPr lang="en-CA" sz="1000" noProof="0">
                          <a:solidFill>
                            <a:schemeClr val="tx1">
                              <a:lumMod val="85000"/>
                              <a:lumOff val="15000"/>
                            </a:schemeClr>
                          </a:solidFill>
                          <a:latin typeface="Arial" panose="020B0604020202020204" pitchFamily="34" charset="0"/>
                          <a:cs typeface="Arial" panose="020B0604020202020204" pitchFamily="34" charset="0"/>
                        </a:rPr>
                        <a:t>Other</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extLst>
                  <a:ext uri="{0D108BD9-81ED-4DB2-BD59-A6C34878D82A}">
                    <a16:rowId xmlns:a16="http://schemas.microsoft.com/office/drawing/2014/main" val="10005"/>
                  </a:ext>
                </a:extLst>
              </a:tr>
              <a:tr h="216000">
                <a:tc gridSpan="6">
                  <a:txBody>
                    <a:bodyPr/>
                    <a:lstStyle/>
                    <a:p>
                      <a:pPr lvl="0" algn="l" fontAlgn="ctr"/>
                      <a:endParaRPr lang="en-CA" sz="1050" b="1" i="0" u="none" strike="noStrike" noProof="0">
                        <a:solidFill>
                          <a:schemeClr val="tx1">
                            <a:lumMod val="65000"/>
                            <a:lumOff val="35000"/>
                          </a:schemeClr>
                        </a:solidFill>
                        <a:effectLst/>
                        <a:latin typeface="Arial" panose="020B0604020202020204" pitchFamily="34" charset="0"/>
                        <a:cs typeface="Arial" panose="020B0604020202020204" pitchFamily="34" charset="0"/>
                      </a:endParaRPr>
                    </a:p>
                  </a:txBody>
                  <a:tcPr marL="36000" marR="36000" marT="36000" marB="36000" anchor="ctr">
                    <a:noFill/>
                  </a:tcPr>
                </a:tc>
                <a:tc hMerge="1">
                  <a:txBody>
                    <a:bodyPr/>
                    <a:lstStyle/>
                    <a:p>
                      <a:endParaRPr lang="en-CA"/>
                    </a:p>
                  </a:txBody>
                  <a:tcPr/>
                </a:tc>
                <a:tc hMerge="1">
                  <a:txBody>
                    <a:bodyPr/>
                    <a:lstStyle/>
                    <a:p>
                      <a:endParaRPr lang="en-CA"/>
                    </a:p>
                  </a:txBody>
                  <a:tcPr/>
                </a:tc>
                <a:tc hMerge="1">
                  <a:txBody>
                    <a:bodyPr/>
                    <a:lstStyle/>
                    <a:p>
                      <a:endParaRPr lang="en-CA"/>
                    </a:p>
                  </a:txBody>
                  <a:tcPr/>
                </a:tc>
                <a:tc hMerge="1">
                  <a:txBody>
                    <a:bodyPr/>
                    <a:lstStyle/>
                    <a:p>
                      <a:endParaRPr lang="en-CA"/>
                    </a:p>
                  </a:txBody>
                  <a:tcPr/>
                </a:tc>
                <a:tc hMerge="1">
                  <a:txBody>
                    <a:bodyPr/>
                    <a:lstStyle/>
                    <a:p>
                      <a:endParaRPr lang="en-CA"/>
                    </a:p>
                  </a:txBody>
                  <a:tcPr/>
                </a:tc>
                <a:extLst>
                  <a:ext uri="{0D108BD9-81ED-4DB2-BD59-A6C34878D82A}">
                    <a16:rowId xmlns:a16="http://schemas.microsoft.com/office/drawing/2014/main" val="2716708485"/>
                  </a:ext>
                </a:extLst>
              </a:tr>
              <a:tr h="216000">
                <a:tc gridSpan="6">
                  <a:txBody>
                    <a:bodyPr/>
                    <a:lstStyle/>
                    <a:p>
                      <a:pPr lvl="0" algn="l" fontAlgn="ctr"/>
                      <a:r>
                        <a:rPr lang="en-CA" sz="1050" b="1" i="0" u="none" strike="noStrike" noProof="0">
                          <a:solidFill>
                            <a:schemeClr val="tx1">
                              <a:lumMod val="65000"/>
                              <a:lumOff val="35000"/>
                            </a:schemeClr>
                          </a:solidFill>
                          <a:effectLst/>
                          <a:latin typeface="Arial" panose="020B0604020202020204" pitchFamily="34" charset="0"/>
                          <a:cs typeface="Arial" panose="020B0604020202020204" pitchFamily="34" charset="0"/>
                        </a:rPr>
                        <a:t>Age</a:t>
                      </a:r>
                    </a:p>
                  </a:txBody>
                  <a:tcPr marL="36000" marR="36000" marT="36000" marB="36000" anchor="ctr">
                    <a:solidFill>
                      <a:schemeClr val="bg2">
                        <a:lumMod val="20000"/>
                        <a:lumOff val="80000"/>
                      </a:schemeClr>
                    </a:solidFill>
                  </a:tcPr>
                </a:tc>
                <a:tc hMerge="1">
                  <a:txBody>
                    <a:bodyPr/>
                    <a:lstStyle/>
                    <a:p>
                      <a:endParaRPr lang="en-CA"/>
                    </a:p>
                  </a:txBody>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txBody>
                  <a:tcPr marT="18288" marB="18288" anchor="ctr">
                    <a:solidFill>
                      <a:schemeClr val="bg1">
                        <a:lumMod val="95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txBody>
                  <a:tcPr marL="9525" marR="9525" marT="9525" marB="0" anchor="ctr">
                    <a:solidFill>
                      <a:schemeClr val="bg1">
                        <a:lumMod val="95000"/>
                      </a:schemeClr>
                    </a:solidFill>
                  </a:tcPr>
                </a:tc>
                <a:tc hMerge="1">
                  <a:txBody>
                    <a:bodyPr/>
                    <a:lstStyle/>
                    <a:p>
                      <a:endParaRPr lang="en-CA"/>
                    </a:p>
                  </a:txBody>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txBody>
                  <a:tcPr marT="18288" marB="18288" anchor="ctr">
                    <a:solidFill>
                      <a:srgbClr val="F2F2F2"/>
                    </a:solidFill>
                  </a:tcPr>
                </a:tc>
                <a:extLst>
                  <a:ext uri="{0D108BD9-81ED-4DB2-BD59-A6C34878D82A}">
                    <a16:rowId xmlns:a16="http://schemas.microsoft.com/office/drawing/2014/main" val="1555079517"/>
                  </a:ext>
                </a:extLst>
              </a:tr>
              <a:tr h="216000">
                <a:tc>
                  <a:txBody>
                    <a:bodyPr/>
                    <a:lstStyle/>
                    <a:p>
                      <a:pPr lvl="0" algn="l" fontAlgn="t"/>
                      <a:r>
                        <a:rPr lang="en-CA" sz="1000" b="0" i="0" u="none" strike="noStrike">
                          <a:solidFill>
                            <a:schemeClr val="tx1">
                              <a:lumMod val="85000"/>
                              <a:lumOff val="15000"/>
                            </a:schemeClr>
                          </a:solidFill>
                          <a:effectLst/>
                          <a:latin typeface="Arial" panose="020B0604020202020204" pitchFamily="34" charset="0"/>
                          <a:cs typeface="Arial" panose="020B0604020202020204" pitchFamily="34" charset="0"/>
                        </a:rPr>
                        <a:t>16-24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16%</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10%</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11%</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17%</a:t>
                      </a:r>
                    </a:p>
                  </a:txBody>
                  <a:tcPr marL="36000" marR="36000" marT="36000" marB="36000" anchor="ctr">
                    <a:noFill/>
                  </a:tcPr>
                </a:tc>
                <a:extLst>
                  <a:ext uri="{0D108BD9-81ED-4DB2-BD59-A6C34878D82A}">
                    <a16:rowId xmlns:a16="http://schemas.microsoft.com/office/drawing/2014/main" val="10007"/>
                  </a:ext>
                </a:extLst>
              </a:tr>
              <a:tr h="216000">
                <a:tc>
                  <a:txBody>
                    <a:bodyPr/>
                    <a:lstStyle/>
                    <a:p>
                      <a:pPr lvl="0" algn="l" fontAlgn="t"/>
                      <a:r>
                        <a:rPr lang="en-CA" sz="1000" b="0" i="0" u="none" strike="noStrike">
                          <a:solidFill>
                            <a:schemeClr val="tx1">
                              <a:lumMod val="85000"/>
                              <a:lumOff val="15000"/>
                            </a:schemeClr>
                          </a:solidFill>
                          <a:effectLst/>
                          <a:latin typeface="Arial" panose="020B0604020202020204" pitchFamily="34" charset="0"/>
                          <a:cs typeface="Arial" panose="020B0604020202020204" pitchFamily="34" charset="0"/>
                        </a:rPr>
                        <a:t>25-34</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19%</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18%</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20%</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29%</a:t>
                      </a:r>
                    </a:p>
                  </a:txBody>
                  <a:tcPr marL="36000" marR="36000" marT="36000" marB="36000" anchor="ctr">
                    <a:solidFill>
                      <a:schemeClr val="bg1">
                        <a:lumMod val="95000"/>
                      </a:schemeClr>
                    </a:solidFill>
                  </a:tcPr>
                </a:tc>
                <a:extLst>
                  <a:ext uri="{0D108BD9-81ED-4DB2-BD59-A6C34878D82A}">
                    <a16:rowId xmlns:a16="http://schemas.microsoft.com/office/drawing/2014/main" val="10008"/>
                  </a:ext>
                </a:extLst>
              </a:tr>
              <a:tr h="216000">
                <a:tc>
                  <a:txBody>
                    <a:bodyPr/>
                    <a:lstStyle/>
                    <a:p>
                      <a:pPr lvl="0" algn="l" fontAlgn="t"/>
                      <a:r>
                        <a:rPr lang="en-US" sz="1000" b="0" i="0" u="none" strike="noStrike">
                          <a:solidFill>
                            <a:schemeClr val="tx1">
                              <a:lumMod val="85000"/>
                              <a:lumOff val="15000"/>
                            </a:schemeClr>
                          </a:solidFill>
                          <a:effectLst/>
                          <a:latin typeface="Arial" panose="020B0604020202020204" pitchFamily="34" charset="0"/>
                          <a:cs typeface="Arial" panose="020B0604020202020204" pitchFamily="34" charset="0"/>
                        </a:rPr>
                        <a:t>35-44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17%</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18%</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21%</a:t>
                      </a:r>
                    </a:p>
                  </a:txBody>
                  <a:tcPr marL="36000" marR="36000" marT="36000" marB="36000" anchor="ctr">
                    <a:noFill/>
                  </a:tcPr>
                </a:tc>
                <a:extLst>
                  <a:ext uri="{0D108BD9-81ED-4DB2-BD59-A6C34878D82A}">
                    <a16:rowId xmlns:a16="http://schemas.microsoft.com/office/drawing/2014/main" val="10009"/>
                  </a:ext>
                </a:extLst>
              </a:tr>
              <a:tr h="216000">
                <a:tc>
                  <a:txBody>
                    <a:bodyPr/>
                    <a:lstStyle/>
                    <a:p>
                      <a:pPr lvl="0" algn="l" fontAlgn="t"/>
                      <a:r>
                        <a:rPr lang="en-US" sz="1000" b="0" i="0" u="none" strike="noStrike">
                          <a:solidFill>
                            <a:schemeClr val="tx1">
                              <a:lumMod val="85000"/>
                              <a:lumOff val="15000"/>
                            </a:schemeClr>
                          </a:solidFill>
                          <a:effectLst/>
                          <a:latin typeface="Arial" panose="020B0604020202020204" pitchFamily="34" charset="0"/>
                          <a:cs typeface="Arial" panose="020B0604020202020204" pitchFamily="34" charset="0"/>
                        </a:rPr>
                        <a:t>45-54</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22%</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16%</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19%</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16%</a:t>
                      </a:r>
                    </a:p>
                  </a:txBody>
                  <a:tcPr marL="36000" marR="36000" marT="36000" marB="36000" anchor="ctr">
                    <a:solidFill>
                      <a:schemeClr val="bg1">
                        <a:lumMod val="95000"/>
                      </a:schemeClr>
                    </a:solidFill>
                  </a:tcPr>
                </a:tc>
                <a:extLst>
                  <a:ext uri="{0D108BD9-81ED-4DB2-BD59-A6C34878D82A}">
                    <a16:rowId xmlns:a16="http://schemas.microsoft.com/office/drawing/2014/main" val="10010"/>
                  </a:ext>
                </a:extLst>
              </a:tr>
              <a:tr h="216000">
                <a:tc>
                  <a:txBody>
                    <a:bodyPr/>
                    <a:lstStyle/>
                    <a:p>
                      <a:pPr lvl="0" algn="l" fontAlgn="t"/>
                      <a:r>
                        <a:rPr lang="en-US" sz="1000" b="0" i="0" u="none" strike="noStrike">
                          <a:solidFill>
                            <a:schemeClr val="tx1">
                              <a:lumMod val="85000"/>
                              <a:lumOff val="15000"/>
                            </a:schemeClr>
                          </a:solidFill>
                          <a:effectLst/>
                          <a:latin typeface="Arial" panose="020B0604020202020204" pitchFamily="34" charset="0"/>
                          <a:cs typeface="Arial" panose="020B0604020202020204" pitchFamily="34" charset="0"/>
                        </a:rPr>
                        <a:t>55-64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19%</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10%</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19%</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18%</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11%</a:t>
                      </a:r>
                    </a:p>
                  </a:txBody>
                  <a:tcPr marL="36000" marR="36000" marT="36000" marB="36000" anchor="ctr">
                    <a:noFill/>
                  </a:tcPr>
                </a:tc>
                <a:extLst>
                  <a:ext uri="{0D108BD9-81ED-4DB2-BD59-A6C34878D82A}">
                    <a16:rowId xmlns:a16="http://schemas.microsoft.com/office/drawing/2014/main" val="10011"/>
                  </a:ext>
                </a:extLst>
              </a:tr>
              <a:tr h="216000">
                <a:tc>
                  <a:txBody>
                    <a:bodyPr/>
                    <a:lstStyle/>
                    <a:p>
                      <a:pPr lvl="0" algn="l" fontAlgn="t"/>
                      <a:r>
                        <a:rPr lang="en-US" sz="1000" b="0" i="0" u="none" strike="noStrike">
                          <a:solidFill>
                            <a:schemeClr val="tx1">
                              <a:lumMod val="85000"/>
                              <a:lumOff val="15000"/>
                            </a:schemeClr>
                          </a:solidFill>
                          <a:effectLst/>
                          <a:latin typeface="Arial" panose="020B0604020202020204" pitchFamily="34" charset="0"/>
                          <a:cs typeface="Arial" panose="020B0604020202020204" pitchFamily="34" charset="0"/>
                        </a:rPr>
                        <a:t>65-74</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11%</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11%</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11%</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a:t>
                      </a:r>
                    </a:p>
                  </a:txBody>
                  <a:tcPr marL="36000" marR="36000" marT="36000" marB="36000" anchor="ctr">
                    <a:lnB w="12700" cmpd="sng">
                      <a:noFill/>
                    </a:lnB>
                    <a:solidFill>
                      <a:schemeClr val="bg1">
                        <a:lumMod val="95000"/>
                      </a:schemeClr>
                    </a:solidFill>
                  </a:tcPr>
                </a:tc>
                <a:extLst>
                  <a:ext uri="{0D108BD9-81ED-4DB2-BD59-A6C34878D82A}">
                    <a16:rowId xmlns:a16="http://schemas.microsoft.com/office/drawing/2014/main" val="10012"/>
                  </a:ext>
                </a:extLst>
              </a:tr>
              <a:tr h="216000">
                <a:tc>
                  <a:txBody>
                    <a:bodyPr/>
                    <a:lstStyle/>
                    <a:p>
                      <a:pPr lvl="0" algn="l" fontAlgn="t"/>
                      <a:r>
                        <a:rPr lang="en-US" sz="1000" b="0" i="0" u="none" strike="noStrike">
                          <a:solidFill>
                            <a:schemeClr val="tx1">
                              <a:lumMod val="85000"/>
                              <a:lumOff val="15000"/>
                            </a:schemeClr>
                          </a:solidFill>
                          <a:effectLst/>
                          <a:latin typeface="Arial" panose="020B0604020202020204" pitchFamily="34" charset="0"/>
                          <a:cs typeface="Arial" panose="020B0604020202020204" pitchFamily="34" charset="0"/>
                        </a:rPr>
                        <a:t>75 &amp; over</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bl>
          </a:graphicData>
        </a:graphic>
      </p:graphicFrame>
      <p:graphicFrame>
        <p:nvGraphicFramePr>
          <p:cNvPr id="11" name="Table 10">
            <a:extLst>
              <a:ext uri="{FF2B5EF4-FFF2-40B4-BE49-F238E27FC236}">
                <a16:creationId xmlns:a16="http://schemas.microsoft.com/office/drawing/2014/main" id="{87FD3E40-E082-461C-BDC8-3D24F6431251}"/>
              </a:ext>
            </a:extLst>
          </p:cNvPr>
          <p:cNvGraphicFramePr>
            <a:graphicFrameLocks noGrp="1"/>
          </p:cNvGraphicFramePr>
          <p:nvPr>
            <p:custDataLst>
              <p:tags r:id="rId2"/>
            </p:custDataLst>
            <p:extLst>
              <p:ext uri="{D42A27DB-BD31-4B8C-83A1-F6EECF244321}">
                <p14:modId xmlns:p14="http://schemas.microsoft.com/office/powerpoint/2010/main" val="580624271"/>
              </p:ext>
            </p:extLst>
          </p:nvPr>
        </p:nvGraphicFramePr>
        <p:xfrm>
          <a:off x="6163310" y="1355196"/>
          <a:ext cx="5297172" cy="3749640"/>
        </p:xfrm>
        <a:graphic>
          <a:graphicData uri="http://schemas.openxmlformats.org/drawingml/2006/table">
            <a:tbl>
              <a:tblPr bandRow="1">
                <a:tableStyleId>{5C22544A-7EE6-4342-B048-85BDC9FD1C3A}</a:tableStyleId>
              </a:tblPr>
              <a:tblGrid>
                <a:gridCol w="1661012">
                  <a:extLst>
                    <a:ext uri="{9D8B030D-6E8A-4147-A177-3AD203B41FA5}">
                      <a16:colId xmlns:a16="http://schemas.microsoft.com/office/drawing/2014/main" val="20000"/>
                    </a:ext>
                  </a:extLst>
                </a:gridCol>
                <a:gridCol w="727232">
                  <a:extLst>
                    <a:ext uri="{9D8B030D-6E8A-4147-A177-3AD203B41FA5}">
                      <a16:colId xmlns:a16="http://schemas.microsoft.com/office/drawing/2014/main" val="1150035160"/>
                    </a:ext>
                  </a:extLst>
                </a:gridCol>
                <a:gridCol w="727232">
                  <a:extLst>
                    <a:ext uri="{9D8B030D-6E8A-4147-A177-3AD203B41FA5}">
                      <a16:colId xmlns:a16="http://schemas.microsoft.com/office/drawing/2014/main" val="4189821952"/>
                    </a:ext>
                  </a:extLst>
                </a:gridCol>
                <a:gridCol w="727232">
                  <a:extLst>
                    <a:ext uri="{9D8B030D-6E8A-4147-A177-3AD203B41FA5}">
                      <a16:colId xmlns:a16="http://schemas.microsoft.com/office/drawing/2014/main" val="20001"/>
                    </a:ext>
                  </a:extLst>
                </a:gridCol>
                <a:gridCol w="727232">
                  <a:extLst>
                    <a:ext uri="{9D8B030D-6E8A-4147-A177-3AD203B41FA5}">
                      <a16:colId xmlns:a16="http://schemas.microsoft.com/office/drawing/2014/main" val="1803938287"/>
                    </a:ext>
                  </a:extLst>
                </a:gridCol>
                <a:gridCol w="727232">
                  <a:extLst>
                    <a:ext uri="{9D8B030D-6E8A-4147-A177-3AD203B41FA5}">
                      <a16:colId xmlns:a16="http://schemas.microsoft.com/office/drawing/2014/main" val="1551641023"/>
                    </a:ext>
                  </a:extLst>
                </a:gridCol>
              </a:tblGrid>
              <a:tr h="0">
                <a:tc>
                  <a:txBody>
                    <a:bodyPr/>
                    <a:lstStyle/>
                    <a:p>
                      <a:pPr algn="ctr"/>
                      <a:endParaRPr lang="en-US" sz="1000" b="1">
                        <a:solidFill>
                          <a:schemeClr val="bg1"/>
                        </a:solidFill>
                        <a:latin typeface="Arial" panose="020B0604020202020204" pitchFamily="34" charset="0"/>
                        <a:cs typeface="Arial" panose="020B0604020202020204" pitchFamily="34" charset="0"/>
                      </a:endParaRPr>
                    </a:p>
                  </a:txBody>
                  <a:tcPr marL="36000" marR="36000" marT="36000" marB="36000" anchor="ctr">
                    <a:solidFill>
                      <a:schemeClr val="bg1"/>
                    </a:solidFill>
                  </a:tcPr>
                </a:tc>
                <a:tc>
                  <a:txBody>
                    <a:bodyPr/>
                    <a:lstStyle/>
                    <a:p>
                      <a:pPr algn="ctr"/>
                      <a:r>
                        <a:rPr lang="en-CA" sz="1000" b="1" noProof="0">
                          <a:solidFill>
                            <a:schemeClr val="bg1"/>
                          </a:solidFill>
                          <a:latin typeface="Arial" panose="020B0604020202020204" pitchFamily="34" charset="0"/>
                          <a:cs typeface="Arial" panose="020B0604020202020204" pitchFamily="34" charset="0"/>
                        </a:rPr>
                        <a:t>BWI</a:t>
                      </a:r>
                      <a:endParaRPr lang="en-CA" sz="1000">
                        <a:solidFill>
                          <a:schemeClr val="bg1"/>
                        </a:solidFill>
                      </a:endParaRP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Total Airports</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Custom Panel</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Region:</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NA</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Size:</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25-40M</a:t>
                      </a:r>
                    </a:p>
                  </a:txBody>
                  <a:tcPr marL="36000" marR="36000" marT="36000" marB="36000" anchor="ctr">
                    <a:solidFill>
                      <a:schemeClr val="tx2"/>
                    </a:solidFill>
                  </a:tcPr>
                </a:tc>
                <a:extLst>
                  <a:ext uri="{0D108BD9-81ED-4DB2-BD59-A6C34878D82A}">
                    <a16:rowId xmlns:a16="http://schemas.microsoft.com/office/drawing/2014/main" val="10000"/>
                  </a:ext>
                </a:extLst>
              </a:tr>
              <a:tr h="0">
                <a:tc>
                  <a:txBody>
                    <a:bodyPr/>
                    <a:lstStyle/>
                    <a:p>
                      <a:pPr marL="0" algn="l" defTabSz="457200" rtl="0" eaLnBrk="1" latinLnBrk="0" hangingPunct="1"/>
                      <a:r>
                        <a:rPr lang="en-CA" sz="1000" b="1" kern="1200" noProof="0">
                          <a:solidFill>
                            <a:schemeClr val="bg1"/>
                          </a:solidFill>
                          <a:latin typeface="Arial" panose="020B0604020202020204" pitchFamily="34" charset="0"/>
                          <a:ea typeface="+mn-ea"/>
                          <a:cs typeface="Arial" panose="020B0604020202020204" pitchFamily="34" charset="0"/>
                        </a:rPr>
                        <a:t>Number of airports</a:t>
                      </a:r>
                    </a:p>
                  </a:txBody>
                  <a:tcPr marL="36000" marR="36000" marT="36000" marB="36000" anchor="ctr">
                    <a:solidFill>
                      <a:srgbClr val="5692C9"/>
                    </a:solidFill>
                  </a:tcPr>
                </a:tc>
                <a:tc>
                  <a:txBody>
                    <a:bodyPr/>
                    <a:lstStyle/>
                    <a:p>
                      <a:pPr marL="0" algn="ctr" defTabSz="457200" rtl="0" eaLnBrk="1" latinLnBrk="0" hangingPunct="1"/>
                      <a:r>
                        <a:rPr lang="en-CA" sz="1000" b="1" kern="1200">
                          <a:solidFill>
                            <a:schemeClr val="bg1"/>
                          </a:solidFill>
                          <a:latin typeface="Arial" panose="020B0604020202020204" pitchFamily="34" charset="0"/>
                          <a:ea typeface="+mn-ea"/>
                          <a:cs typeface="Arial" panose="020B0604020202020204" pitchFamily="34" charset="0"/>
                        </a:rPr>
                        <a:t>-</a:t>
                      </a: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319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50</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29</a:t>
                      </a:r>
                    </a:p>
                  </a:txBody>
                  <a:tcPr marL="36000" marR="36000" marT="36000" marB="36000" anchor="ctr">
                    <a:solidFill>
                      <a:srgbClr val="5692C9"/>
                    </a:solidFill>
                  </a:tcPr>
                </a:tc>
                <a:extLst>
                  <a:ext uri="{0D108BD9-81ED-4DB2-BD59-A6C34878D82A}">
                    <a16:rowId xmlns:a16="http://schemas.microsoft.com/office/drawing/2014/main" val="2257876066"/>
                  </a:ext>
                </a:extLst>
              </a:tr>
              <a:tr h="216000">
                <a:tc gridSpan="6">
                  <a:txBody>
                    <a:bodyPr/>
                    <a:lstStyle/>
                    <a:p>
                      <a:pPr lvl="0" algn="l" fontAlgn="ctr"/>
                      <a:r>
                        <a:rPr lang="en-CA" sz="1050" b="1" i="0" u="none" strike="noStrike" noProof="0">
                          <a:solidFill>
                            <a:schemeClr val="tx1">
                              <a:lumMod val="65000"/>
                              <a:lumOff val="35000"/>
                            </a:schemeClr>
                          </a:solidFill>
                          <a:effectLst/>
                          <a:latin typeface="Arial" panose="020B0604020202020204" pitchFamily="34" charset="0"/>
                          <a:cs typeface="Arial" panose="020B0604020202020204" pitchFamily="34" charset="0"/>
                        </a:rPr>
                        <a:t>Return Trips (Past 12 months)</a:t>
                      </a:r>
                    </a:p>
                  </a:txBody>
                  <a:tcPr marL="36000" marR="36000" marT="36000" marB="3600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extLst>
                  <a:ext uri="{0D108BD9-81ED-4DB2-BD59-A6C34878D82A}">
                    <a16:rowId xmlns:a16="http://schemas.microsoft.com/office/drawing/2014/main" val="10010"/>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1-2</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44%</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39%</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40%</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42%</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38%</a:t>
                      </a:r>
                    </a:p>
                  </a:txBody>
                  <a:tcPr marL="36000" marR="36000" marT="36000" marB="36000" anchor="ctr">
                    <a:solidFill>
                      <a:schemeClr val="bg1">
                        <a:lumMod val="95000"/>
                      </a:schemeClr>
                    </a:solidFill>
                  </a:tcPr>
                </a:tc>
                <a:extLst>
                  <a:ext uri="{0D108BD9-81ED-4DB2-BD59-A6C34878D82A}">
                    <a16:rowId xmlns:a16="http://schemas.microsoft.com/office/drawing/2014/main" val="10011"/>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3-5</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35%</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34%</a:t>
                      </a:r>
                    </a:p>
                  </a:txBody>
                  <a:tcPr marL="36000" marR="36000" marT="36000" marB="36000" anchor="ctr">
                    <a:noFill/>
                  </a:tcPr>
                </a:tc>
                <a:extLst>
                  <a:ext uri="{0D108BD9-81ED-4DB2-BD59-A6C34878D82A}">
                    <a16:rowId xmlns:a16="http://schemas.microsoft.com/office/drawing/2014/main" val="10012"/>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6-10</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16%</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15%</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17%</a:t>
                      </a:r>
                    </a:p>
                  </a:txBody>
                  <a:tcPr marL="36000" marR="36000" marT="36000" marB="36000" anchor="ctr">
                    <a:solidFill>
                      <a:schemeClr val="bg1">
                        <a:lumMod val="95000"/>
                      </a:schemeClr>
                    </a:solidFill>
                  </a:tcPr>
                </a:tc>
                <a:extLst>
                  <a:ext uri="{0D108BD9-81ED-4DB2-BD59-A6C34878D82A}">
                    <a16:rowId xmlns:a16="http://schemas.microsoft.com/office/drawing/2014/main" val="10013"/>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11-20</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a:t>
                      </a:r>
                    </a:p>
                  </a:txBody>
                  <a:tcPr marL="36000" marR="36000" marT="36000" marB="36000" anchor="ctr">
                    <a:noFill/>
                  </a:tcPr>
                </a:tc>
                <a:extLst>
                  <a:ext uri="{0D108BD9-81ED-4DB2-BD59-A6C34878D82A}">
                    <a16:rowId xmlns:a16="http://schemas.microsoft.com/office/drawing/2014/main" val="10014"/>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21 or more</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a:t>
                      </a:r>
                    </a:p>
                  </a:txBody>
                  <a:tcPr marL="36000" marR="36000" marT="36000" marB="36000" anchor="ctr">
                    <a:solidFill>
                      <a:schemeClr val="bg1">
                        <a:lumMod val="95000"/>
                      </a:schemeClr>
                    </a:solidFill>
                  </a:tcPr>
                </a:tc>
                <a:extLst>
                  <a:ext uri="{0D108BD9-81ED-4DB2-BD59-A6C34878D82A}">
                    <a16:rowId xmlns:a16="http://schemas.microsoft.com/office/drawing/2014/main" val="2996445908"/>
                  </a:ext>
                </a:extLst>
              </a:tr>
              <a:tr h="216000">
                <a:tc gridSpan="6">
                  <a:txBody>
                    <a:bodyPr/>
                    <a:lstStyle/>
                    <a:p>
                      <a:pPr lvl="0" algn="l" fontAlgn="ctr"/>
                      <a:endParaRPr lang="en-CA" sz="900" b="0" i="0" u="none" strike="noStrike" noProof="0">
                        <a:solidFill>
                          <a:schemeClr val="tx1">
                            <a:lumMod val="65000"/>
                            <a:lumOff val="35000"/>
                          </a:schemeClr>
                        </a:solidFill>
                        <a:effectLst/>
                        <a:latin typeface="Arial" panose="020B0604020202020204" pitchFamily="34" charset="0"/>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extLst>
                  <a:ext uri="{0D108BD9-81ED-4DB2-BD59-A6C34878D82A}">
                    <a16:rowId xmlns:a16="http://schemas.microsoft.com/office/drawing/2014/main" val="3166904313"/>
                  </a:ext>
                </a:extLst>
              </a:tr>
              <a:tr h="216000">
                <a:tc gridSpan="6">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50" b="1" noProof="0">
                          <a:solidFill>
                            <a:schemeClr val="tx1">
                              <a:lumMod val="65000"/>
                              <a:lumOff val="35000"/>
                            </a:schemeClr>
                          </a:solidFill>
                          <a:latin typeface="Arial" panose="020B0604020202020204" pitchFamily="34" charset="0"/>
                          <a:cs typeface="Arial" panose="020B0604020202020204" pitchFamily="34" charset="0"/>
                        </a:rPr>
                        <a:t>Group Composition*</a:t>
                      </a:r>
                    </a:p>
                  </a:txBody>
                  <a:tcPr marL="36000" marR="36000" marT="36000" marB="36000" anchor="ctr">
                    <a:solidFill>
                      <a:schemeClr val="bg2">
                        <a:lumMod val="20000"/>
                        <a:lumOff val="80000"/>
                      </a:schemeClr>
                    </a:solidFill>
                  </a:tcPr>
                </a:tc>
                <a:tc hMerge="1">
                  <a:txBody>
                    <a:bodyPr/>
                    <a:lstStyle/>
                    <a:p>
                      <a:endParaRPr lang="en-CA"/>
                    </a:p>
                  </a:txBody>
                  <a:tcPr>
                    <a:solidFill>
                      <a:schemeClr val="bg2">
                        <a:lumMod val="20000"/>
                        <a:lumOff val="80000"/>
                      </a:schemeClr>
                    </a:solidFill>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2">
                        <a:lumMod val="20000"/>
                        <a:lumOff val="80000"/>
                      </a:schemeClr>
                    </a:solidFill>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2">
                        <a:lumMod val="20000"/>
                        <a:lumOff val="80000"/>
                      </a:schemeClr>
                    </a:solidFill>
                  </a:tcPr>
                </a:tc>
                <a:tc hMerge="1">
                  <a:txBody>
                    <a:bodyPr/>
                    <a:lstStyle/>
                    <a:p>
                      <a:endParaRPr lang="en-CA"/>
                    </a:p>
                  </a:txBody>
                  <a:tcPr>
                    <a:solidFill>
                      <a:schemeClr val="bg2">
                        <a:lumMod val="20000"/>
                        <a:lumOff val="80000"/>
                      </a:schemeClr>
                    </a:solidFill>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2">
                        <a:lumMod val="20000"/>
                        <a:lumOff val="80000"/>
                      </a:schemeClr>
                    </a:solidFill>
                  </a:tcPr>
                </a:tc>
                <a:extLst>
                  <a:ext uri="{0D108BD9-81ED-4DB2-BD59-A6C34878D82A}">
                    <a16:rowId xmlns:a16="http://schemas.microsoft.com/office/drawing/2014/main" val="3570398679"/>
                  </a:ext>
                </a:extLst>
              </a:tr>
              <a:tr h="216000">
                <a:tc>
                  <a:txBody>
                    <a:bodyPr/>
                    <a:lstStyle/>
                    <a:p>
                      <a:pPr lvl="0" algn="l"/>
                      <a:r>
                        <a:rPr lang="en-CA" sz="1000" b="0">
                          <a:solidFill>
                            <a:schemeClr val="tx1">
                              <a:lumMod val="85000"/>
                              <a:lumOff val="15000"/>
                            </a:schemeClr>
                          </a:solidFill>
                          <a:latin typeface="Arial" panose="020B0604020202020204" pitchFamily="34" charset="0"/>
                          <a:cs typeface="Arial" panose="020B0604020202020204" pitchFamily="34" charset="0"/>
                        </a:rPr>
                        <a:t>Alone</a:t>
                      </a:r>
                    </a:p>
                  </a:txBody>
                  <a:tcPr marL="36000" marR="36000" marT="36000" marB="36000" anchor="ctr">
                    <a:no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48%</a:t>
                      </a:r>
                    </a:p>
                  </a:txBody>
                  <a:tcPr marL="36000" marR="36000" marT="36000" marB="36000" anchor="ctr">
                    <a:no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51%</a:t>
                      </a:r>
                    </a:p>
                  </a:txBody>
                  <a:tcPr marL="36000" marR="36000" marT="36000" marB="36000" anchor="ctr">
                    <a:no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55%</a:t>
                      </a:r>
                    </a:p>
                  </a:txBody>
                  <a:tcPr marL="36000" marR="36000" marT="36000" marB="36000" anchor="ctr">
                    <a:no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55%</a:t>
                      </a:r>
                    </a:p>
                  </a:txBody>
                  <a:tcPr marL="36000" marR="36000" marT="36000" marB="36000" anchor="ctr">
                    <a:no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52%</a:t>
                      </a:r>
                    </a:p>
                  </a:txBody>
                  <a:tcPr marL="36000" marR="36000" marT="36000" marB="36000" anchor="ctr">
                    <a:noFill/>
                  </a:tcPr>
                </a:tc>
                <a:extLst>
                  <a:ext uri="{0D108BD9-81ED-4DB2-BD59-A6C34878D82A}">
                    <a16:rowId xmlns:a16="http://schemas.microsoft.com/office/drawing/2014/main" val="3923254689"/>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a:solidFill>
                            <a:schemeClr val="tx1">
                              <a:lumMod val="85000"/>
                              <a:lumOff val="15000"/>
                            </a:schemeClr>
                          </a:solidFill>
                          <a:latin typeface="Arial" panose="020B0604020202020204" pitchFamily="34" charset="0"/>
                          <a:cs typeface="Arial" panose="020B0604020202020204" pitchFamily="34" charset="0"/>
                        </a:rPr>
                        <a:t>With colleague(s)</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10%</a:t>
                      </a:r>
                    </a:p>
                  </a:txBody>
                  <a:tcPr marL="36000" marR="36000" marT="36000" marB="36000" anchor="ctr">
                    <a:solidFill>
                      <a:schemeClr val="bg1">
                        <a:lumMod val="95000"/>
                      </a:schemeClr>
                    </a:solidFill>
                  </a:tcPr>
                </a:tc>
                <a:extLst>
                  <a:ext uri="{0D108BD9-81ED-4DB2-BD59-A6C34878D82A}">
                    <a16:rowId xmlns:a16="http://schemas.microsoft.com/office/drawing/2014/main" val="2993634689"/>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a:solidFill>
                            <a:schemeClr val="tx1">
                              <a:lumMod val="85000"/>
                              <a:lumOff val="15000"/>
                            </a:schemeClr>
                          </a:solidFill>
                          <a:latin typeface="Arial" panose="020B0604020202020204" pitchFamily="34" charset="0"/>
                          <a:cs typeface="Arial" panose="020B0604020202020204" pitchFamily="34" charset="0"/>
                        </a:rPr>
                        <a:t>With friend(s) or relative(s)</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38%</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34%</a:t>
                      </a:r>
                    </a:p>
                  </a:txBody>
                  <a:tcPr marL="36000" marR="36000" marT="36000" marB="36000" anchor="ctr">
                    <a:noFill/>
                  </a:tcPr>
                </a:tc>
                <a:extLst>
                  <a:ext uri="{0D108BD9-81ED-4DB2-BD59-A6C34878D82A}">
                    <a16:rowId xmlns:a16="http://schemas.microsoft.com/office/drawing/2014/main" val="2222341280"/>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With children aged 0-2</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lnB w="12700" cmpd="sng">
                      <a:noFill/>
                    </a:lnB>
                    <a:solidFill>
                      <a:schemeClr val="bg1">
                        <a:lumMod val="95000"/>
                      </a:schemeClr>
                    </a:solidFill>
                  </a:tcPr>
                </a:tc>
                <a:extLst>
                  <a:ext uri="{0D108BD9-81ED-4DB2-BD59-A6C34878D82A}">
                    <a16:rowId xmlns:a16="http://schemas.microsoft.com/office/drawing/2014/main" val="36184266"/>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With children aged 3-9</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12518070"/>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With children aged 10-17</a:t>
                      </a:r>
                      <a:endParaRPr lang="en-CA" sz="10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39647038"/>
                  </a:ext>
                </a:extLst>
              </a:tr>
            </a:tbl>
          </a:graphicData>
        </a:graphic>
      </p:graphicFrame>
      <p:sp>
        <p:nvSpPr>
          <p:cNvPr id="5" name="Slide Number Placeholder 4">
            <a:extLst>
              <a:ext uri="{FF2B5EF4-FFF2-40B4-BE49-F238E27FC236}">
                <a16:creationId xmlns:a16="http://schemas.microsoft.com/office/drawing/2014/main" id="{D6713A9A-03C8-4CED-8922-29C47366CEAF}"/>
              </a:ext>
            </a:extLst>
          </p:cNvPr>
          <p:cNvSpPr>
            <a:spLocks noGrp="1"/>
          </p:cNvSpPr>
          <p:nvPr>
            <p:ph type="sldNum" sz="quarter" idx="4"/>
          </p:nvPr>
        </p:nvSpPr>
        <p:spPr/>
        <p:txBody>
          <a:bodyPr/>
          <a:lstStyle/>
          <a:p>
            <a:fld id="{13DAD56E-802A-2646-A8DB-6610A51D0FC3}" type="slidenum">
              <a:rPr lang="en-US" smtClean="0"/>
              <a:t>18</a:t>
            </a:fld>
            <a:endParaRPr lang="en-US"/>
          </a:p>
        </p:txBody>
      </p:sp>
    </p:spTree>
    <p:extLst>
      <p:ext uri="{BB962C8B-B14F-4D97-AF65-F5344CB8AC3E}">
        <p14:creationId xmlns:p14="http://schemas.microsoft.com/office/powerpoint/2010/main" val="542967899"/>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089B2F-3390-41BA-B686-82AFDF8B8987}"/>
              </a:ext>
            </a:extLst>
          </p:cNvPr>
          <p:cNvSpPr>
            <a:spLocks noGrp="1"/>
          </p:cNvSpPr>
          <p:nvPr>
            <p:ph type="title"/>
          </p:nvPr>
        </p:nvSpPr>
        <p:spPr/>
        <p:txBody>
          <a:bodyPr>
            <a:normAutofit/>
          </a:bodyPr>
          <a:lstStyle/>
          <a:p>
            <a:r>
              <a:rPr lang="en-CA" b="1"/>
              <a:t>Passenger Profile</a:t>
            </a:r>
            <a:br>
              <a:rPr lang="en-CA"/>
            </a:br>
            <a:r>
              <a:rPr lang="en-CA" b="0">
                <a:solidFill>
                  <a:schemeClr val="bg2"/>
                </a:solidFill>
              </a:rPr>
              <a:t>Travel Behavior</a:t>
            </a:r>
            <a:endParaRPr lang="en-CA"/>
          </a:p>
        </p:txBody>
      </p:sp>
      <p:graphicFrame>
        <p:nvGraphicFramePr>
          <p:cNvPr id="12" name="Table 9">
            <a:extLst>
              <a:ext uri="{FF2B5EF4-FFF2-40B4-BE49-F238E27FC236}">
                <a16:creationId xmlns:a16="http://schemas.microsoft.com/office/drawing/2014/main" id="{5B71B042-5316-4451-8BCC-16D15022744F}"/>
              </a:ext>
            </a:extLst>
          </p:cNvPr>
          <p:cNvGraphicFramePr>
            <a:graphicFrameLocks noGrp="1"/>
          </p:cNvGraphicFramePr>
          <p:nvPr>
            <p:custDataLst>
              <p:tags r:id="rId1"/>
            </p:custDataLst>
            <p:extLst>
              <p:ext uri="{D42A27DB-BD31-4B8C-83A1-F6EECF244321}">
                <p14:modId xmlns:p14="http://schemas.microsoft.com/office/powerpoint/2010/main" val="2210754116"/>
              </p:ext>
            </p:extLst>
          </p:nvPr>
        </p:nvGraphicFramePr>
        <p:xfrm>
          <a:off x="615950" y="1355196"/>
          <a:ext cx="5297172" cy="3677640"/>
        </p:xfrm>
        <a:graphic>
          <a:graphicData uri="http://schemas.openxmlformats.org/drawingml/2006/table">
            <a:tbl>
              <a:tblPr bandRow="1">
                <a:tableStyleId>{5C22544A-7EE6-4342-B048-85BDC9FD1C3A}</a:tableStyleId>
              </a:tblPr>
              <a:tblGrid>
                <a:gridCol w="1661012">
                  <a:extLst>
                    <a:ext uri="{9D8B030D-6E8A-4147-A177-3AD203B41FA5}">
                      <a16:colId xmlns:a16="http://schemas.microsoft.com/office/drawing/2014/main" val="20000"/>
                    </a:ext>
                  </a:extLst>
                </a:gridCol>
                <a:gridCol w="727232">
                  <a:extLst>
                    <a:ext uri="{9D8B030D-6E8A-4147-A177-3AD203B41FA5}">
                      <a16:colId xmlns:a16="http://schemas.microsoft.com/office/drawing/2014/main" val="1150035160"/>
                    </a:ext>
                  </a:extLst>
                </a:gridCol>
                <a:gridCol w="727232">
                  <a:extLst>
                    <a:ext uri="{9D8B030D-6E8A-4147-A177-3AD203B41FA5}">
                      <a16:colId xmlns:a16="http://schemas.microsoft.com/office/drawing/2014/main" val="4189821952"/>
                    </a:ext>
                  </a:extLst>
                </a:gridCol>
                <a:gridCol w="727232">
                  <a:extLst>
                    <a:ext uri="{9D8B030D-6E8A-4147-A177-3AD203B41FA5}">
                      <a16:colId xmlns:a16="http://schemas.microsoft.com/office/drawing/2014/main" val="20001"/>
                    </a:ext>
                  </a:extLst>
                </a:gridCol>
                <a:gridCol w="727232">
                  <a:extLst>
                    <a:ext uri="{9D8B030D-6E8A-4147-A177-3AD203B41FA5}">
                      <a16:colId xmlns:a16="http://schemas.microsoft.com/office/drawing/2014/main" val="1803938287"/>
                    </a:ext>
                  </a:extLst>
                </a:gridCol>
                <a:gridCol w="727232">
                  <a:extLst>
                    <a:ext uri="{9D8B030D-6E8A-4147-A177-3AD203B41FA5}">
                      <a16:colId xmlns:a16="http://schemas.microsoft.com/office/drawing/2014/main" val="1551641023"/>
                    </a:ext>
                  </a:extLst>
                </a:gridCol>
              </a:tblGrid>
              <a:tr h="0">
                <a:tc>
                  <a:txBody>
                    <a:bodyPr/>
                    <a:lstStyle/>
                    <a:p>
                      <a:pPr algn="ctr"/>
                      <a:r>
                        <a:rPr lang="en-US" sz="1000" b="1">
                          <a:solidFill>
                            <a:schemeClr val="bg1"/>
                          </a:solidFill>
                          <a:latin typeface="Arial" panose="020B0604020202020204" pitchFamily="34" charset="0"/>
                          <a:cs typeface="Arial" panose="020B0604020202020204" pitchFamily="34" charset="0"/>
                        </a:rPr>
                        <a:t>a</a:t>
                      </a:r>
                    </a:p>
                  </a:txBody>
                  <a:tcPr marL="36000" marR="36000" marT="36000" marB="36000" anchor="ctr">
                    <a:solidFill>
                      <a:schemeClr val="bg1"/>
                    </a:solidFill>
                  </a:tcPr>
                </a:tc>
                <a:tc>
                  <a:txBody>
                    <a:bodyPr/>
                    <a:lstStyle/>
                    <a:p>
                      <a:pPr algn="ctr"/>
                      <a:r>
                        <a:rPr lang="en-CA" sz="1000" b="1" noProof="0">
                          <a:solidFill>
                            <a:schemeClr val="bg1"/>
                          </a:solidFill>
                          <a:latin typeface="Arial" panose="020B0604020202020204" pitchFamily="34" charset="0"/>
                          <a:cs typeface="Arial" panose="020B0604020202020204" pitchFamily="34" charset="0"/>
                        </a:rPr>
                        <a:t>BWI</a:t>
                      </a:r>
                      <a:endParaRPr lang="en-CA" sz="1000">
                        <a:solidFill>
                          <a:schemeClr val="bg1"/>
                        </a:solidFill>
                      </a:endParaRP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Total Airports</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Custom Panel</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Region:</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NA</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Size:</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25-40M</a:t>
                      </a:r>
                    </a:p>
                  </a:txBody>
                  <a:tcPr marL="36000" marR="36000" marT="36000" marB="36000" anchor="ctr">
                    <a:solidFill>
                      <a:schemeClr val="tx2"/>
                    </a:solidFill>
                  </a:tcPr>
                </a:tc>
                <a:extLst>
                  <a:ext uri="{0D108BD9-81ED-4DB2-BD59-A6C34878D82A}">
                    <a16:rowId xmlns:a16="http://schemas.microsoft.com/office/drawing/2014/main" val="10000"/>
                  </a:ext>
                </a:extLst>
              </a:tr>
              <a:tr h="180000">
                <a:tc>
                  <a:txBody>
                    <a:bodyPr/>
                    <a:lstStyle/>
                    <a:p>
                      <a:pPr marL="0" algn="l" defTabSz="457200" rtl="0" eaLnBrk="1" latinLnBrk="0" hangingPunct="1"/>
                      <a:r>
                        <a:rPr lang="en-CA" sz="1000" b="1" kern="1200" noProof="0">
                          <a:solidFill>
                            <a:schemeClr val="bg1"/>
                          </a:solidFill>
                          <a:latin typeface="Arial" panose="020B0604020202020204" pitchFamily="34" charset="0"/>
                          <a:ea typeface="+mn-ea"/>
                          <a:cs typeface="Arial" panose="020B0604020202020204" pitchFamily="34" charset="0"/>
                        </a:rPr>
                        <a:t>Number of airports</a:t>
                      </a:r>
                    </a:p>
                  </a:txBody>
                  <a:tcPr marL="36000" marR="36000" marT="36000" marB="36000" anchor="ctr">
                    <a:solidFill>
                      <a:srgbClr val="5692C9"/>
                    </a:solidFill>
                  </a:tcPr>
                </a:tc>
                <a:tc>
                  <a:txBody>
                    <a:bodyPr/>
                    <a:lstStyle/>
                    <a:p>
                      <a:pPr marL="0" algn="ctr" defTabSz="457200" rtl="0" eaLnBrk="1" latinLnBrk="0" hangingPunct="1"/>
                      <a:r>
                        <a:rPr lang="en-CA" sz="1000" b="1" kern="1200">
                          <a:solidFill>
                            <a:schemeClr val="bg1"/>
                          </a:solidFill>
                          <a:latin typeface="Arial" panose="020B0604020202020204" pitchFamily="34" charset="0"/>
                          <a:ea typeface="+mn-ea"/>
                          <a:cs typeface="Arial" panose="020B0604020202020204" pitchFamily="34" charset="0"/>
                        </a:rPr>
                        <a:t>-</a:t>
                      </a: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319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50</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29</a:t>
                      </a:r>
                    </a:p>
                  </a:txBody>
                  <a:tcPr marL="36000" marR="36000" marT="36000" marB="36000" anchor="ctr">
                    <a:solidFill>
                      <a:srgbClr val="5692C9"/>
                    </a:solidFill>
                  </a:tcPr>
                </a:tc>
                <a:extLst>
                  <a:ext uri="{0D108BD9-81ED-4DB2-BD59-A6C34878D82A}">
                    <a16:rowId xmlns:a16="http://schemas.microsoft.com/office/drawing/2014/main" val="2257876066"/>
                  </a:ext>
                </a:extLst>
              </a:tr>
              <a:tr h="216000">
                <a:tc gridSpan="6">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50" b="1" noProof="0">
                          <a:solidFill>
                            <a:schemeClr val="tx1">
                              <a:lumMod val="65000"/>
                              <a:lumOff val="35000"/>
                            </a:schemeClr>
                          </a:solidFill>
                          <a:latin typeface="Arial" panose="020B0604020202020204" pitchFamily="34" charset="0"/>
                          <a:cs typeface="Arial" panose="020B0604020202020204" pitchFamily="34" charset="0"/>
                        </a:rPr>
                        <a:t>Mode of Transportation</a:t>
                      </a:r>
                    </a:p>
                  </a:txBody>
                  <a:tcPr marL="36000" marR="36000" marT="36000" marB="36000" anchor="ctr">
                    <a:lnB w="12700" cmpd="sng">
                      <a:noFill/>
                    </a:lnB>
                    <a:solidFill>
                      <a:schemeClr val="bg2">
                        <a:lumMod val="20000"/>
                        <a:lumOff val="80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rgbClr val="F2F2F2"/>
                    </a:solidFill>
                  </a:tcPr>
                </a:tc>
                <a:extLst>
                  <a:ext uri="{0D108BD9-81ED-4DB2-BD59-A6C34878D82A}">
                    <a16:rowId xmlns:a16="http://schemas.microsoft.com/office/drawing/2014/main" val="3024647021"/>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noProof="0">
                          <a:solidFill>
                            <a:schemeClr val="tx1">
                              <a:lumMod val="85000"/>
                              <a:lumOff val="15000"/>
                            </a:schemeClr>
                          </a:solidFill>
                          <a:latin typeface="Arial" panose="020B0604020202020204" pitchFamily="34" charset="0"/>
                          <a:cs typeface="Arial" panose="020B0604020202020204" pitchFamily="34" charset="0"/>
                        </a:rPr>
                        <a:t>Private/ Company car</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30%</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20%</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24%</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24%</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16%</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noProof="0">
                          <a:solidFill>
                            <a:schemeClr val="tx1">
                              <a:lumMod val="85000"/>
                              <a:lumOff val="15000"/>
                            </a:schemeClr>
                          </a:solidFill>
                          <a:latin typeface="Arial" panose="020B0604020202020204" pitchFamily="34" charset="0"/>
                          <a:cs typeface="Arial" panose="020B0604020202020204" pitchFamily="34" charset="0"/>
                        </a:rPr>
                        <a:t>Private car dropped off by someone</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27%</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25%</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32%</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35%</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18%</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63939032"/>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noProof="0">
                          <a:solidFill>
                            <a:schemeClr val="tx1">
                              <a:lumMod val="85000"/>
                              <a:lumOff val="15000"/>
                            </a:schemeClr>
                          </a:solidFill>
                          <a:latin typeface="Arial" panose="020B0604020202020204" pitchFamily="34" charset="0"/>
                          <a:cs typeface="Arial" panose="020B0604020202020204" pitchFamily="34" charset="0"/>
                        </a:rPr>
                        <a:t>Ridesharing</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N/A</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15%</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13%</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8209305"/>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noProof="0">
                          <a:solidFill>
                            <a:schemeClr val="tx1">
                              <a:lumMod val="85000"/>
                              <a:lumOff val="15000"/>
                            </a:schemeClr>
                          </a:solidFill>
                          <a:latin typeface="Arial" panose="020B0604020202020204" pitchFamily="34" charset="0"/>
                          <a:cs typeface="Arial" panose="020B0604020202020204" pitchFamily="34" charset="0"/>
                        </a:rPr>
                        <a:t>Taxi/Limo</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18%</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17%</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554182136"/>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noProof="0">
                          <a:solidFill>
                            <a:schemeClr val="tx1">
                              <a:lumMod val="85000"/>
                              <a:lumOff val="15000"/>
                            </a:schemeClr>
                          </a:solidFill>
                          <a:latin typeface="Arial" panose="020B0604020202020204" pitchFamily="34" charset="0"/>
                          <a:cs typeface="Arial" panose="020B0604020202020204" pitchFamily="34" charset="0"/>
                        </a:rPr>
                        <a:t>Bus/ Shuttle/Coach</a:t>
                      </a:r>
                    </a:p>
                  </a:txBody>
                  <a:tcPr marL="36000" marR="36000" marT="36000" marB="36000" anchor="ctr">
                    <a:lnT w="12700" cmpd="sng">
                      <a:noFill/>
                    </a:lnT>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11%</a:t>
                      </a:r>
                    </a:p>
                  </a:txBody>
                  <a:tcPr marL="36000" marR="36000" marT="36000" marB="36000" anchor="ctr">
                    <a:lnT w="12700" cmpd="sng">
                      <a:noFill/>
                    </a:lnT>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12%</a:t>
                      </a:r>
                    </a:p>
                  </a:txBody>
                  <a:tcPr marL="36000" marR="36000" marT="36000" marB="36000" anchor="ctr">
                    <a:lnT w="12700" cmpd="sng">
                      <a:noFill/>
                    </a:lnT>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6%</a:t>
                      </a:r>
                    </a:p>
                  </a:txBody>
                  <a:tcPr marL="36000" marR="36000" marT="36000" marB="36000" anchor="ctr">
                    <a:lnT w="12700" cmpd="sng">
                      <a:noFill/>
                    </a:lnT>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6%</a:t>
                      </a:r>
                    </a:p>
                  </a:txBody>
                  <a:tcPr marL="36000" marR="36000" marT="36000" marB="36000" anchor="ctr">
                    <a:lnT w="12700" cmpd="sng">
                      <a:noFill/>
                    </a:lnT>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14%</a:t>
                      </a:r>
                    </a:p>
                  </a:txBody>
                  <a:tcPr marL="36000" marR="36000" marT="36000" marB="36000" anchor="ctr">
                    <a:lnT w="12700" cmpd="sng">
                      <a:noFill/>
                    </a:lnT>
                    <a:solidFill>
                      <a:schemeClr val="bg1">
                        <a:lumMod val="95000"/>
                      </a:schemeClr>
                    </a:solidFill>
                  </a:tcPr>
                </a:tc>
                <a:extLst>
                  <a:ext uri="{0D108BD9-81ED-4DB2-BD59-A6C34878D82A}">
                    <a16:rowId xmlns:a16="http://schemas.microsoft.com/office/drawing/2014/main" val="1399143939"/>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noProof="0">
                          <a:solidFill>
                            <a:schemeClr val="tx1">
                              <a:lumMod val="85000"/>
                              <a:lumOff val="15000"/>
                            </a:schemeClr>
                          </a:solidFill>
                          <a:latin typeface="Arial" panose="020B0604020202020204" pitchFamily="34" charset="0"/>
                          <a:cs typeface="Arial" panose="020B0604020202020204" pitchFamily="34" charset="0"/>
                        </a:rPr>
                        <a:t>Rental car</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12%</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a:t>
                      </a:r>
                    </a:p>
                  </a:txBody>
                  <a:tcPr marL="36000" marR="36000" marT="36000" marB="36000" anchor="ctr">
                    <a:noFill/>
                  </a:tcPr>
                </a:tc>
                <a:extLst>
                  <a:ext uri="{0D108BD9-81ED-4DB2-BD59-A6C34878D82A}">
                    <a16:rowId xmlns:a16="http://schemas.microsoft.com/office/drawing/2014/main" val="255755883"/>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noProof="0">
                          <a:solidFill>
                            <a:schemeClr val="tx1">
                              <a:lumMod val="85000"/>
                              <a:lumOff val="15000"/>
                            </a:schemeClr>
                          </a:solidFill>
                          <a:latin typeface="Arial" panose="020B0604020202020204" pitchFamily="34" charset="0"/>
                          <a:cs typeface="Arial" panose="020B0604020202020204" pitchFamily="34" charset="0"/>
                        </a:rPr>
                        <a:t>Rail/Subway</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0%</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21%</a:t>
                      </a:r>
                    </a:p>
                  </a:txBody>
                  <a:tcPr marL="36000" marR="36000" marT="36000" marB="36000" anchor="ctr">
                    <a:solidFill>
                      <a:schemeClr val="bg1">
                        <a:lumMod val="95000"/>
                      </a:schemeClr>
                    </a:solidFill>
                  </a:tcPr>
                </a:tc>
                <a:extLst>
                  <a:ext uri="{0D108BD9-81ED-4DB2-BD59-A6C34878D82A}">
                    <a16:rowId xmlns:a16="http://schemas.microsoft.com/office/drawing/2014/main" val="1313588566"/>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noProof="0">
                          <a:solidFill>
                            <a:schemeClr val="tx1">
                              <a:lumMod val="85000"/>
                              <a:lumOff val="15000"/>
                            </a:schemeClr>
                          </a:solidFill>
                          <a:latin typeface="Arial" panose="020B0604020202020204" pitchFamily="34" charset="0"/>
                          <a:cs typeface="Arial" panose="020B0604020202020204" pitchFamily="34" charset="0"/>
                        </a:rPr>
                        <a:t>Other</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9%</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a:t>
                      </a:r>
                    </a:p>
                  </a:txBody>
                  <a:tcPr marL="36000" marR="36000" marT="36000" marB="36000" anchor="ctr">
                    <a:noFill/>
                  </a:tcPr>
                </a:tc>
                <a:extLst>
                  <a:ext uri="{0D108BD9-81ED-4DB2-BD59-A6C34878D82A}">
                    <a16:rowId xmlns:a16="http://schemas.microsoft.com/office/drawing/2014/main" val="1853514647"/>
                  </a:ext>
                </a:extLst>
              </a:tr>
              <a:tr h="216000">
                <a:tc gridSpan="6">
                  <a:txBody>
                    <a:bodyPr/>
                    <a:lstStyle/>
                    <a:p>
                      <a:pPr marL="0" marR="0" lvl="0" indent="0" algn="l" defTabSz="457200" rtl="0" eaLnBrk="1" fontAlgn="auto" latinLnBrk="0" hangingPunct="1">
                        <a:lnSpc>
                          <a:spcPct val="100000"/>
                        </a:lnSpc>
                        <a:spcBef>
                          <a:spcPct val="0"/>
                        </a:spcBef>
                        <a:spcAft>
                          <a:spcPct val="0"/>
                        </a:spcAft>
                        <a:buClrTx/>
                        <a:buSzTx/>
                        <a:buFontTx/>
                        <a:buNone/>
                        <a:defRPr/>
                      </a:pPr>
                      <a:endParaRPr lang="en-CA" sz="900" b="0" noProof="0">
                        <a:solidFill>
                          <a:schemeClr val="tx1">
                            <a:lumMod val="65000"/>
                            <a:lumOff val="35000"/>
                          </a:schemeClr>
                        </a:solidFill>
                        <a:latin typeface="Arial" panose="020B0604020202020204" pitchFamily="34" charset="0"/>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extLst>
                  <a:ext uri="{0D108BD9-81ED-4DB2-BD59-A6C34878D82A}">
                    <a16:rowId xmlns:a16="http://schemas.microsoft.com/office/drawing/2014/main" val="911252501"/>
                  </a:ext>
                </a:extLst>
              </a:tr>
              <a:tr h="216000">
                <a:tc gridSpan="6">
                  <a:txBody>
                    <a:bodyPr/>
                    <a:lstStyle/>
                    <a:p>
                      <a:pPr lvl="0" algn="l" fontAlgn="ctr"/>
                      <a:r>
                        <a:rPr lang="en-CA" sz="1050" b="1" i="0" u="none" strike="noStrike" noProof="0">
                          <a:solidFill>
                            <a:schemeClr val="tx1">
                              <a:lumMod val="65000"/>
                              <a:lumOff val="35000"/>
                            </a:schemeClr>
                          </a:solidFill>
                          <a:effectLst/>
                          <a:latin typeface="Arial" panose="020B0604020202020204" pitchFamily="34" charset="0"/>
                          <a:cs typeface="Arial" panose="020B0604020202020204" pitchFamily="34" charset="0"/>
                        </a:rPr>
                        <a:t>Parking Usage</a:t>
                      </a:r>
                    </a:p>
                  </a:txBody>
                  <a:tcPr marL="36000" marR="36000" marT="36000" marB="36000" anchor="ctr">
                    <a:solidFill>
                      <a:schemeClr val="bg2">
                        <a:lumMod val="20000"/>
                        <a:lumOff val="80000"/>
                      </a:schemeClr>
                    </a:solidFill>
                  </a:tcPr>
                </a:tc>
                <a:tc hMerge="1">
                  <a:txBody>
                    <a:bodyPr/>
                    <a:lstStyle/>
                    <a:p>
                      <a:endParaRPr lang="en-CA"/>
                    </a:p>
                  </a:txBody>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txBody>
                  <a:tcPr marT="18288" marB="18288" anchor="ctr">
                    <a:solidFill>
                      <a:schemeClr val="bg1">
                        <a:lumMod val="95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txBody>
                  <a:tcPr marL="9525" marR="9525" marT="9525" marB="0" anchor="ctr">
                    <a:solidFill>
                      <a:schemeClr val="bg1">
                        <a:lumMod val="95000"/>
                      </a:schemeClr>
                    </a:solidFill>
                  </a:tcPr>
                </a:tc>
                <a:tc hMerge="1">
                  <a:txBody>
                    <a:bodyPr/>
                    <a:lstStyle/>
                    <a:p>
                      <a:endParaRPr lang="en-CA"/>
                    </a:p>
                  </a:txBody>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txBody>
                  <a:tcPr marT="18288" marB="18288" anchor="ctr">
                    <a:solidFill>
                      <a:srgbClr val="F2F2F2"/>
                    </a:solidFill>
                  </a:tcPr>
                </a:tc>
                <a:extLst>
                  <a:ext uri="{0D108BD9-81ED-4DB2-BD59-A6C34878D82A}">
                    <a16:rowId xmlns:a16="http://schemas.microsoft.com/office/drawing/2014/main" val="1555079517"/>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kern="1200">
                          <a:solidFill>
                            <a:schemeClr val="tx1">
                              <a:lumMod val="85000"/>
                              <a:lumOff val="15000"/>
                            </a:schemeClr>
                          </a:solidFill>
                          <a:latin typeface="Arial" panose="020B0604020202020204" pitchFamily="34" charset="0"/>
                          <a:ea typeface="+mn-ea"/>
                          <a:cs typeface="Arial" panose="020B0604020202020204" pitchFamily="34" charset="0"/>
                        </a:rPr>
                        <a:t>Used</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30%</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37%</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31%</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32%</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30%</a:t>
                      </a:r>
                    </a:p>
                  </a:txBody>
                  <a:tcPr marL="36000" marR="36000" marT="36000" marB="36000" anchor="ctr">
                    <a:lnB w="12700" cmpd="sng">
                      <a:noFill/>
                    </a:lnB>
                    <a:solidFill>
                      <a:schemeClr val="bg1">
                        <a:lumMod val="95000"/>
                      </a:schemeClr>
                    </a:solidFill>
                  </a:tcPr>
                </a:tc>
                <a:extLst>
                  <a:ext uri="{0D108BD9-81ED-4DB2-BD59-A6C34878D82A}">
                    <a16:rowId xmlns:a16="http://schemas.microsoft.com/office/drawing/2014/main" val="10007"/>
                  </a:ext>
                </a:extLst>
              </a:tr>
              <a:tr h="140569">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00" b="0" kern="1200">
                          <a:solidFill>
                            <a:schemeClr val="tx1">
                              <a:lumMod val="85000"/>
                              <a:lumOff val="15000"/>
                            </a:schemeClr>
                          </a:solidFill>
                          <a:latin typeface="Arial" panose="020B0604020202020204" pitchFamily="34" charset="0"/>
                          <a:ea typeface="+mn-ea"/>
                          <a:cs typeface="Arial" panose="020B0604020202020204" pitchFamily="34" charset="0"/>
                        </a:rPr>
                        <a:t>Not used</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70%</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63%</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69%</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68%</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70%</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graphicFrame>
        <p:nvGraphicFramePr>
          <p:cNvPr id="13" name="Table 10">
            <a:extLst>
              <a:ext uri="{FF2B5EF4-FFF2-40B4-BE49-F238E27FC236}">
                <a16:creationId xmlns:a16="http://schemas.microsoft.com/office/drawing/2014/main" id="{CC3D0DD9-5171-4FF2-A71E-0D239E40440D}"/>
              </a:ext>
            </a:extLst>
          </p:cNvPr>
          <p:cNvGraphicFramePr>
            <a:graphicFrameLocks noGrp="1"/>
          </p:cNvGraphicFramePr>
          <p:nvPr>
            <p:custDataLst>
              <p:tags r:id="rId2"/>
            </p:custDataLst>
            <p:extLst>
              <p:ext uri="{D42A27DB-BD31-4B8C-83A1-F6EECF244321}">
                <p14:modId xmlns:p14="http://schemas.microsoft.com/office/powerpoint/2010/main" val="999309814"/>
              </p:ext>
            </p:extLst>
          </p:nvPr>
        </p:nvGraphicFramePr>
        <p:xfrm>
          <a:off x="6163310" y="1355196"/>
          <a:ext cx="5297172" cy="4431240"/>
        </p:xfrm>
        <a:graphic>
          <a:graphicData uri="http://schemas.openxmlformats.org/drawingml/2006/table">
            <a:tbl>
              <a:tblPr bandRow="1">
                <a:tableStyleId>{5C22544A-7EE6-4342-B048-85BDC9FD1C3A}</a:tableStyleId>
              </a:tblPr>
              <a:tblGrid>
                <a:gridCol w="1661012">
                  <a:extLst>
                    <a:ext uri="{9D8B030D-6E8A-4147-A177-3AD203B41FA5}">
                      <a16:colId xmlns:a16="http://schemas.microsoft.com/office/drawing/2014/main" val="20000"/>
                    </a:ext>
                  </a:extLst>
                </a:gridCol>
                <a:gridCol w="727232">
                  <a:extLst>
                    <a:ext uri="{9D8B030D-6E8A-4147-A177-3AD203B41FA5}">
                      <a16:colId xmlns:a16="http://schemas.microsoft.com/office/drawing/2014/main" val="1150035160"/>
                    </a:ext>
                  </a:extLst>
                </a:gridCol>
                <a:gridCol w="727232">
                  <a:extLst>
                    <a:ext uri="{9D8B030D-6E8A-4147-A177-3AD203B41FA5}">
                      <a16:colId xmlns:a16="http://schemas.microsoft.com/office/drawing/2014/main" val="4189821952"/>
                    </a:ext>
                  </a:extLst>
                </a:gridCol>
                <a:gridCol w="727232">
                  <a:extLst>
                    <a:ext uri="{9D8B030D-6E8A-4147-A177-3AD203B41FA5}">
                      <a16:colId xmlns:a16="http://schemas.microsoft.com/office/drawing/2014/main" val="20001"/>
                    </a:ext>
                  </a:extLst>
                </a:gridCol>
                <a:gridCol w="727232">
                  <a:extLst>
                    <a:ext uri="{9D8B030D-6E8A-4147-A177-3AD203B41FA5}">
                      <a16:colId xmlns:a16="http://schemas.microsoft.com/office/drawing/2014/main" val="1803938287"/>
                    </a:ext>
                  </a:extLst>
                </a:gridCol>
                <a:gridCol w="727232">
                  <a:extLst>
                    <a:ext uri="{9D8B030D-6E8A-4147-A177-3AD203B41FA5}">
                      <a16:colId xmlns:a16="http://schemas.microsoft.com/office/drawing/2014/main" val="1551641023"/>
                    </a:ext>
                  </a:extLst>
                </a:gridCol>
              </a:tblGrid>
              <a:tr h="0">
                <a:tc>
                  <a:txBody>
                    <a:bodyPr/>
                    <a:lstStyle/>
                    <a:p>
                      <a:pPr algn="ctr"/>
                      <a:endParaRPr lang="en-US" sz="1000" b="1">
                        <a:solidFill>
                          <a:schemeClr val="bg1"/>
                        </a:solidFill>
                        <a:latin typeface="Arial" panose="020B0604020202020204" pitchFamily="34" charset="0"/>
                        <a:cs typeface="Arial" panose="020B0604020202020204" pitchFamily="34" charset="0"/>
                      </a:endParaRPr>
                    </a:p>
                  </a:txBody>
                  <a:tcPr marL="36000" marR="36000" marT="36000" marB="36000" anchor="ctr">
                    <a:solidFill>
                      <a:schemeClr val="bg1"/>
                    </a:solidFill>
                  </a:tcPr>
                </a:tc>
                <a:tc>
                  <a:txBody>
                    <a:bodyPr/>
                    <a:lstStyle/>
                    <a:p>
                      <a:pPr algn="ctr"/>
                      <a:r>
                        <a:rPr lang="en-CA" sz="1000" b="1" noProof="0">
                          <a:solidFill>
                            <a:schemeClr val="bg1"/>
                          </a:solidFill>
                          <a:latin typeface="Arial" panose="020B0604020202020204" pitchFamily="34" charset="0"/>
                          <a:cs typeface="Arial" panose="020B0604020202020204" pitchFamily="34" charset="0"/>
                        </a:rPr>
                        <a:t>BWI</a:t>
                      </a:r>
                      <a:endParaRPr lang="en-CA" sz="1000">
                        <a:solidFill>
                          <a:schemeClr val="bg1"/>
                        </a:solidFill>
                      </a:endParaRP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Total Airports</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Custom Panel</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Region:</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NA</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Size:</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25-40M</a:t>
                      </a:r>
                    </a:p>
                  </a:txBody>
                  <a:tcPr marL="36000" marR="36000" marT="36000" marB="36000" anchor="ctr">
                    <a:solidFill>
                      <a:schemeClr val="tx2"/>
                    </a:solidFill>
                  </a:tcPr>
                </a:tc>
                <a:extLst>
                  <a:ext uri="{0D108BD9-81ED-4DB2-BD59-A6C34878D82A}">
                    <a16:rowId xmlns:a16="http://schemas.microsoft.com/office/drawing/2014/main" val="10000"/>
                  </a:ext>
                </a:extLst>
              </a:tr>
              <a:tr h="180000">
                <a:tc>
                  <a:txBody>
                    <a:bodyPr/>
                    <a:lstStyle/>
                    <a:p>
                      <a:pPr marL="0" algn="l" defTabSz="457200" rtl="0" eaLnBrk="1" latinLnBrk="0" hangingPunct="1"/>
                      <a:r>
                        <a:rPr lang="en-CA" sz="1000" b="1" kern="1200" noProof="0">
                          <a:solidFill>
                            <a:schemeClr val="bg1"/>
                          </a:solidFill>
                          <a:latin typeface="Arial" panose="020B0604020202020204" pitchFamily="34" charset="0"/>
                          <a:ea typeface="+mn-ea"/>
                          <a:cs typeface="Arial" panose="020B0604020202020204" pitchFamily="34" charset="0"/>
                        </a:rPr>
                        <a:t>Number of airports</a:t>
                      </a:r>
                    </a:p>
                  </a:txBody>
                  <a:tcPr marL="36000" marR="36000" marT="36000" marB="36000" anchor="ctr">
                    <a:solidFill>
                      <a:srgbClr val="5692C9"/>
                    </a:solidFill>
                  </a:tcPr>
                </a:tc>
                <a:tc>
                  <a:txBody>
                    <a:bodyPr/>
                    <a:lstStyle/>
                    <a:p>
                      <a:pPr marL="0" algn="ctr" defTabSz="457200" rtl="0" eaLnBrk="1" latinLnBrk="0" hangingPunct="1"/>
                      <a:r>
                        <a:rPr lang="en-CA" sz="1000" b="1" kern="1200">
                          <a:solidFill>
                            <a:schemeClr val="bg1"/>
                          </a:solidFill>
                          <a:latin typeface="Arial" panose="020B0604020202020204" pitchFamily="34" charset="0"/>
                          <a:ea typeface="+mn-ea"/>
                          <a:cs typeface="Arial" panose="020B0604020202020204" pitchFamily="34" charset="0"/>
                        </a:rPr>
                        <a:t>-</a:t>
                      </a: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319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50</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29</a:t>
                      </a:r>
                    </a:p>
                  </a:txBody>
                  <a:tcPr marL="36000" marR="36000" marT="36000" marB="36000" anchor="ctr">
                    <a:solidFill>
                      <a:srgbClr val="5692C9"/>
                    </a:solidFill>
                  </a:tcPr>
                </a:tc>
                <a:extLst>
                  <a:ext uri="{0D108BD9-81ED-4DB2-BD59-A6C34878D82A}">
                    <a16:rowId xmlns:a16="http://schemas.microsoft.com/office/drawing/2014/main" val="2257876066"/>
                  </a:ext>
                </a:extLst>
              </a:tr>
              <a:tr h="216000">
                <a:tc gridSpan="6">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050" b="1" noProof="0">
                          <a:solidFill>
                            <a:schemeClr val="tx1">
                              <a:lumMod val="65000"/>
                              <a:lumOff val="35000"/>
                            </a:schemeClr>
                          </a:solidFill>
                          <a:latin typeface="Arial" panose="020B0604020202020204" pitchFamily="34" charset="0"/>
                          <a:cs typeface="Arial" panose="020B0604020202020204" pitchFamily="34" charset="0"/>
                        </a:rPr>
                        <a:t>Arrival Before Departure Time / Duration of the Connection</a:t>
                      </a:r>
                    </a:p>
                  </a:txBody>
                  <a:tcPr marL="36000" marR="36000" marT="36000" marB="36000" anchor="ctr">
                    <a:solidFill>
                      <a:schemeClr val="bg2">
                        <a:lumMod val="20000"/>
                        <a:lumOff val="80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rgbClr val="F2F2F2"/>
                    </a:solidFill>
                  </a:tcPr>
                </a:tc>
                <a:extLst>
                  <a:ext uri="{0D108BD9-81ED-4DB2-BD59-A6C34878D82A}">
                    <a16:rowId xmlns:a16="http://schemas.microsoft.com/office/drawing/2014/main" val="3024647021"/>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cs typeface="Arial" panose="020B0604020202020204" pitchFamily="34" charset="0"/>
                        </a:rPr>
                        <a:t>Less than 1 hr</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9%</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9%</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9%</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7%</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7%</a:t>
                      </a:r>
                    </a:p>
                  </a:txBody>
                  <a:tcPr marL="36000" marR="36000" marT="36000" marB="36000" anchor="ctr">
                    <a:solidFill>
                      <a:schemeClr val="bg1">
                        <a:lumMod val="95000"/>
                      </a:schemeClr>
                    </a:solidFill>
                  </a:tcPr>
                </a:tc>
                <a:extLst>
                  <a:ext uri="{0D108BD9-81ED-4DB2-BD59-A6C34878D82A}">
                    <a16:rowId xmlns:a16="http://schemas.microsoft.com/office/drawing/2014/main" val="10003"/>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cs typeface="Arial" panose="020B0604020202020204" pitchFamily="34" charset="0"/>
                        </a:rPr>
                        <a:t>1 hr - 1 hr 30 min</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27%</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25%</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26%</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27%</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24%</a:t>
                      </a:r>
                    </a:p>
                  </a:txBody>
                  <a:tcPr marL="36000" marR="36000" marT="36000" marB="36000" anchor="ctr">
                    <a:noFill/>
                  </a:tcPr>
                </a:tc>
                <a:extLst>
                  <a:ext uri="{0D108BD9-81ED-4DB2-BD59-A6C34878D82A}">
                    <a16:rowId xmlns:a16="http://schemas.microsoft.com/office/drawing/2014/main" val="10004"/>
                  </a:ext>
                </a:extLst>
              </a:tr>
              <a:tr h="216000">
                <a:tc>
                  <a:txBody>
                    <a:bodyPr/>
                    <a:lstStyle/>
                    <a:p>
                      <a:pPr algn="l" fontAlgn="b"/>
                      <a:r>
                        <a:rPr lang="sv-SE" sz="1000" b="0" i="0" u="none" strike="noStrike">
                          <a:solidFill>
                            <a:schemeClr val="tx1">
                              <a:lumMod val="85000"/>
                              <a:lumOff val="15000"/>
                            </a:schemeClr>
                          </a:solidFill>
                          <a:effectLst/>
                          <a:latin typeface="Arial" panose="020B0604020202020204" pitchFamily="34" charset="0"/>
                          <a:cs typeface="Arial" panose="020B0604020202020204" pitchFamily="34" charset="0"/>
                        </a:rPr>
                        <a:t>1 hr 31 min - 2 hrs</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23%</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25%</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25%</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24%</a:t>
                      </a:r>
                    </a:p>
                  </a:txBody>
                  <a:tcPr marL="36000" marR="36000" marT="36000" marB="36000" anchor="ctr">
                    <a:solidFill>
                      <a:schemeClr val="bg1">
                        <a:lumMod val="95000"/>
                      </a:schemeClr>
                    </a:solidFill>
                  </a:tcPr>
                </a:tc>
                <a:extLst>
                  <a:ext uri="{0D108BD9-81ED-4DB2-BD59-A6C34878D82A}">
                    <a16:rowId xmlns:a16="http://schemas.microsoft.com/office/drawing/2014/main" val="10005"/>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cs typeface="Arial" panose="020B0604020202020204" pitchFamily="34" charset="0"/>
                        </a:rPr>
                        <a:t>2 hrs - 3 hrs</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31%</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30%</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31%</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29%</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30%</a:t>
                      </a:r>
                    </a:p>
                  </a:txBody>
                  <a:tcPr marL="36000" marR="36000" marT="36000" marB="36000" anchor="ctr">
                    <a:noFill/>
                  </a:tcPr>
                </a:tc>
                <a:extLst>
                  <a:ext uri="{0D108BD9-81ED-4DB2-BD59-A6C34878D82A}">
                    <a16:rowId xmlns:a16="http://schemas.microsoft.com/office/drawing/2014/main" val="10007"/>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cs typeface="Arial" panose="020B0604020202020204" pitchFamily="34" charset="0"/>
                        </a:rPr>
                        <a:t>3 hrs - 5 hrs</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9%</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11%</a:t>
                      </a:r>
                    </a:p>
                  </a:txBody>
                  <a:tcPr marL="36000" marR="36000" marT="36000" marB="36000" anchor="ctr">
                    <a:solidFill>
                      <a:schemeClr val="bg1">
                        <a:lumMod val="95000"/>
                      </a:schemeClr>
                    </a:solidFill>
                  </a:tcPr>
                </a:tc>
                <a:extLst>
                  <a:ext uri="{0D108BD9-81ED-4DB2-BD59-A6C34878D82A}">
                    <a16:rowId xmlns:a16="http://schemas.microsoft.com/office/drawing/2014/main" val="10008"/>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cs typeface="Arial" panose="020B0604020202020204" pitchFamily="34" charset="0"/>
                        </a:rPr>
                        <a:t>More than 5 hrs</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noFill/>
                  </a:tcPr>
                </a:tc>
                <a:extLst>
                  <a:ext uri="{0D108BD9-81ED-4DB2-BD59-A6C34878D82A}">
                    <a16:rowId xmlns:a16="http://schemas.microsoft.com/office/drawing/2014/main" val="10009"/>
                  </a:ext>
                </a:extLst>
              </a:tr>
              <a:tr h="216000">
                <a:tc gridSpan="6">
                  <a:txBody>
                    <a:bodyPr/>
                    <a:lstStyle/>
                    <a:p>
                      <a:pPr algn="l" fontAlgn="b"/>
                      <a:endParaRPr lang="en-CA" sz="400" b="0" i="0" u="none" strike="noStrike">
                        <a:solidFill>
                          <a:schemeClr val="tx1">
                            <a:lumMod val="65000"/>
                            <a:lumOff val="35000"/>
                          </a:schemeClr>
                        </a:solidFill>
                        <a:effectLst/>
                        <a:latin typeface="Arial" panose="020B0604020202020204" pitchFamily="34" charset="0"/>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9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9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9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9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9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extLst>
                  <a:ext uri="{0D108BD9-81ED-4DB2-BD59-A6C34878D82A}">
                    <a16:rowId xmlns:a16="http://schemas.microsoft.com/office/drawing/2014/main" val="1171914693"/>
                  </a:ext>
                </a:extLst>
              </a:tr>
              <a:tr h="216000">
                <a:tc gridSpan="6">
                  <a:txBody>
                    <a:bodyPr/>
                    <a:lstStyle/>
                    <a:p>
                      <a:pPr lvl="0" algn="l" fontAlgn="ctr"/>
                      <a:r>
                        <a:rPr lang="en-CA" sz="1050" b="1" i="0" u="none" strike="noStrike" noProof="0">
                          <a:solidFill>
                            <a:schemeClr val="tx1">
                              <a:lumMod val="65000"/>
                              <a:lumOff val="35000"/>
                            </a:schemeClr>
                          </a:solidFill>
                          <a:effectLst/>
                          <a:latin typeface="Arial" panose="020B0604020202020204" pitchFamily="34" charset="0"/>
                          <a:cs typeface="Arial" panose="020B0604020202020204" pitchFamily="34" charset="0"/>
                        </a:rPr>
                        <a:t>Mode of Check-In*</a:t>
                      </a:r>
                    </a:p>
                  </a:txBody>
                  <a:tcPr marL="36000" marR="36000" marT="36000" marB="3600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extLst>
                  <a:ext uri="{0D108BD9-81ED-4DB2-BD59-A6C34878D82A}">
                    <a16:rowId xmlns:a16="http://schemas.microsoft.com/office/drawing/2014/main" val="10010"/>
                  </a:ext>
                </a:extLst>
              </a:tr>
              <a:tr h="216000">
                <a:tc>
                  <a:txBody>
                    <a:bodyPr/>
                    <a:lstStyle/>
                    <a:p>
                      <a:pPr marL="0" algn="l" defTabSz="457200" rtl="0" eaLnBrk="1" fontAlgn="b" latinLnBrk="0" hangingPunct="1"/>
                      <a:r>
                        <a:rPr lang="en-CA" sz="1000" b="0"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Online/Mobile check-in</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84%</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57%</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79%</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78%</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67%</a:t>
                      </a:r>
                    </a:p>
                  </a:txBody>
                  <a:tcPr marL="36000" marR="36000" marT="36000" marB="36000" anchor="ctr">
                    <a:solidFill>
                      <a:schemeClr val="bg1">
                        <a:lumMod val="95000"/>
                      </a:schemeClr>
                    </a:solidFill>
                  </a:tcPr>
                </a:tc>
                <a:extLst>
                  <a:ext uri="{0D108BD9-81ED-4DB2-BD59-A6C34878D82A}">
                    <a16:rowId xmlns:a16="http://schemas.microsoft.com/office/drawing/2014/main" val="10011"/>
                  </a:ext>
                </a:extLst>
              </a:tr>
              <a:tr h="216000">
                <a:tc>
                  <a:txBody>
                    <a:bodyPr/>
                    <a:lstStyle/>
                    <a:p>
                      <a:pPr marL="0" algn="l" defTabSz="457200" rtl="0" eaLnBrk="1" fontAlgn="b" latinLnBrk="0" hangingPunct="1"/>
                      <a:r>
                        <a:rPr lang="en-CA" sz="1000" b="0"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Check-in at off-site location</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4%</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2%</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2%</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2%</a:t>
                      </a:r>
                    </a:p>
                  </a:txBody>
                  <a:tcPr marL="36000" marR="36000" marT="36000" marB="36000" anchor="ctr">
                    <a:noFill/>
                  </a:tcPr>
                </a:tc>
                <a:extLst>
                  <a:ext uri="{0D108BD9-81ED-4DB2-BD59-A6C34878D82A}">
                    <a16:rowId xmlns:a16="http://schemas.microsoft.com/office/drawing/2014/main" val="10012"/>
                  </a:ext>
                </a:extLst>
              </a:tr>
              <a:tr h="216000">
                <a:tc>
                  <a:txBody>
                    <a:bodyPr/>
                    <a:lstStyle/>
                    <a:p>
                      <a:pPr marL="0" algn="l" defTabSz="457200" rtl="0" eaLnBrk="1" fontAlgn="b" latinLnBrk="0" hangingPunct="1"/>
                      <a:r>
                        <a:rPr lang="en-US" sz="1000" b="0"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Check-in desk with airline staff</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19%</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45%</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24%</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31%</a:t>
                      </a:r>
                    </a:p>
                  </a:txBody>
                  <a:tcPr marL="36000" marR="36000" marT="36000" marB="36000" anchor="ctr">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34%</a:t>
                      </a:r>
                    </a:p>
                  </a:txBody>
                  <a:tcPr marL="36000" marR="36000" marT="36000" marB="36000" anchor="ctr">
                    <a:solidFill>
                      <a:schemeClr val="bg1">
                        <a:lumMod val="95000"/>
                      </a:schemeClr>
                    </a:solidFill>
                  </a:tcPr>
                </a:tc>
                <a:extLst>
                  <a:ext uri="{0D108BD9-81ED-4DB2-BD59-A6C34878D82A}">
                    <a16:rowId xmlns:a16="http://schemas.microsoft.com/office/drawing/2014/main" val="10013"/>
                  </a:ext>
                </a:extLst>
              </a:tr>
              <a:tr h="216000">
                <a:tc>
                  <a:txBody>
                    <a:bodyPr/>
                    <a:lstStyle/>
                    <a:p>
                      <a:pPr marL="0" algn="l" defTabSz="457200" rtl="0" eaLnBrk="1" fontAlgn="b" latinLnBrk="0" hangingPunct="1"/>
                      <a:r>
                        <a:rPr lang="en-CA" sz="1000" b="0"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Self-check-in kiosk at airport</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22%</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11%</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22%</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17%</a:t>
                      </a:r>
                    </a:p>
                  </a:txBody>
                  <a:tcPr marL="36000" marR="36000" marT="36000" marB="36000" anchor="c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12%</a:t>
                      </a:r>
                    </a:p>
                  </a:txBody>
                  <a:tcPr marL="36000" marR="36000" marT="36000" marB="36000" anchor="ctr">
                    <a:noFill/>
                  </a:tcPr>
                </a:tc>
                <a:extLst>
                  <a:ext uri="{0D108BD9-81ED-4DB2-BD59-A6C34878D82A}">
                    <a16:rowId xmlns:a16="http://schemas.microsoft.com/office/drawing/2014/main" val="10014"/>
                  </a:ext>
                </a:extLst>
              </a:tr>
              <a:tr h="216000">
                <a:tc>
                  <a:txBody>
                    <a:bodyPr/>
                    <a:lstStyle/>
                    <a:p>
                      <a:pPr marL="0" algn="l" defTabSz="457200" rtl="0" eaLnBrk="1" fontAlgn="b" latinLnBrk="0" hangingPunct="1"/>
                      <a:r>
                        <a:rPr lang="en-CA" sz="1000" b="0"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Self-baggage drop-off at airport</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10%</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5%</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11%</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8%</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8%</a:t>
                      </a:r>
                    </a:p>
                  </a:txBody>
                  <a:tcPr marL="36000" marR="36000" marT="36000" marB="36000" anchor="ctr">
                    <a:lnB w="12700" cmpd="sng">
                      <a:noFill/>
                    </a:lnB>
                    <a:solidFill>
                      <a:schemeClr val="bg1">
                        <a:lumMod val="95000"/>
                      </a:schemeClr>
                    </a:solidFill>
                  </a:tcPr>
                </a:tc>
                <a:extLst>
                  <a:ext uri="{0D108BD9-81ED-4DB2-BD59-A6C34878D82A}">
                    <a16:rowId xmlns:a16="http://schemas.microsoft.com/office/drawing/2014/main" val="2996445908"/>
                  </a:ext>
                </a:extLst>
              </a:tr>
              <a:tr h="216000">
                <a:tc>
                  <a:txBody>
                    <a:bodyPr/>
                    <a:lstStyle/>
                    <a:p>
                      <a:pPr marL="0" algn="l" defTabSz="457200" rtl="0" eaLnBrk="1" fontAlgn="b" latinLnBrk="0" hangingPunct="1"/>
                      <a:r>
                        <a:rPr lang="en-CA" sz="1000" b="0"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Other</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1%</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defRPr/>
                      </a:pPr>
                      <a:r>
                        <a:rPr lang="en-US" sz="1000" b="1" i="0" u="none" strike="noStrike" kern="1200" noProof="0">
                          <a:solidFill>
                            <a:schemeClr val="tx1">
                              <a:lumMod val="85000"/>
                              <a:lumOff val="15000"/>
                            </a:schemeClr>
                          </a:solidFill>
                          <a:effectLst/>
                          <a:latin typeface="Arial" panose="020B0604020202020204" pitchFamily="34" charset="0"/>
                          <a:ea typeface="+mn-ea"/>
                          <a:cs typeface="Arial" panose="020B0604020202020204" pitchFamily="34" charset="0"/>
                        </a:rPr>
                        <a:t>2%</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59191318"/>
                  </a:ext>
                </a:extLst>
              </a:tr>
            </a:tbl>
          </a:graphicData>
        </a:graphic>
      </p:graphicFrame>
      <p:sp>
        <p:nvSpPr>
          <p:cNvPr id="10" name="Rectangle 9">
            <a:extLst>
              <a:ext uri="{FF2B5EF4-FFF2-40B4-BE49-F238E27FC236}">
                <a16:creationId xmlns:a16="http://schemas.microsoft.com/office/drawing/2014/main" id="{999DED03-13CB-4558-A505-892B57CC7088}"/>
              </a:ext>
            </a:extLst>
          </p:cNvPr>
          <p:cNvSpPr/>
          <p:nvPr/>
        </p:nvSpPr>
        <p:spPr>
          <a:xfrm>
            <a:off x="527304" y="6171338"/>
            <a:ext cx="11335595" cy="378000"/>
          </a:xfrm>
          <a:prstGeom prst="rect">
            <a:avLst/>
          </a:prstGeom>
          <a:noFill/>
          <a:ln>
            <a:noFill/>
            <a:prstDash val="dash"/>
          </a:ln>
          <a:effectLst/>
        </p:spPr>
        <p:style>
          <a:lnRef idx="1">
            <a:schemeClr val="accent1"/>
          </a:lnRef>
          <a:fillRef idx="3">
            <a:schemeClr val="accent1"/>
          </a:fillRef>
          <a:effectRef idx="2">
            <a:schemeClr val="accent1"/>
          </a:effectRef>
          <a:fontRef idx="minor">
            <a:schemeClr val="lt1"/>
          </a:fontRef>
        </p:style>
        <p:txBody>
          <a:bodyPr rtlCol="0" anchor="b"/>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r>
              <a:rPr lang="en-US" sz="800" i="1">
                <a:solidFill>
                  <a:schemeClr val="tx1">
                    <a:lumMod val="85000"/>
                    <a:lumOff val="15000"/>
                  </a:schemeClr>
                </a:solidFill>
                <a:latin typeface="Arial" panose="020B0604020202020204" pitchFamily="34" charset="0"/>
                <a:cs typeface="Arial" panose="020B0604020202020204" pitchFamily="34" charset="0"/>
              </a:rPr>
              <a:t>Q7. What is the MAIN mode of transport that you have used to arrive at this airport?; </a:t>
            </a:r>
            <a:r>
              <a:rPr lang="en-CA" sz="800" i="1">
                <a:solidFill>
                  <a:schemeClr val="tx1">
                    <a:lumMod val="85000"/>
                    <a:lumOff val="15000"/>
                  </a:schemeClr>
                </a:solidFill>
                <a:latin typeface="Arial" panose="020B0604020202020204" pitchFamily="34" charset="0"/>
                <a:cs typeface="Arial" panose="020B0604020202020204" pitchFamily="34" charset="0"/>
              </a:rPr>
              <a:t>Q</a:t>
            </a:r>
            <a:r>
              <a:rPr lang="en-US" sz="800" i="1">
                <a:solidFill>
                  <a:schemeClr val="tx1">
                    <a:lumMod val="85000"/>
                    <a:lumOff val="15000"/>
                  </a:schemeClr>
                </a:solidFill>
                <a:latin typeface="Arial" panose="020B0604020202020204" pitchFamily="34" charset="0"/>
                <a:cs typeface="Arial" panose="020B0604020202020204" pitchFamily="34" charset="0"/>
              </a:rPr>
              <a:t>8. Did you use the airport parking facilities?; Q12. If connecting, how long was your connection/transfer? Otherwise, how long before the scheduled departure time of your flight did you arrive at THIS airport?; Q9. Select ALL modes used to check-in for your next flight. </a:t>
            </a:r>
          </a:p>
          <a:p>
            <a:r>
              <a:rPr lang="en-US" sz="800" i="1">
                <a:solidFill>
                  <a:schemeClr val="tx1">
                    <a:lumMod val="85000"/>
                    <a:lumOff val="15000"/>
                  </a:schemeClr>
                </a:solidFill>
                <a:latin typeface="Arial" panose="020B0604020202020204" pitchFamily="34" charset="0"/>
                <a:cs typeface="Arial" panose="020B0604020202020204" pitchFamily="34" charset="0"/>
              </a:rPr>
              <a:t>* Because respondents were able to select several options, the total of mentions may exceed 100%.</a:t>
            </a:r>
            <a:endParaRPr lang="en-CA" sz="800" i="1">
              <a:solidFill>
                <a:schemeClr val="tx1">
                  <a:lumMod val="85000"/>
                  <a:lumOff val="15000"/>
                </a:schemeClr>
              </a:solidFill>
              <a:latin typeface="Arial" panose="020B0604020202020204" pitchFamily="34" charset="0"/>
              <a:cs typeface="Arial" panose="020B0604020202020204" pitchFamily="34" charset="0"/>
            </a:endParaRPr>
          </a:p>
        </p:txBody>
      </p:sp>
      <p:sp>
        <p:nvSpPr>
          <p:cNvPr id="5" name="Slide Number Placeholder 4">
            <a:extLst>
              <a:ext uri="{FF2B5EF4-FFF2-40B4-BE49-F238E27FC236}">
                <a16:creationId xmlns:a16="http://schemas.microsoft.com/office/drawing/2014/main" id="{B5C3B1DA-EDF8-4D98-A762-BB847B5D4524}"/>
              </a:ext>
            </a:extLst>
          </p:cNvPr>
          <p:cNvSpPr>
            <a:spLocks noGrp="1"/>
          </p:cNvSpPr>
          <p:nvPr>
            <p:ph type="sldNum" sz="quarter" idx="4"/>
          </p:nvPr>
        </p:nvSpPr>
        <p:spPr/>
        <p:txBody>
          <a:bodyPr/>
          <a:lstStyle/>
          <a:p>
            <a:fld id="{13DAD56E-802A-2646-A8DB-6610A51D0FC3}" type="slidenum">
              <a:rPr lang="en-US" smtClean="0"/>
              <a:t>19</a:t>
            </a:fld>
            <a:endParaRPr lang="en-US"/>
          </a:p>
        </p:txBody>
      </p:sp>
    </p:spTree>
    <p:extLst>
      <p:ext uri="{BB962C8B-B14F-4D97-AF65-F5344CB8AC3E}">
        <p14:creationId xmlns:p14="http://schemas.microsoft.com/office/powerpoint/2010/main" val="1002590371"/>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15FDDD-BA80-41FB-9C48-715898F551F8}"/>
              </a:ext>
            </a:extLst>
          </p:cNvPr>
          <p:cNvSpPr>
            <a:spLocks noGrp="1"/>
          </p:cNvSpPr>
          <p:nvPr>
            <p:ph type="title"/>
          </p:nvPr>
        </p:nvSpPr>
        <p:spPr/>
        <p:txBody>
          <a:bodyPr>
            <a:normAutofit/>
          </a:bodyPr>
          <a:lstStyle/>
          <a:p>
            <a:pPr>
              <a:spcAft>
                <a:spcPts val="600"/>
              </a:spcAft>
            </a:pPr>
            <a:r>
              <a:rPr lang="en-CA"/>
              <a:t>BWI </a:t>
            </a:r>
            <a:r>
              <a:rPr lang="en-CA" b="1"/>
              <a:t>– Benchmark Performance</a:t>
            </a:r>
            <a:br>
              <a:rPr lang="en-CA"/>
            </a:br>
            <a:r>
              <a:rPr lang="en-CA" b="0">
                <a:solidFill>
                  <a:schemeClr val="bg2"/>
                </a:solidFill>
              </a:rPr>
              <a:t>Table of Contents (1/3)</a:t>
            </a:r>
          </a:p>
        </p:txBody>
      </p:sp>
      <p:graphicFrame>
        <p:nvGraphicFramePr>
          <p:cNvPr id="8" name="Table 7">
            <a:extLst>
              <a:ext uri="{FF2B5EF4-FFF2-40B4-BE49-F238E27FC236}">
                <a16:creationId xmlns:a16="http://schemas.microsoft.com/office/drawing/2014/main" id="{C32641F2-675C-4FB6-8E60-7FC8C45A4BBE}"/>
              </a:ext>
            </a:extLst>
          </p:cNvPr>
          <p:cNvGraphicFramePr>
            <a:graphicFrameLocks noGrp="1"/>
          </p:cNvGraphicFramePr>
          <p:nvPr>
            <p:extLst>
              <p:ext uri="{D42A27DB-BD31-4B8C-83A1-F6EECF244321}">
                <p14:modId xmlns:p14="http://schemas.microsoft.com/office/powerpoint/2010/main" val="1868001289"/>
              </p:ext>
            </p:extLst>
          </p:nvPr>
        </p:nvGraphicFramePr>
        <p:xfrm>
          <a:off x="692719" y="1308748"/>
          <a:ext cx="10806562" cy="4684154"/>
        </p:xfrm>
        <a:graphic>
          <a:graphicData uri="http://schemas.openxmlformats.org/drawingml/2006/table">
            <a:tbl>
              <a:tblPr firstRow="1" bandRow="1"/>
              <a:tblGrid>
                <a:gridCol w="1121436">
                  <a:extLst>
                    <a:ext uri="{9D8B030D-6E8A-4147-A177-3AD203B41FA5}">
                      <a16:colId xmlns:a16="http://schemas.microsoft.com/office/drawing/2014/main" val="635859059"/>
                    </a:ext>
                  </a:extLst>
                </a:gridCol>
                <a:gridCol w="7850050">
                  <a:extLst>
                    <a:ext uri="{9D8B030D-6E8A-4147-A177-3AD203B41FA5}">
                      <a16:colId xmlns:a16="http://schemas.microsoft.com/office/drawing/2014/main" val="2732336248"/>
                    </a:ext>
                  </a:extLst>
                </a:gridCol>
                <a:gridCol w="1835076">
                  <a:extLst>
                    <a:ext uri="{9D8B030D-6E8A-4147-A177-3AD203B41FA5}">
                      <a16:colId xmlns:a16="http://schemas.microsoft.com/office/drawing/2014/main" val="752678064"/>
                    </a:ext>
                  </a:extLst>
                </a:gridCol>
              </a:tblGrid>
              <a:tr h="404722">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algn="l" defTabSz="457200" rtl="0" eaLnBrk="1" latinLnBrk="0" hangingPunct="1"/>
                      <a:endParaRPr lang="en-CA" sz="1400" b="1" kern="1200" noProof="0">
                        <a:solidFill>
                          <a:srgbClr val="003A8C"/>
                        </a:solidFill>
                        <a:latin typeface="Arial" panose="020B0604020202020204" pitchFamily="34" charset="0"/>
                        <a:ea typeface="+mn-ea"/>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r>
                        <a:rPr lang="en-CA" sz="1400" b="1" noProof="0">
                          <a:solidFill>
                            <a:schemeClr val="tx2"/>
                          </a:solidFill>
                          <a:latin typeface="Arial" panose="020B0604020202020204" pitchFamily="34" charset="0"/>
                          <a:cs typeface="Arial" panose="020B0604020202020204" pitchFamily="34" charset="0"/>
                        </a:rPr>
                        <a:t>Key Highlights</a:t>
                      </a:r>
                      <a:endParaRPr lang="en-CA" sz="1400" noProof="0">
                        <a:solidFill>
                          <a:schemeClr val="tx2"/>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fr-CA" sz="1400" noProof="0">
                          <a:solidFill>
                            <a:srgbClr val="003A8C"/>
                          </a:solidFill>
                          <a:latin typeface="Arial" panose="020B0604020202020204" pitchFamily="34" charset="0"/>
                          <a:cs typeface="Arial" panose="020B0604020202020204" pitchFamily="34" charset="0"/>
                        </a:rPr>
                        <a:t>5</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1211676"/>
                  </a:ext>
                </a:extLst>
              </a:tr>
              <a:tr h="157879">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b="1" noProof="0">
                        <a:solidFill>
                          <a:schemeClr val="bg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26650638"/>
                  </a:ext>
                </a:extLst>
              </a:tr>
              <a:tr h="315758">
                <a:tc rowSpan="9">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CA" sz="2000" b="1" noProof="0">
                          <a:solidFill>
                            <a:schemeClr val="bg1"/>
                          </a:solidFill>
                          <a:latin typeface="Arial" panose="020B0604020202020204" pitchFamily="34" charset="0"/>
                          <a:cs typeface="Arial" panose="020B0604020202020204" pitchFamily="34" charset="0"/>
                        </a:rPr>
                        <a:t>1</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r>
                        <a:rPr lang="en-CA" sz="1400" b="1" noProof="0">
                          <a:solidFill>
                            <a:schemeClr val="tx2"/>
                          </a:solidFill>
                          <a:latin typeface="Arial" panose="020B0604020202020204" pitchFamily="34" charset="0"/>
                          <a:cs typeface="Arial" panose="020B0604020202020204" pitchFamily="34" charset="0"/>
                        </a:rPr>
                        <a:t>Methodology at a Glance</a:t>
                      </a:r>
                      <a:endParaRPr lang="en-CA" sz="1400" noProof="0">
                        <a:solidFill>
                          <a:schemeClr val="tx2"/>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400" b="1" noProof="0">
                          <a:solidFill>
                            <a:srgbClr val="003A8C"/>
                          </a:solidFill>
                          <a:latin typeface="Arial" panose="020B0604020202020204" pitchFamily="34" charset="0"/>
                          <a:cs typeface="Arial" panose="020B0604020202020204" pitchFamily="34" charset="0"/>
                        </a:rPr>
                        <a:t>6</a:t>
                      </a: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28682650"/>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l" defTabSz="457200" rtl="0" eaLnBrk="1" fontAlgn="auto" latinLnBrk="0" hangingPunct="1">
                        <a:lnSpc>
                          <a:spcPct val="100000"/>
                        </a:lnSpc>
                        <a:spcBef>
                          <a:spcPct val="0"/>
                        </a:spcBef>
                        <a:spcAft>
                          <a:spcPct val="0"/>
                        </a:spcAft>
                        <a:buClrTx/>
                        <a:buSzTx/>
                        <a:buFont typeface="Arial"/>
                        <a:buNone/>
                        <a:defRPr/>
                      </a:pPr>
                      <a:r>
                        <a:rPr lang="en-CA" sz="1100" kern="1200" noProof="0">
                          <a:solidFill>
                            <a:schemeClr val="tx1">
                              <a:lumMod val="65000"/>
                              <a:lumOff val="35000"/>
                            </a:schemeClr>
                          </a:solidFill>
                          <a:latin typeface="Arial" panose="020B0604020202020204" pitchFamily="34" charset="0"/>
                          <a:ea typeface="+mn-ea"/>
                          <a:cs typeface="Arial" panose="020B0604020202020204" pitchFamily="34" charset="0"/>
                        </a:rPr>
                        <a:t>Objective of the Programme</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7</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3383330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 typeface="Arial"/>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Approach and Questionnaire</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8</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1480335"/>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 typeface="Arial"/>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Data Analysis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9</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0570438"/>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 typeface="Arial"/>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Data Processing</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10</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87981"/>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 typeface="Arial"/>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Confidentiality of Results – Terms &amp; Conditions</a:t>
                      </a:r>
                      <a:endParaRPr lang="en-CA" sz="1100" kern="1200">
                        <a:solidFill>
                          <a:schemeClr val="tx1">
                            <a:lumMod val="65000"/>
                            <a:lumOff val="35000"/>
                          </a:schemeClr>
                        </a:solidFill>
                        <a:latin typeface="Arial" panose="020B0604020202020204" pitchFamily="34" charset="0"/>
                        <a:ea typeface="+mn-ea"/>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11</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356251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 typeface="Arial"/>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Participating Airports – Q2 2023</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12</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4099933"/>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 typeface="Arial"/>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Customized Panel Airports – Q2 2023</a:t>
                      </a: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15</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1935260"/>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just" defTabSz="457200" rtl="0" eaLnBrk="1" fontAlgn="auto" latinLnBrk="0" hangingPunct="1">
                        <a:lnSpc>
                          <a:spcPct val="100000"/>
                        </a:lnSpc>
                        <a:spcBef>
                          <a:spcPct val="0"/>
                        </a:spcBef>
                        <a:spcAft>
                          <a:spcPct val="0"/>
                        </a:spcAft>
                        <a:buClrTx/>
                        <a:buSzTx/>
                        <a:buFont typeface="Arial"/>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Number of Respondents by Rated Items – Q2 2023</a:t>
                      </a:r>
                      <a:endParaRPr lang="en-CA" sz="1100" kern="1200">
                        <a:solidFill>
                          <a:schemeClr val="tx1">
                            <a:lumMod val="65000"/>
                            <a:lumOff val="35000"/>
                          </a:schemeClr>
                        </a:solidFill>
                        <a:latin typeface="Arial" panose="020B0604020202020204" pitchFamily="34" charset="0"/>
                        <a:ea typeface="+mn-ea"/>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16</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12234957"/>
                  </a:ext>
                </a:extLst>
              </a:tr>
              <a:tr h="158521">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b="1" noProof="0">
                        <a:solidFill>
                          <a:schemeClr val="bg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4565474"/>
                  </a:ext>
                </a:extLst>
              </a:tr>
              <a:tr h="315758">
                <a:tc rowSpan="4">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CA" sz="2000" b="1" noProof="0">
                          <a:solidFill>
                            <a:schemeClr val="bg1"/>
                          </a:solidFill>
                          <a:latin typeface="Arial" panose="020B0604020202020204" pitchFamily="34" charset="0"/>
                          <a:cs typeface="Arial" panose="020B0604020202020204" pitchFamily="34" charset="0"/>
                        </a:rPr>
                        <a:t>2</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r>
                        <a:rPr lang="en-CA" sz="1400" b="1">
                          <a:solidFill>
                            <a:schemeClr val="tx2"/>
                          </a:solidFill>
                        </a:rPr>
                        <a:t>Passenger Profile</a:t>
                      </a:r>
                      <a:endParaRPr lang="en-CA" sz="1400" noProof="0">
                        <a:solidFill>
                          <a:schemeClr val="tx2"/>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400" b="1" noProof="0">
                          <a:solidFill>
                            <a:srgbClr val="003A8C"/>
                          </a:solidFill>
                          <a:latin typeface="Arial" panose="020B0604020202020204" pitchFamily="34" charset="0"/>
                          <a:cs typeface="Arial" panose="020B0604020202020204" pitchFamily="34" charset="0"/>
                        </a:rPr>
                        <a:t>17</a:t>
                      </a: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5038448"/>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just" defTabSz="457200" rtl="0" eaLnBrk="1" fontAlgn="auto" latinLnBrk="0" hangingPunct="1">
                        <a:lnSpc>
                          <a:spcPct val="100000"/>
                        </a:lnSpc>
                        <a:spcBef>
                          <a:spcPct val="0"/>
                        </a:spcBef>
                        <a:spcAft>
                          <a:spcPct val="0"/>
                        </a:spcAft>
                        <a:buClrTx/>
                        <a:buSzTx/>
                        <a:buFont typeface="Arial"/>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Demographics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18</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341151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just" defTabSz="457200" rtl="0" eaLnBrk="1" fontAlgn="auto" latinLnBrk="0" hangingPunct="1">
                        <a:lnSpc>
                          <a:spcPct val="100000"/>
                        </a:lnSpc>
                        <a:spcBef>
                          <a:spcPct val="0"/>
                        </a:spcBef>
                        <a:spcAft>
                          <a:spcPct val="0"/>
                        </a:spcAft>
                        <a:buClrTx/>
                        <a:buSzTx/>
                        <a:buFont typeface="Arial"/>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Travel Behavior</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19</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7688185"/>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just" defTabSz="457200" rtl="0" eaLnBrk="1" fontAlgn="auto" latinLnBrk="0" hangingPunct="1">
                        <a:lnSpc>
                          <a:spcPct val="100000"/>
                        </a:lnSpc>
                        <a:spcBef>
                          <a:spcPct val="0"/>
                        </a:spcBef>
                        <a:spcAft>
                          <a:spcPct val="0"/>
                        </a:spcAft>
                        <a:buClrTx/>
                        <a:buSzTx/>
                        <a:buFont typeface="Arial"/>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Travel Profile</a:t>
                      </a:r>
                      <a:endParaRPr lang="en-CA" sz="1100" kern="1200" noProof="0">
                        <a:solidFill>
                          <a:schemeClr val="tx1">
                            <a:lumMod val="65000"/>
                            <a:lumOff val="35000"/>
                          </a:schemeClr>
                        </a:solidFill>
                        <a:latin typeface="Arial" panose="020B0604020202020204" pitchFamily="34" charset="0"/>
                        <a:ea typeface="+mn-ea"/>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20</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9450440"/>
                  </a:ext>
                </a:extLst>
              </a:tr>
              <a:tr h="157879">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b="1" noProof="0">
                        <a:solidFill>
                          <a:schemeClr val="bg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315758">
                <a:tc rowSpan="5">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2000" b="1" noProof="0">
                          <a:solidFill>
                            <a:schemeClr val="bg1"/>
                          </a:solidFill>
                          <a:latin typeface="Arial" panose="020B0604020202020204" pitchFamily="34" charset="0"/>
                          <a:cs typeface="Arial" panose="020B0604020202020204" pitchFamily="34" charset="0"/>
                        </a:rPr>
                        <a:t>3</a:t>
                      </a: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r>
                        <a:rPr lang="en-CA" sz="1400" b="1">
                          <a:solidFill>
                            <a:srgbClr val="003A8C"/>
                          </a:solidFill>
                          <a:latin typeface="Helvetica" panose="020B0604020202020204" pitchFamily="34" charset="0"/>
                          <a:cs typeface="Helvetica" panose="020B0604020202020204" pitchFamily="34" charset="0"/>
                        </a:rPr>
                        <a:t>BWI – Ranking Amongst ASQ Global Airports </a:t>
                      </a:r>
                      <a:endParaRPr lang="en-CA" sz="1400" noProof="0">
                        <a:solidFill>
                          <a:schemeClr val="tx2"/>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400" b="1" noProof="0">
                          <a:solidFill>
                            <a:srgbClr val="003A8C"/>
                          </a:solidFill>
                          <a:latin typeface="Arial" panose="020B0604020202020204" pitchFamily="34" charset="0"/>
                          <a:cs typeface="Arial" panose="020B0604020202020204" pitchFamily="34" charset="0"/>
                        </a:rPr>
                        <a:t>21</a:t>
                      </a: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9"/>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fr-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just" defTabSz="457200" rtl="0" eaLnBrk="1" fontAlgn="auto" latinLnBrk="0" hangingPunct="1">
                        <a:lnSpc>
                          <a:spcPct val="100000"/>
                        </a:lnSpc>
                        <a:spcBef>
                          <a:spcPct val="0"/>
                        </a:spcBef>
                        <a:spcAft>
                          <a:spcPct val="0"/>
                        </a:spcAft>
                        <a:buClrTx/>
                        <a:buSzTx/>
                        <a:buFont typeface="Arial"/>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Summary of the Performance vs ASQ Global</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22</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fr-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just" defTabSz="457200" rtl="0" eaLnBrk="1" fontAlgn="auto" latinLnBrk="0" hangingPunct="1">
                        <a:lnSpc>
                          <a:spcPct val="100000"/>
                        </a:lnSpc>
                        <a:spcBef>
                          <a:spcPct val="0"/>
                        </a:spcBef>
                        <a:spcAft>
                          <a:spcPct val="0"/>
                        </a:spcAft>
                        <a:buClrTx/>
                        <a:buSzTx/>
                        <a:buFont typeface="Arial"/>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How to Interpret the Following Pages</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23</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8208814"/>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fr-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just" defTabSz="457200" rtl="0" eaLnBrk="1" fontAlgn="auto" latinLnBrk="0" hangingPunct="1">
                        <a:lnSpc>
                          <a:spcPct val="100000"/>
                        </a:lnSpc>
                        <a:spcBef>
                          <a:spcPct val="0"/>
                        </a:spcBef>
                        <a:spcAft>
                          <a:spcPct val="0"/>
                        </a:spcAft>
                        <a:buClrTx/>
                        <a:buSzTx/>
                        <a:buFont typeface="Arial"/>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Overall Experience</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24</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2428919"/>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fr-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just" defTabSz="457200" rtl="0" eaLnBrk="1" fontAlgn="auto" latinLnBrk="0" hangingPunct="1">
                        <a:lnSpc>
                          <a:spcPct val="100000"/>
                        </a:lnSpc>
                        <a:spcBef>
                          <a:spcPct val="0"/>
                        </a:spcBef>
                        <a:spcAft>
                          <a:spcPct val="0"/>
                        </a:spcAft>
                        <a:buClrTx/>
                        <a:buSzTx/>
                        <a:buFont typeface="Arial"/>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Overall Satisfaction</a:t>
                      </a:r>
                      <a:endParaRPr lang="en-CA" sz="1100" kern="1200" noProof="0">
                        <a:solidFill>
                          <a:schemeClr val="tx1">
                            <a:lumMod val="65000"/>
                            <a:lumOff val="35000"/>
                          </a:schemeClr>
                        </a:solidFill>
                        <a:latin typeface="Arial" panose="020B0604020202020204" pitchFamily="34" charset="0"/>
                        <a:ea typeface="+mn-ea"/>
                        <a:cs typeface="Arial" panose="020B0604020202020204" pitchFamily="34" charset="0"/>
                      </a:endParaRP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100" noProof="0">
                          <a:solidFill>
                            <a:schemeClr val="tx1">
                              <a:lumMod val="65000"/>
                              <a:lumOff val="35000"/>
                            </a:schemeClr>
                          </a:solidFill>
                          <a:latin typeface="Arial" panose="020B0604020202020204" pitchFamily="34" charset="0"/>
                          <a:cs typeface="Arial" panose="020B0604020202020204" pitchFamily="34" charset="0"/>
                        </a:rPr>
                        <a:t>28</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4767266"/>
                  </a:ext>
                </a:extLst>
              </a:tr>
              <a:tr h="157879">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b="1" noProof="0">
                        <a:solidFill>
                          <a:schemeClr val="bg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endParaRPr lang="en-CA" sz="200" noProof="0">
                        <a:solidFill>
                          <a:schemeClr val="tx1"/>
                        </a:solidFill>
                        <a:latin typeface="Arial" panose="020B0604020202020204" pitchFamily="34" charset="0"/>
                        <a:cs typeface="Arial" panose="020B0604020202020204" pitchFamily="34" charset="0"/>
                      </a:endParaRP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noProof="0">
                        <a:solidFill>
                          <a:schemeClr val="tx1"/>
                        </a:solidFill>
                        <a:latin typeface="Arial" panose="020B0604020202020204" pitchFamily="34" charset="0"/>
                        <a:cs typeface="Arial" panose="020B0604020202020204" pitchFamily="34" charset="0"/>
                      </a:endParaRP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bl>
          </a:graphicData>
        </a:graphic>
      </p:graphicFrame>
      <p:sp>
        <p:nvSpPr>
          <p:cNvPr id="5" name="Slide Number Placeholder 4">
            <a:extLst>
              <a:ext uri="{FF2B5EF4-FFF2-40B4-BE49-F238E27FC236}">
                <a16:creationId xmlns:a16="http://schemas.microsoft.com/office/drawing/2014/main" id="{F5DCF0F6-AC1E-4D0F-B9D2-8BDBCD400E12}"/>
              </a:ext>
            </a:extLst>
          </p:cNvPr>
          <p:cNvSpPr>
            <a:spLocks noGrp="1"/>
          </p:cNvSpPr>
          <p:nvPr>
            <p:ph type="sldNum" sz="quarter" idx="4"/>
          </p:nvPr>
        </p:nvSpPr>
        <p:spPr/>
        <p:txBody>
          <a:bodyPr/>
          <a:lstStyle/>
          <a:p>
            <a:fld id="{13DAD56E-802A-2646-A8DB-6610A51D0FC3}" type="slidenum">
              <a:rPr lang="en-US" smtClean="0"/>
              <a:t>2</a:t>
            </a:fld>
            <a:endParaRPr lang="en-US"/>
          </a:p>
        </p:txBody>
      </p:sp>
    </p:spTree>
    <p:extLst>
      <p:ext uri="{BB962C8B-B14F-4D97-AF65-F5344CB8AC3E}">
        <p14:creationId xmlns:p14="http://schemas.microsoft.com/office/powerpoint/2010/main" val="71397828"/>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089B2F-3390-41BA-B686-82AFDF8B8987}"/>
              </a:ext>
            </a:extLst>
          </p:cNvPr>
          <p:cNvSpPr>
            <a:spLocks noGrp="1"/>
          </p:cNvSpPr>
          <p:nvPr>
            <p:ph type="title"/>
          </p:nvPr>
        </p:nvSpPr>
        <p:spPr/>
        <p:txBody>
          <a:bodyPr>
            <a:normAutofit/>
          </a:bodyPr>
          <a:lstStyle/>
          <a:p>
            <a:r>
              <a:rPr lang="en-CA" b="1"/>
              <a:t>Passenger Profile</a:t>
            </a:r>
            <a:br>
              <a:rPr lang="en-CA"/>
            </a:br>
            <a:r>
              <a:rPr lang="en-CA" b="0">
                <a:solidFill>
                  <a:schemeClr val="bg2"/>
                </a:solidFill>
              </a:rPr>
              <a:t>Travel Profile</a:t>
            </a:r>
            <a:endParaRPr lang="en-CA"/>
          </a:p>
        </p:txBody>
      </p:sp>
      <p:sp>
        <p:nvSpPr>
          <p:cNvPr id="9" name="Text Placeholder 8">
            <a:extLst>
              <a:ext uri="{FF2B5EF4-FFF2-40B4-BE49-F238E27FC236}">
                <a16:creationId xmlns:a16="http://schemas.microsoft.com/office/drawing/2014/main" id="{994BEBAA-07E1-47FE-A2ED-1B1463BF477B}"/>
              </a:ext>
            </a:extLst>
          </p:cNvPr>
          <p:cNvSpPr>
            <a:spLocks noGrp="1"/>
          </p:cNvSpPr>
          <p:nvPr>
            <p:ph type="body" sz="quarter" idx="11"/>
          </p:nvPr>
        </p:nvSpPr>
        <p:spPr>
          <a:xfrm>
            <a:off x="527304" y="6169225"/>
            <a:ext cx="11336083" cy="376238"/>
          </a:xfrm>
        </p:spPr>
        <p:txBody>
          <a:bodyPr anchor="b">
            <a:noAutofit/>
          </a:bodyPr>
          <a:lstStyle/>
          <a:p>
            <a:r>
              <a:rPr lang="en-CA" sz="800" i="1">
                <a:solidFill>
                  <a:schemeClr val="tx1">
                    <a:lumMod val="85000"/>
                    <a:lumOff val="15000"/>
                  </a:schemeClr>
                </a:solidFill>
                <a:latin typeface="Arial" panose="020B0604020202020204" pitchFamily="34" charset="0"/>
                <a:cs typeface="Arial" panose="020B0604020202020204" pitchFamily="34" charset="0"/>
              </a:rPr>
              <a:t>Q1. Which airport are you flying to? (Region &amp; Traffic type are based on the destination); </a:t>
            </a:r>
            <a:r>
              <a:rPr lang="en-US" sz="800" i="1">
                <a:solidFill>
                  <a:schemeClr val="tx1">
                    <a:lumMod val="85000"/>
                    <a:lumOff val="15000"/>
                  </a:schemeClr>
                </a:solidFill>
                <a:latin typeface="Arial" panose="020B0604020202020204" pitchFamily="34" charset="0"/>
                <a:cs typeface="Arial" panose="020B0604020202020204" pitchFamily="34" charset="0"/>
              </a:rPr>
              <a:t>Q2. Are you currently making a connection/transfer at THIS airport?; Q3. What is/was your MAIN reason for this trip?; Q15. At the time of completing this survey, is your flight scheduled to depart on time?</a:t>
            </a:r>
          </a:p>
        </p:txBody>
      </p:sp>
      <p:graphicFrame>
        <p:nvGraphicFramePr>
          <p:cNvPr id="10" name="Table 9">
            <a:extLst>
              <a:ext uri="{FF2B5EF4-FFF2-40B4-BE49-F238E27FC236}">
                <a16:creationId xmlns:a16="http://schemas.microsoft.com/office/drawing/2014/main" id="{B40255B6-4507-4089-9893-4F672CC8232F}"/>
              </a:ext>
            </a:extLst>
          </p:cNvPr>
          <p:cNvGraphicFramePr>
            <a:graphicFrameLocks noGrp="1"/>
          </p:cNvGraphicFramePr>
          <p:nvPr>
            <p:custDataLst>
              <p:tags r:id="rId1"/>
            </p:custDataLst>
            <p:extLst>
              <p:ext uri="{D42A27DB-BD31-4B8C-83A1-F6EECF244321}">
                <p14:modId xmlns:p14="http://schemas.microsoft.com/office/powerpoint/2010/main" val="3894702813"/>
              </p:ext>
            </p:extLst>
          </p:nvPr>
        </p:nvGraphicFramePr>
        <p:xfrm>
          <a:off x="615950" y="1355196"/>
          <a:ext cx="5297172" cy="3076440"/>
        </p:xfrm>
        <a:graphic>
          <a:graphicData uri="http://schemas.openxmlformats.org/drawingml/2006/table">
            <a:tbl>
              <a:tblPr bandRow="1">
                <a:tableStyleId>{5C22544A-7EE6-4342-B048-85BDC9FD1C3A}</a:tableStyleId>
              </a:tblPr>
              <a:tblGrid>
                <a:gridCol w="1661012">
                  <a:extLst>
                    <a:ext uri="{9D8B030D-6E8A-4147-A177-3AD203B41FA5}">
                      <a16:colId xmlns:a16="http://schemas.microsoft.com/office/drawing/2014/main" val="20000"/>
                    </a:ext>
                  </a:extLst>
                </a:gridCol>
                <a:gridCol w="727232">
                  <a:extLst>
                    <a:ext uri="{9D8B030D-6E8A-4147-A177-3AD203B41FA5}">
                      <a16:colId xmlns:a16="http://schemas.microsoft.com/office/drawing/2014/main" val="1150035160"/>
                    </a:ext>
                  </a:extLst>
                </a:gridCol>
                <a:gridCol w="727232">
                  <a:extLst>
                    <a:ext uri="{9D8B030D-6E8A-4147-A177-3AD203B41FA5}">
                      <a16:colId xmlns:a16="http://schemas.microsoft.com/office/drawing/2014/main" val="4189821952"/>
                    </a:ext>
                  </a:extLst>
                </a:gridCol>
                <a:gridCol w="727232">
                  <a:extLst>
                    <a:ext uri="{9D8B030D-6E8A-4147-A177-3AD203B41FA5}">
                      <a16:colId xmlns:a16="http://schemas.microsoft.com/office/drawing/2014/main" val="20001"/>
                    </a:ext>
                  </a:extLst>
                </a:gridCol>
                <a:gridCol w="727232">
                  <a:extLst>
                    <a:ext uri="{9D8B030D-6E8A-4147-A177-3AD203B41FA5}">
                      <a16:colId xmlns:a16="http://schemas.microsoft.com/office/drawing/2014/main" val="1803938287"/>
                    </a:ext>
                  </a:extLst>
                </a:gridCol>
                <a:gridCol w="727232">
                  <a:extLst>
                    <a:ext uri="{9D8B030D-6E8A-4147-A177-3AD203B41FA5}">
                      <a16:colId xmlns:a16="http://schemas.microsoft.com/office/drawing/2014/main" val="1551641023"/>
                    </a:ext>
                  </a:extLst>
                </a:gridCol>
              </a:tblGrid>
              <a:tr h="0">
                <a:tc>
                  <a:txBody>
                    <a:bodyPr/>
                    <a:lstStyle/>
                    <a:p>
                      <a:pPr algn="ctr"/>
                      <a:endParaRPr lang="en-US" sz="1000" b="1">
                        <a:solidFill>
                          <a:schemeClr val="bg1"/>
                        </a:solidFill>
                        <a:latin typeface="Arial" panose="020B0604020202020204" pitchFamily="34" charset="0"/>
                        <a:cs typeface="Arial" panose="020B0604020202020204" pitchFamily="34" charset="0"/>
                      </a:endParaRPr>
                    </a:p>
                  </a:txBody>
                  <a:tcPr marL="36000" marR="36000" marT="36000" marB="36000" anchor="ctr">
                    <a:solidFill>
                      <a:schemeClr val="bg1"/>
                    </a:solidFill>
                  </a:tcPr>
                </a:tc>
                <a:tc>
                  <a:txBody>
                    <a:bodyPr/>
                    <a:lstStyle/>
                    <a:p>
                      <a:pPr algn="ctr"/>
                      <a:r>
                        <a:rPr lang="en-CA" sz="1000" b="1" noProof="0">
                          <a:solidFill>
                            <a:schemeClr val="bg1"/>
                          </a:solidFill>
                          <a:latin typeface="Arial" panose="020B0604020202020204" pitchFamily="34" charset="0"/>
                          <a:cs typeface="Arial" panose="020B0604020202020204" pitchFamily="34" charset="0"/>
                        </a:rPr>
                        <a:t>BWI</a:t>
                      </a:r>
                      <a:endParaRPr lang="en-CA" sz="1000">
                        <a:solidFill>
                          <a:schemeClr val="bg1"/>
                        </a:solidFill>
                      </a:endParaRP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Total Airports</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Custom Panel</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Region:</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NA</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Size:</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25-40M</a:t>
                      </a:r>
                    </a:p>
                  </a:txBody>
                  <a:tcPr marL="36000" marR="36000" marT="36000" marB="36000" anchor="ctr">
                    <a:solidFill>
                      <a:schemeClr val="tx2"/>
                    </a:solidFill>
                  </a:tcPr>
                </a:tc>
                <a:extLst>
                  <a:ext uri="{0D108BD9-81ED-4DB2-BD59-A6C34878D82A}">
                    <a16:rowId xmlns:a16="http://schemas.microsoft.com/office/drawing/2014/main" val="10000"/>
                  </a:ext>
                </a:extLst>
              </a:tr>
              <a:tr h="180000">
                <a:tc>
                  <a:txBody>
                    <a:bodyPr/>
                    <a:lstStyle/>
                    <a:p>
                      <a:pPr marL="0" algn="l" defTabSz="457200" rtl="0" eaLnBrk="1" latinLnBrk="0" hangingPunct="1"/>
                      <a:r>
                        <a:rPr lang="en-CA" sz="1000" b="1" kern="1200" noProof="0">
                          <a:solidFill>
                            <a:schemeClr val="bg1"/>
                          </a:solidFill>
                          <a:latin typeface="Arial" panose="020B0604020202020204" pitchFamily="34" charset="0"/>
                          <a:ea typeface="+mn-ea"/>
                          <a:cs typeface="Arial" panose="020B0604020202020204" pitchFamily="34" charset="0"/>
                        </a:rPr>
                        <a:t>Number of airports</a:t>
                      </a:r>
                    </a:p>
                  </a:txBody>
                  <a:tcPr marL="36000" marR="36000" marT="36000" marB="36000" anchor="ctr">
                    <a:solidFill>
                      <a:srgbClr val="5692C9"/>
                    </a:solidFill>
                  </a:tcPr>
                </a:tc>
                <a:tc>
                  <a:txBody>
                    <a:bodyPr/>
                    <a:lstStyle/>
                    <a:p>
                      <a:pPr marL="0" algn="ctr" defTabSz="457200" rtl="0" eaLnBrk="1" latinLnBrk="0" hangingPunct="1"/>
                      <a:r>
                        <a:rPr lang="en-CA" sz="1000" b="1" kern="1200">
                          <a:solidFill>
                            <a:schemeClr val="bg1"/>
                          </a:solidFill>
                          <a:latin typeface="Arial" panose="020B0604020202020204" pitchFamily="34" charset="0"/>
                          <a:ea typeface="+mn-ea"/>
                          <a:cs typeface="Arial" panose="020B0604020202020204" pitchFamily="34" charset="0"/>
                        </a:rPr>
                        <a:t>-</a:t>
                      </a: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319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50</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29</a:t>
                      </a:r>
                    </a:p>
                  </a:txBody>
                  <a:tcPr marL="36000" marR="36000" marT="36000" marB="36000" anchor="ctr">
                    <a:solidFill>
                      <a:srgbClr val="5692C9"/>
                    </a:solidFill>
                  </a:tcPr>
                </a:tc>
                <a:extLst>
                  <a:ext uri="{0D108BD9-81ED-4DB2-BD59-A6C34878D82A}">
                    <a16:rowId xmlns:a16="http://schemas.microsoft.com/office/drawing/2014/main" val="2257876066"/>
                  </a:ext>
                </a:extLst>
              </a:tr>
              <a:tr h="216000">
                <a:tc gridSpan="6">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50" b="1" noProof="0">
                          <a:solidFill>
                            <a:schemeClr val="tx1">
                              <a:lumMod val="65000"/>
                              <a:lumOff val="35000"/>
                            </a:schemeClr>
                          </a:solidFill>
                          <a:latin typeface="Arial" panose="020B0604020202020204" pitchFamily="34" charset="0"/>
                          <a:cs typeface="Arial" panose="020B0604020202020204" pitchFamily="34" charset="0"/>
                        </a:rPr>
                        <a:t>Traffic Type</a:t>
                      </a:r>
                    </a:p>
                  </a:txBody>
                  <a:tcPr marL="36000" marR="36000" marT="36000" marB="36000" anchor="ctr">
                    <a:solidFill>
                      <a:schemeClr val="bg2">
                        <a:lumMod val="20000"/>
                        <a:lumOff val="80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rgbClr val="F2F2F2"/>
                    </a:solidFill>
                  </a:tcPr>
                </a:tc>
                <a:extLst>
                  <a:ext uri="{0D108BD9-81ED-4DB2-BD59-A6C34878D82A}">
                    <a16:rowId xmlns:a16="http://schemas.microsoft.com/office/drawing/2014/main" val="3024647021"/>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rPr>
                        <a:t>Domestic</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93%</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57%</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95%</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89%</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51%</a:t>
                      </a:r>
                    </a:p>
                  </a:txBody>
                  <a:tcPr marL="36000" marR="36000" marT="36000" marB="36000" anchor="ctr">
                    <a:solidFill>
                      <a:schemeClr val="bg1">
                        <a:lumMod val="95000"/>
                      </a:schemeClr>
                    </a:solidFill>
                  </a:tcPr>
                </a:tc>
                <a:extLst>
                  <a:ext uri="{0D108BD9-81ED-4DB2-BD59-A6C34878D82A}">
                    <a16:rowId xmlns:a16="http://schemas.microsoft.com/office/drawing/2014/main" val="10003"/>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rPr>
                        <a:t>International</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11%</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49%</a:t>
                      </a:r>
                    </a:p>
                  </a:txBody>
                  <a:tcPr marL="36000" marR="36000" marT="36000" marB="36000" anchor="ctr">
                    <a:noFill/>
                  </a:tcPr>
                </a:tc>
                <a:extLst>
                  <a:ext uri="{0D108BD9-81ED-4DB2-BD59-A6C34878D82A}">
                    <a16:rowId xmlns:a16="http://schemas.microsoft.com/office/drawing/2014/main" val="10004"/>
                  </a:ext>
                </a:extLst>
              </a:tr>
              <a:tr h="216000">
                <a:tc gridSpan="6">
                  <a:txBody>
                    <a:bodyPr/>
                    <a:lstStyle/>
                    <a:p>
                      <a:pPr algn="l" fontAlgn="b"/>
                      <a:endParaRPr lang="en-CA" sz="900" b="0" i="0" u="none" strike="noStrike">
                        <a:solidFill>
                          <a:schemeClr val="tx1">
                            <a:lumMod val="65000"/>
                            <a:lumOff val="35000"/>
                          </a:schemeClr>
                        </a:solidFill>
                        <a:effectLst/>
                        <a:latin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extLst>
                  <a:ext uri="{0D108BD9-81ED-4DB2-BD59-A6C34878D82A}">
                    <a16:rowId xmlns:a16="http://schemas.microsoft.com/office/drawing/2014/main" val="1432227212"/>
                  </a:ext>
                </a:extLst>
              </a:tr>
              <a:tr h="216000">
                <a:tc gridSpan="6">
                  <a:txBody>
                    <a:bodyPr/>
                    <a:lstStyle/>
                    <a:p>
                      <a:pPr lvl="0" algn="l" fontAlgn="ctr"/>
                      <a:r>
                        <a:rPr lang="en-CA" sz="1050" b="1" i="0" u="none" strike="noStrike" noProof="0">
                          <a:solidFill>
                            <a:schemeClr val="tx1">
                              <a:lumMod val="65000"/>
                              <a:lumOff val="35000"/>
                            </a:schemeClr>
                          </a:solidFill>
                          <a:effectLst/>
                          <a:latin typeface="Arial" panose="020B0604020202020204" pitchFamily="34" charset="0"/>
                          <a:cs typeface="Arial" panose="020B0604020202020204" pitchFamily="34" charset="0"/>
                        </a:rPr>
                        <a:t>Passenger Destination By Region</a:t>
                      </a:r>
                    </a:p>
                  </a:txBody>
                  <a:tcPr marL="36000" marR="36000" marT="36000" marB="36000" anchor="ctr">
                    <a:solidFill>
                      <a:schemeClr val="bg2">
                        <a:lumMod val="20000"/>
                        <a:lumOff val="80000"/>
                      </a:schemeClr>
                    </a:solidFill>
                  </a:tcPr>
                </a:tc>
                <a:tc hMerge="1">
                  <a:txBody>
                    <a:bodyPr/>
                    <a:lstStyle/>
                    <a:p>
                      <a:endParaRPr lang="en-CA"/>
                    </a:p>
                  </a:txBody>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txBody>
                  <a:tcPr marT="18288" marB="18288" anchor="ctr">
                    <a:solidFill>
                      <a:schemeClr val="bg1">
                        <a:lumMod val="95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txBody>
                  <a:tcPr marL="9525" marR="9525" marT="9525" marB="0" anchor="ctr">
                    <a:solidFill>
                      <a:schemeClr val="bg1">
                        <a:lumMod val="95000"/>
                      </a:schemeClr>
                    </a:solidFill>
                  </a:tcPr>
                </a:tc>
                <a:tc hMerge="1">
                  <a:txBody>
                    <a:bodyPr/>
                    <a:lstStyle/>
                    <a:p>
                      <a:endParaRPr lang="en-CA"/>
                    </a:p>
                  </a:txBody>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txBody>
                  <a:tcPr marT="18288" marB="18288" anchor="ctr">
                    <a:solidFill>
                      <a:srgbClr val="F2F2F2"/>
                    </a:solidFill>
                  </a:tcPr>
                </a:tc>
                <a:extLst>
                  <a:ext uri="{0D108BD9-81ED-4DB2-BD59-A6C34878D82A}">
                    <a16:rowId xmlns:a16="http://schemas.microsoft.com/office/drawing/2014/main" val="1555079517"/>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rPr>
                        <a:t>Africa</a:t>
                      </a:r>
                    </a:p>
                  </a:txBody>
                  <a:tcPr marL="36000" marR="36000" marT="36000" marB="36000" anchor="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0%</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0%</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0%</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a:t>
                      </a:r>
                    </a:p>
                  </a:txBody>
                  <a:tcPr marL="36000" marR="36000" marT="36000" marB="36000" anchor="ctr">
                    <a:solidFill>
                      <a:schemeClr val="bg1">
                        <a:lumMod val="95000"/>
                      </a:schemeClr>
                    </a:solidFill>
                  </a:tcPr>
                </a:tc>
                <a:extLst>
                  <a:ext uri="{0D108BD9-81ED-4DB2-BD59-A6C34878D82A}">
                    <a16:rowId xmlns:a16="http://schemas.microsoft.com/office/drawing/2014/main" val="10007"/>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rPr>
                        <a:t>Asia-Pacific</a:t>
                      </a:r>
                    </a:p>
                  </a:txBody>
                  <a:tcPr marL="36000" marR="36000" marT="36000" marB="36000" anchor="b">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0%</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30%</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0%</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26%</a:t>
                      </a:r>
                    </a:p>
                  </a:txBody>
                  <a:tcPr marL="36000" marR="36000" marT="36000" marB="36000" anchor="ctr">
                    <a:noFill/>
                  </a:tcPr>
                </a:tc>
                <a:extLst>
                  <a:ext uri="{0D108BD9-81ED-4DB2-BD59-A6C34878D82A}">
                    <a16:rowId xmlns:a16="http://schemas.microsoft.com/office/drawing/2014/main" val="10008"/>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rPr>
                        <a:t>Europe</a:t>
                      </a:r>
                    </a:p>
                  </a:txBody>
                  <a:tcPr marL="36000" marR="36000" marT="36000" marB="36000" anchor="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34%</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40%</a:t>
                      </a:r>
                    </a:p>
                  </a:txBody>
                  <a:tcPr marL="36000" marR="36000" marT="36000" marB="36000" anchor="ctr">
                    <a:solidFill>
                      <a:schemeClr val="bg1">
                        <a:lumMod val="95000"/>
                      </a:schemeClr>
                    </a:solidFill>
                  </a:tcPr>
                </a:tc>
                <a:extLst>
                  <a:ext uri="{0D108BD9-81ED-4DB2-BD59-A6C34878D82A}">
                    <a16:rowId xmlns:a16="http://schemas.microsoft.com/office/drawing/2014/main" val="10009"/>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rPr>
                        <a:t>Latin America/Caribbean</a:t>
                      </a:r>
                    </a:p>
                  </a:txBody>
                  <a:tcPr marL="36000" marR="36000" marT="36000" marB="36000" anchor="b">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5%</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noFill/>
                  </a:tcPr>
                </a:tc>
                <a:extLst>
                  <a:ext uri="{0D108BD9-81ED-4DB2-BD59-A6C34878D82A}">
                    <a16:rowId xmlns:a16="http://schemas.microsoft.com/office/drawing/2014/main" val="282544995"/>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rPr>
                        <a:t>Middle East</a:t>
                      </a:r>
                    </a:p>
                  </a:txBody>
                  <a:tcPr marL="36000" marR="36000" marT="36000" marB="36000" anchor="b">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0%</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0%</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0%</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a:t>
                      </a:r>
                    </a:p>
                  </a:txBody>
                  <a:tcPr marL="36000" marR="36000" marT="36000" marB="36000" anchor="ctr">
                    <a:lnB w="12700" cmpd="sng">
                      <a:noFill/>
                    </a:lnB>
                    <a:solidFill>
                      <a:schemeClr val="bg1">
                        <a:lumMod val="95000"/>
                      </a:schemeClr>
                    </a:solidFill>
                  </a:tcPr>
                </a:tc>
                <a:extLst>
                  <a:ext uri="{0D108BD9-81ED-4DB2-BD59-A6C34878D82A}">
                    <a16:rowId xmlns:a16="http://schemas.microsoft.com/office/drawing/2014/main" val="10010"/>
                  </a:ext>
                </a:extLst>
              </a:tr>
              <a:tr h="216000">
                <a:tc>
                  <a:txBody>
                    <a:bodyPr/>
                    <a:lstStyle/>
                    <a:p>
                      <a:pPr algn="l" fontAlgn="b"/>
                      <a:r>
                        <a:rPr lang="en-CA" sz="1000" b="0" i="0" u="none" strike="noStrike">
                          <a:solidFill>
                            <a:schemeClr val="tx1">
                              <a:lumMod val="85000"/>
                              <a:lumOff val="15000"/>
                            </a:schemeClr>
                          </a:solidFill>
                          <a:effectLst/>
                          <a:latin typeface="Arial" panose="020B0604020202020204" pitchFamily="34" charset="0"/>
                        </a:rPr>
                        <a:t>North America</a:t>
                      </a:r>
                    </a:p>
                  </a:txBody>
                  <a:tcPr marL="36000" marR="36000" marT="36000" marB="36000" anchor="b">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94%</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19%</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96%</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92%</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23%</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11" name="Table 10">
            <a:extLst>
              <a:ext uri="{FF2B5EF4-FFF2-40B4-BE49-F238E27FC236}">
                <a16:creationId xmlns:a16="http://schemas.microsoft.com/office/drawing/2014/main" id="{F7CE5F36-C52F-4ABE-92D5-04DF3146B84E}"/>
              </a:ext>
            </a:extLst>
          </p:cNvPr>
          <p:cNvGraphicFramePr>
            <a:graphicFrameLocks noGrp="1"/>
          </p:cNvGraphicFramePr>
          <p:nvPr>
            <p:custDataLst>
              <p:tags r:id="rId2"/>
            </p:custDataLst>
            <p:extLst>
              <p:ext uri="{D42A27DB-BD31-4B8C-83A1-F6EECF244321}">
                <p14:modId xmlns:p14="http://schemas.microsoft.com/office/powerpoint/2010/main" val="1740020173"/>
              </p:ext>
            </p:extLst>
          </p:nvPr>
        </p:nvGraphicFramePr>
        <p:xfrm>
          <a:off x="6163310" y="1355196"/>
          <a:ext cx="5297172" cy="3532860"/>
        </p:xfrm>
        <a:graphic>
          <a:graphicData uri="http://schemas.openxmlformats.org/drawingml/2006/table">
            <a:tbl>
              <a:tblPr bandRow="1">
                <a:tableStyleId>{5C22544A-7EE6-4342-B048-85BDC9FD1C3A}</a:tableStyleId>
              </a:tblPr>
              <a:tblGrid>
                <a:gridCol w="1661012">
                  <a:extLst>
                    <a:ext uri="{9D8B030D-6E8A-4147-A177-3AD203B41FA5}">
                      <a16:colId xmlns:a16="http://schemas.microsoft.com/office/drawing/2014/main" val="20000"/>
                    </a:ext>
                  </a:extLst>
                </a:gridCol>
                <a:gridCol w="727232">
                  <a:extLst>
                    <a:ext uri="{9D8B030D-6E8A-4147-A177-3AD203B41FA5}">
                      <a16:colId xmlns:a16="http://schemas.microsoft.com/office/drawing/2014/main" val="1150035160"/>
                    </a:ext>
                  </a:extLst>
                </a:gridCol>
                <a:gridCol w="727232">
                  <a:extLst>
                    <a:ext uri="{9D8B030D-6E8A-4147-A177-3AD203B41FA5}">
                      <a16:colId xmlns:a16="http://schemas.microsoft.com/office/drawing/2014/main" val="4189821952"/>
                    </a:ext>
                  </a:extLst>
                </a:gridCol>
                <a:gridCol w="727232">
                  <a:extLst>
                    <a:ext uri="{9D8B030D-6E8A-4147-A177-3AD203B41FA5}">
                      <a16:colId xmlns:a16="http://schemas.microsoft.com/office/drawing/2014/main" val="20001"/>
                    </a:ext>
                  </a:extLst>
                </a:gridCol>
                <a:gridCol w="727232">
                  <a:extLst>
                    <a:ext uri="{9D8B030D-6E8A-4147-A177-3AD203B41FA5}">
                      <a16:colId xmlns:a16="http://schemas.microsoft.com/office/drawing/2014/main" val="1803938287"/>
                    </a:ext>
                  </a:extLst>
                </a:gridCol>
                <a:gridCol w="727232">
                  <a:extLst>
                    <a:ext uri="{9D8B030D-6E8A-4147-A177-3AD203B41FA5}">
                      <a16:colId xmlns:a16="http://schemas.microsoft.com/office/drawing/2014/main" val="1551641023"/>
                    </a:ext>
                  </a:extLst>
                </a:gridCol>
              </a:tblGrid>
              <a:tr h="0">
                <a:tc>
                  <a:txBody>
                    <a:bodyPr/>
                    <a:lstStyle/>
                    <a:p>
                      <a:pPr algn="ctr"/>
                      <a:endParaRPr lang="en-US" sz="1000" b="1">
                        <a:solidFill>
                          <a:schemeClr val="bg1"/>
                        </a:solidFill>
                        <a:latin typeface="Arial" panose="020B0604020202020204" pitchFamily="34" charset="0"/>
                        <a:cs typeface="Arial" panose="020B0604020202020204" pitchFamily="34" charset="0"/>
                      </a:endParaRPr>
                    </a:p>
                  </a:txBody>
                  <a:tcPr marL="36000" marR="36000" marT="36000" marB="36000" anchor="ctr">
                    <a:solidFill>
                      <a:schemeClr val="bg1"/>
                    </a:solidFill>
                  </a:tcPr>
                </a:tc>
                <a:tc>
                  <a:txBody>
                    <a:bodyPr/>
                    <a:lstStyle/>
                    <a:p>
                      <a:pPr algn="ctr"/>
                      <a:r>
                        <a:rPr lang="en-CA" sz="1000" b="1" noProof="0">
                          <a:solidFill>
                            <a:schemeClr val="bg1"/>
                          </a:solidFill>
                          <a:latin typeface="Arial" panose="020B0604020202020204" pitchFamily="34" charset="0"/>
                          <a:cs typeface="Arial" panose="020B0604020202020204" pitchFamily="34" charset="0"/>
                        </a:rPr>
                        <a:t>BWI</a:t>
                      </a:r>
                      <a:endParaRPr lang="en-CA" sz="1000">
                        <a:solidFill>
                          <a:schemeClr val="bg1"/>
                        </a:solidFill>
                      </a:endParaRP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Total Airports</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Custom Panel</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Region:</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NA</a:t>
                      </a:r>
                    </a:p>
                  </a:txBody>
                  <a:tcPr marL="36000" marR="36000" marT="36000" marB="36000" anchor="ctr">
                    <a:solidFill>
                      <a:schemeClr val="tx2"/>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Size:</a:t>
                      </a:r>
                    </a:p>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25-40M</a:t>
                      </a:r>
                    </a:p>
                  </a:txBody>
                  <a:tcPr marL="36000" marR="36000" marT="36000" marB="36000" anchor="ctr">
                    <a:solidFill>
                      <a:schemeClr val="tx2"/>
                    </a:solidFill>
                  </a:tcPr>
                </a:tc>
                <a:extLst>
                  <a:ext uri="{0D108BD9-81ED-4DB2-BD59-A6C34878D82A}">
                    <a16:rowId xmlns:a16="http://schemas.microsoft.com/office/drawing/2014/main" val="10000"/>
                  </a:ext>
                </a:extLst>
              </a:tr>
              <a:tr h="180000">
                <a:tc>
                  <a:txBody>
                    <a:bodyPr/>
                    <a:lstStyle/>
                    <a:p>
                      <a:pPr marL="0" algn="l" defTabSz="457200" rtl="0" eaLnBrk="1" latinLnBrk="0" hangingPunct="1"/>
                      <a:r>
                        <a:rPr lang="en-CA" sz="1000" b="1" kern="1200" noProof="0">
                          <a:solidFill>
                            <a:schemeClr val="bg1"/>
                          </a:solidFill>
                          <a:latin typeface="Arial" panose="020B0604020202020204" pitchFamily="34" charset="0"/>
                          <a:ea typeface="+mn-ea"/>
                          <a:cs typeface="Arial" panose="020B0604020202020204" pitchFamily="34" charset="0"/>
                        </a:rPr>
                        <a:t>Number of airports</a:t>
                      </a:r>
                    </a:p>
                  </a:txBody>
                  <a:tcPr marL="36000" marR="36000" marT="36000" marB="36000" anchor="ctr">
                    <a:solidFill>
                      <a:srgbClr val="5692C9"/>
                    </a:solidFill>
                  </a:tcPr>
                </a:tc>
                <a:tc>
                  <a:txBody>
                    <a:bodyPr/>
                    <a:lstStyle/>
                    <a:p>
                      <a:pPr marL="0" algn="ctr" defTabSz="457200" rtl="0" eaLnBrk="1" latinLnBrk="0" hangingPunct="1"/>
                      <a:r>
                        <a:rPr lang="en-CA" sz="1000" b="1" kern="1200">
                          <a:solidFill>
                            <a:schemeClr val="bg1"/>
                          </a:solidFill>
                          <a:latin typeface="Arial" panose="020B0604020202020204" pitchFamily="34" charset="0"/>
                          <a:ea typeface="+mn-ea"/>
                          <a:cs typeface="Arial" panose="020B0604020202020204" pitchFamily="34" charset="0"/>
                        </a:rPr>
                        <a:t>-</a:t>
                      </a:r>
                    </a:p>
                  </a:txBody>
                  <a:tcPr marL="36000" marR="36000" marT="36000" marB="36000" anchor="ctr">
                    <a:solidFill>
                      <a:schemeClr val="bg1">
                        <a:lumMod val="50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319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kern="1200" noProof="0">
                          <a:solidFill>
                            <a:schemeClr val="bg1"/>
                          </a:solidFill>
                          <a:latin typeface="Arial" panose="020B0604020202020204" pitchFamily="34" charset="0"/>
                          <a:ea typeface="+mn-ea"/>
                          <a:cs typeface="Arial" panose="020B0604020202020204" pitchFamily="34" charset="0"/>
                        </a:rPr>
                        <a:t>9</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50</a:t>
                      </a:r>
                    </a:p>
                  </a:txBody>
                  <a:tcPr marL="36000" marR="36000" marT="36000" marB="36000" anchor="ctr">
                    <a:solidFill>
                      <a:srgbClr val="5692C9"/>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CA" sz="1000" b="1" noProof="0">
                          <a:solidFill>
                            <a:schemeClr val="bg1"/>
                          </a:solidFill>
                          <a:latin typeface="Arial" panose="020B0604020202020204" pitchFamily="34" charset="0"/>
                          <a:cs typeface="Arial" panose="020B0604020202020204" pitchFamily="34" charset="0"/>
                        </a:rPr>
                        <a:t>29</a:t>
                      </a:r>
                    </a:p>
                  </a:txBody>
                  <a:tcPr marL="36000" marR="36000" marT="36000" marB="36000" anchor="ctr">
                    <a:solidFill>
                      <a:srgbClr val="5692C9"/>
                    </a:solidFill>
                  </a:tcPr>
                </a:tc>
                <a:extLst>
                  <a:ext uri="{0D108BD9-81ED-4DB2-BD59-A6C34878D82A}">
                    <a16:rowId xmlns:a16="http://schemas.microsoft.com/office/drawing/2014/main" val="2257876066"/>
                  </a:ext>
                </a:extLst>
              </a:tr>
              <a:tr h="216000">
                <a:tc gridSpan="6">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050" b="1" noProof="0">
                          <a:solidFill>
                            <a:schemeClr val="tx1">
                              <a:lumMod val="65000"/>
                              <a:lumOff val="35000"/>
                            </a:schemeClr>
                          </a:solidFill>
                          <a:latin typeface="Arial" panose="020B0604020202020204" pitchFamily="34" charset="0"/>
                          <a:cs typeface="Arial" panose="020B0604020202020204" pitchFamily="34" charset="0"/>
                        </a:rPr>
                        <a:t>Connection</a:t>
                      </a:r>
                    </a:p>
                  </a:txBody>
                  <a:tcPr marL="36000" marR="36000" marT="36000" marB="36000" anchor="ctr">
                    <a:solidFill>
                      <a:schemeClr val="bg2">
                        <a:lumMod val="20000"/>
                        <a:lumOff val="80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chemeClr val="bg1">
                        <a:lumMod val="95000"/>
                      </a:schemeClr>
                    </a:solidFill>
                  </a:tcPr>
                </a:tc>
                <a:tc hMerge="1">
                  <a:txBody>
                    <a:bodyPr/>
                    <a:lstStyle/>
                    <a:p>
                      <a:endParaRPr lang="en-CA"/>
                    </a:p>
                  </a:txBody>
                  <a:tcPr/>
                </a:tc>
                <a:tc hMerge="1">
                  <a:txBody>
                    <a:bodyPr/>
                    <a:lstStyle/>
                    <a:p>
                      <a:pPr marL="0" marR="0" indent="0" algn="ctr" defTabSz="457200" rtl="0" eaLnBrk="1" fontAlgn="auto" latinLnBrk="0" hangingPunct="1">
                        <a:lnSpc>
                          <a:spcPct val="100000"/>
                        </a:lnSpc>
                        <a:spcBef>
                          <a:spcPct val="0"/>
                        </a:spcBef>
                        <a:spcAft>
                          <a:spcPct val="0"/>
                        </a:spcAft>
                        <a:buClrTx/>
                        <a:buSzTx/>
                        <a:buFontTx/>
                        <a:buNone/>
                        <a:defRPr/>
                      </a:pPr>
                      <a:endParaRPr lang="en-CA" sz="800" b="0" i="0" noProof="0">
                        <a:solidFill>
                          <a:schemeClr val="tx1"/>
                        </a:solidFill>
                        <a:latin typeface="Arial" panose="020B0604020202020204" pitchFamily="34" charset="0"/>
                        <a:cs typeface="Arial" panose="020B0604020202020204" pitchFamily="34" charset="0"/>
                      </a:endParaRPr>
                    </a:p>
                  </a:txBody>
                  <a:tcPr marT="18288" marB="18288" anchor="ctr">
                    <a:solidFill>
                      <a:srgbClr val="F2F2F2"/>
                    </a:solidFill>
                  </a:tcPr>
                </a:tc>
                <a:extLst>
                  <a:ext uri="{0D108BD9-81ED-4DB2-BD59-A6C34878D82A}">
                    <a16:rowId xmlns:a16="http://schemas.microsoft.com/office/drawing/2014/main" val="3024647021"/>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Direct flight</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67%</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88%</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76%</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80%</a:t>
                      </a:r>
                    </a:p>
                  </a:txBody>
                  <a:tcPr marL="36000" marR="36000" marT="36000" marB="36000" anchor="ctr">
                    <a:solidFill>
                      <a:schemeClr val="bg1">
                        <a:lumMod val="95000"/>
                      </a:schemeClr>
                    </a:solidFill>
                  </a:tcPr>
                </a:tc>
                <a:tc>
                  <a:txBody>
                    <a:bodyPr/>
                    <a:lstStyle/>
                    <a:p>
                      <a:pPr marL="0" marR="0" indent="0" algn="ctr" defTabSz="457200" rtl="0" eaLnBrk="1" fontAlgn="auto" latinLnBrk="0" hangingPunct="1">
                        <a:lnSpc>
                          <a:spcPct val="100000"/>
                        </a:lnSpc>
                        <a:spcBef>
                          <a:spcPct val="0"/>
                        </a:spcBef>
                        <a:spcAft>
                          <a:spcPct val="0"/>
                        </a:spcAft>
                        <a:buClrTx/>
                        <a:buSzTx/>
                        <a:buFontTx/>
                        <a:buNone/>
                        <a:defRPr/>
                      </a:pPr>
                      <a:r>
                        <a:rPr lang="en-US" sz="1000" b="1" i="0" noProof="0">
                          <a:solidFill>
                            <a:schemeClr val="tx1">
                              <a:lumMod val="85000"/>
                              <a:lumOff val="15000"/>
                            </a:schemeClr>
                          </a:solidFill>
                          <a:latin typeface="Arial" panose="020B0604020202020204" pitchFamily="34" charset="0"/>
                          <a:cs typeface="Arial" panose="020B0604020202020204" pitchFamily="34" charset="0"/>
                        </a:rPr>
                        <a:t>79%</a:t>
                      </a:r>
                    </a:p>
                  </a:txBody>
                  <a:tcPr marL="36000" marR="36000" marT="36000" marB="36000" anchor="ctr">
                    <a:solidFill>
                      <a:schemeClr val="bg1">
                        <a:lumMod val="95000"/>
                      </a:schemeClr>
                    </a:solidFill>
                  </a:tcPr>
                </a:tc>
                <a:extLst>
                  <a:ext uri="{0D108BD9-81ED-4DB2-BD59-A6C34878D82A}">
                    <a16:rowId xmlns:a16="http://schemas.microsoft.com/office/drawing/2014/main" val="10003"/>
                  </a:ext>
                </a:extLst>
              </a:tr>
              <a:tr h="216000">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Connecting</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12%</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20%</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21%</a:t>
                      </a:r>
                    </a:p>
                  </a:txBody>
                  <a:tcPr marL="36000" marR="36000" marT="36000" marB="36000" anchor="ctr">
                    <a:noFill/>
                  </a:tcPr>
                </a:tc>
                <a:extLst>
                  <a:ext uri="{0D108BD9-81ED-4DB2-BD59-A6C34878D82A}">
                    <a16:rowId xmlns:a16="http://schemas.microsoft.com/office/drawing/2014/main" val="10004"/>
                  </a:ext>
                </a:extLst>
              </a:tr>
              <a:tr h="216000">
                <a:tc gridSpan="6">
                  <a:txBody>
                    <a:bodyPr/>
                    <a:lstStyle/>
                    <a:p>
                      <a:pPr marL="0" marR="0" lvl="0" indent="0" algn="l" defTabSz="457200" rtl="0" eaLnBrk="1" fontAlgn="auto" latinLnBrk="0" hangingPunct="1">
                        <a:lnSpc>
                          <a:spcPct val="100000"/>
                        </a:lnSpc>
                        <a:spcBef>
                          <a:spcPct val="0"/>
                        </a:spcBef>
                        <a:spcAft>
                          <a:spcPct val="0"/>
                        </a:spcAft>
                        <a:buClrTx/>
                        <a:buSzTx/>
                        <a:buFontTx/>
                        <a:buNone/>
                        <a:defRPr/>
                      </a:pPr>
                      <a:endParaRPr lang="en-CA" sz="1000" b="0">
                        <a:solidFill>
                          <a:schemeClr val="tx1">
                            <a:lumMod val="85000"/>
                            <a:lumOff val="15000"/>
                          </a:schemeClr>
                        </a:solidFill>
                        <a:latin typeface="Arial" panose="020B0604020202020204" pitchFamily="34" charset="0"/>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1000" b="0"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extLst>
                  <a:ext uri="{0D108BD9-81ED-4DB2-BD59-A6C34878D82A}">
                    <a16:rowId xmlns:a16="http://schemas.microsoft.com/office/drawing/2014/main" val="3766057400"/>
                  </a:ext>
                </a:extLst>
              </a:tr>
              <a:tr h="216000">
                <a:tc gridSpan="6">
                  <a:txBody>
                    <a:bodyPr/>
                    <a:lstStyle/>
                    <a:p>
                      <a:pPr lvl="0" algn="l" fontAlgn="ctr"/>
                      <a:r>
                        <a:rPr lang="en-CA" sz="1050" b="1" i="0" u="none" strike="noStrike" noProof="0">
                          <a:solidFill>
                            <a:schemeClr val="tx1">
                              <a:lumMod val="65000"/>
                              <a:lumOff val="35000"/>
                            </a:schemeClr>
                          </a:solidFill>
                          <a:effectLst/>
                          <a:latin typeface="Arial" panose="020B0604020202020204" pitchFamily="34" charset="0"/>
                          <a:cs typeface="Arial" panose="020B0604020202020204" pitchFamily="34" charset="0"/>
                        </a:rPr>
                        <a:t>Main Reason for Travel</a:t>
                      </a:r>
                    </a:p>
                  </a:txBody>
                  <a:tcPr marL="36000" marR="36000" marT="36000" marB="3600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0" marB="0" anchor="ctr">
                    <a:solidFill>
                      <a:schemeClr val="bg2">
                        <a:lumMod val="20000"/>
                        <a:lumOff val="80000"/>
                      </a:schemeClr>
                    </a:solidFill>
                  </a:tcPr>
                </a:tc>
                <a:extLst>
                  <a:ext uri="{0D108BD9-81ED-4DB2-BD59-A6C34878D82A}">
                    <a16:rowId xmlns:a16="http://schemas.microsoft.com/office/drawing/2014/main" val="10010"/>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Business</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25%</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22%</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26%</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24%</a:t>
                      </a:r>
                    </a:p>
                  </a:txBody>
                  <a:tcPr marL="36000" marR="36000" marT="36000" marB="36000" anchor="ctr">
                    <a:solidFill>
                      <a:schemeClr val="bg1">
                        <a:lumMod val="95000"/>
                      </a:schemeClr>
                    </a:solidFill>
                  </a:tcPr>
                </a:tc>
                <a:extLst>
                  <a:ext uri="{0D108BD9-81ED-4DB2-BD59-A6C34878D82A}">
                    <a16:rowId xmlns:a16="http://schemas.microsoft.com/office/drawing/2014/main" val="10011"/>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Leisure</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43%</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35%</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38%</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46%</a:t>
                      </a:r>
                    </a:p>
                  </a:txBody>
                  <a:tcPr marL="36000" marR="36000" marT="36000" marB="36000" anchor="ctr">
                    <a:noFill/>
                  </a:tcPr>
                </a:tc>
                <a:extLst>
                  <a:ext uri="{0D108BD9-81ED-4DB2-BD59-A6C34878D82A}">
                    <a16:rowId xmlns:a16="http://schemas.microsoft.com/office/drawing/2014/main" val="1758133054"/>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Personal</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42%</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35%</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38%</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37%</a:t>
                      </a:r>
                    </a:p>
                  </a:txBody>
                  <a:tcPr marL="36000" marR="36000" marT="36000" marB="36000" anchor="ctr">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31%</a:t>
                      </a:r>
                    </a:p>
                  </a:txBody>
                  <a:tcPr marL="36000" marR="36000" marT="36000" marB="36000" anchor="ctr">
                    <a:solidFill>
                      <a:schemeClr val="bg1">
                        <a:lumMod val="95000"/>
                      </a:schemeClr>
                    </a:solidFill>
                  </a:tcPr>
                </a:tc>
                <a:extLst>
                  <a:ext uri="{0D108BD9-81ED-4DB2-BD59-A6C34878D82A}">
                    <a16:rowId xmlns:a16="http://schemas.microsoft.com/office/drawing/2014/main" val="10012"/>
                  </a:ext>
                </a:extLst>
              </a:tr>
              <a:tr h="216000">
                <a:tc gridSpan="6">
                  <a:txBody>
                    <a:bodyPr/>
                    <a:lstStyle/>
                    <a:p>
                      <a:pPr lvl="0" algn="l" fontAlgn="ctr"/>
                      <a:endParaRPr lang="en-CA" sz="900" b="0" i="0" u="none" strike="noStrike" noProof="0">
                        <a:solidFill>
                          <a:schemeClr val="tx1">
                            <a:lumMod val="65000"/>
                            <a:lumOff val="35000"/>
                          </a:schemeClr>
                        </a:solidFill>
                        <a:effectLst/>
                        <a:latin typeface="Arial" panose="020B0604020202020204" pitchFamily="34" charset="0"/>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noFill/>
                  </a:tcPr>
                </a:tc>
                <a:extLst>
                  <a:ext uri="{0D108BD9-81ED-4DB2-BD59-A6C34878D82A}">
                    <a16:rowId xmlns:a16="http://schemas.microsoft.com/office/drawing/2014/main" val="3139550738"/>
                  </a:ext>
                </a:extLst>
              </a:tr>
              <a:tr h="216000">
                <a:tc gridSpan="6">
                  <a:txBody>
                    <a:bodyPr/>
                    <a:lstStyle/>
                    <a:p>
                      <a:pPr lvl="0" algn="l" fontAlgn="ctr"/>
                      <a:r>
                        <a:rPr lang="en-CA" sz="1050" b="1" i="0" u="none" strike="noStrike" noProof="0">
                          <a:solidFill>
                            <a:schemeClr val="tx1">
                              <a:lumMod val="65000"/>
                              <a:lumOff val="35000"/>
                            </a:schemeClr>
                          </a:solidFill>
                          <a:effectLst/>
                          <a:latin typeface="Arial" panose="020B0604020202020204" pitchFamily="34" charset="0"/>
                          <a:cs typeface="Arial" panose="020B0604020202020204" pitchFamily="34" charset="0"/>
                        </a:rPr>
                        <a:t>Flight Status</a:t>
                      </a:r>
                    </a:p>
                  </a:txBody>
                  <a:tcPr marL="36000" marR="36000" marT="36000" marB="3600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solidFill>
                      <a:schemeClr val="bg2">
                        <a:lumMod val="20000"/>
                        <a:lumOff val="80000"/>
                      </a:schemeClr>
                    </a:solidFill>
                  </a:tcPr>
                </a:tc>
                <a:tc hMerge="1">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kumimoji="0" lang="en-CA" sz="800" b="0" i="0" u="none" strike="noStrike" kern="1200" cap="none" spc="0" normalizeH="0" baseline="0" noProof="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a:txBody>
                  <a:tcPr marL="36000" marR="36000" marT="36000" marB="36000" anchor="ctr">
                    <a:solidFill>
                      <a:schemeClr val="bg2">
                        <a:lumMod val="20000"/>
                        <a:lumOff val="80000"/>
                      </a:schemeClr>
                    </a:solidFill>
                  </a:tcPr>
                </a:tc>
                <a:extLst>
                  <a:ext uri="{0D108BD9-81ED-4DB2-BD59-A6C34878D82A}">
                    <a16:rowId xmlns:a16="http://schemas.microsoft.com/office/drawing/2014/main" val="10013"/>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On time</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87%</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82%</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84%</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86%</a:t>
                      </a:r>
                    </a:p>
                  </a:txBody>
                  <a:tcPr marL="36000" marR="36000" marT="36000" marB="36000" anchor="c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82%</a:t>
                      </a:r>
                    </a:p>
                  </a:txBody>
                  <a:tcPr marL="36000" marR="36000" marT="36000" marB="36000" anchor="ctr">
                    <a:noFill/>
                  </a:tcPr>
                </a:tc>
                <a:extLst>
                  <a:ext uri="{0D108BD9-81ED-4DB2-BD59-A6C34878D82A}">
                    <a16:rowId xmlns:a16="http://schemas.microsoft.com/office/drawing/2014/main" val="10014"/>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Delayed</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12%</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9%</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14%</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11%</a:t>
                      </a:r>
                    </a:p>
                  </a:txBody>
                  <a:tcPr marL="36000" marR="36000" marT="36000" marB="36000" anchor="ctr">
                    <a:lnB w="12700" cmpd="sng">
                      <a:noFill/>
                    </a:lnB>
                    <a:solidFill>
                      <a:schemeClr val="bg1">
                        <a:lumMod val="95000"/>
                      </a:schemeClr>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12%</a:t>
                      </a:r>
                    </a:p>
                  </a:txBody>
                  <a:tcPr marL="36000" marR="36000" marT="36000" marB="36000" anchor="ctr">
                    <a:lnB w="12700" cmpd="sng">
                      <a:noFill/>
                    </a:lnB>
                    <a:solidFill>
                      <a:schemeClr val="bg1">
                        <a:lumMod val="95000"/>
                      </a:schemeClr>
                    </a:solidFill>
                  </a:tcPr>
                </a:tc>
                <a:extLst>
                  <a:ext uri="{0D108BD9-81ED-4DB2-BD59-A6C34878D82A}">
                    <a16:rowId xmlns:a16="http://schemas.microsoft.com/office/drawing/2014/main" val="2996445908"/>
                  </a:ext>
                </a:extLst>
              </a:tr>
              <a:tr h="216000">
                <a:tc>
                  <a:txBody>
                    <a:bodyPr/>
                    <a:lstStyle/>
                    <a:p>
                      <a:pPr lvl="0" algn="l" fontAlgn="ctr"/>
                      <a:r>
                        <a:rPr lang="en-CA" sz="1000" b="0" i="0" u="none" strike="noStrike" noProof="0">
                          <a:solidFill>
                            <a:schemeClr val="tx1">
                              <a:lumMod val="85000"/>
                              <a:lumOff val="15000"/>
                            </a:schemeClr>
                          </a:solidFill>
                          <a:effectLst/>
                          <a:latin typeface="Arial" panose="020B0604020202020204" pitchFamily="34" charset="0"/>
                          <a:cs typeface="Arial" panose="020B0604020202020204" pitchFamily="34" charset="0"/>
                        </a:rPr>
                        <a:t>Did not know</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1%</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9%</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2%</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3%</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kumimoji="0" lang="en-US" sz="10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Arial" panose="020B0604020202020204" pitchFamily="34" charset="0"/>
                        </a:rPr>
                        <a:t>6%</a:t>
                      </a:r>
                    </a:p>
                  </a:txBody>
                  <a:tcPr marL="36000" marR="36000" marT="36000" marB="36000" anchor="ctr">
                    <a:lnL w="12700" cmpd="sng">
                      <a:noFill/>
                    </a:lnL>
                    <a:lnR w="12700" cmpd="sng">
                      <a:noFill/>
                    </a:lnR>
                    <a:lnT w="12700" cmpd="sng">
                      <a:noFill/>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4330959"/>
                  </a:ext>
                </a:extLst>
              </a:tr>
            </a:tbl>
          </a:graphicData>
        </a:graphic>
      </p:graphicFrame>
      <p:sp>
        <p:nvSpPr>
          <p:cNvPr id="5" name="Slide Number Placeholder 4">
            <a:extLst>
              <a:ext uri="{FF2B5EF4-FFF2-40B4-BE49-F238E27FC236}">
                <a16:creationId xmlns:a16="http://schemas.microsoft.com/office/drawing/2014/main" id="{1936EA56-6919-4A59-ABD5-EE127046EDF0}"/>
              </a:ext>
            </a:extLst>
          </p:cNvPr>
          <p:cNvSpPr>
            <a:spLocks noGrp="1"/>
          </p:cNvSpPr>
          <p:nvPr>
            <p:ph type="sldNum" sz="quarter" idx="4"/>
          </p:nvPr>
        </p:nvSpPr>
        <p:spPr/>
        <p:txBody>
          <a:bodyPr/>
          <a:lstStyle/>
          <a:p>
            <a:fld id="{13DAD56E-802A-2646-A8DB-6610A51D0FC3}" type="slidenum">
              <a:rPr lang="en-US" smtClean="0"/>
              <a:t>20</a:t>
            </a:fld>
            <a:endParaRPr lang="en-US"/>
          </a:p>
        </p:txBody>
      </p:sp>
    </p:spTree>
    <p:extLst>
      <p:ext uri="{BB962C8B-B14F-4D97-AF65-F5344CB8AC3E}">
        <p14:creationId xmlns:p14="http://schemas.microsoft.com/office/powerpoint/2010/main" val="4172218929"/>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68F4044D-6FB0-44AE-9CD6-7D1456DC42F2}"/>
              </a:ext>
            </a:extLst>
          </p:cNvPr>
          <p:cNvSpPr/>
          <p:nvPr/>
        </p:nvSpPr>
        <p:spPr>
          <a:xfrm>
            <a:off x="625234" y="3534019"/>
            <a:ext cx="1442416" cy="1433370"/>
          </a:xfrm>
          <a:prstGeom prst="ellips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81E428F-C67A-40D7-8C1C-DA4A103063C3}"/>
              </a:ext>
            </a:extLst>
          </p:cNvPr>
          <p:cNvSpPr txBox="1"/>
          <p:nvPr/>
        </p:nvSpPr>
        <p:spPr>
          <a:xfrm>
            <a:off x="877820" y="3548271"/>
            <a:ext cx="938077" cy="1446550"/>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lang="en-US" sz="8800">
                <a:solidFill>
                  <a:srgbClr val="003A8C"/>
                </a:solidFill>
                <a:latin typeface="Arial Black" panose="020B0A04020102020204" pitchFamily="34" charset="0"/>
              </a:rPr>
              <a:t>3</a:t>
            </a:r>
            <a:endParaRPr kumimoji="0" lang="en-US" sz="8800" b="0" i="0" u="none" strike="noStrike" kern="1200" cap="none" spc="0" normalizeH="0" baseline="0" noProof="0">
              <a:ln>
                <a:noFill/>
              </a:ln>
              <a:solidFill>
                <a:srgbClr val="003A8C"/>
              </a:solidFill>
              <a:effectLst/>
              <a:uLnTx/>
              <a:uFillTx/>
              <a:latin typeface="Arial Black" panose="020B0A04020102020204" pitchFamily="34" charset="0"/>
              <a:ea typeface="+mn-ea"/>
              <a:cs typeface="+mn-cs"/>
            </a:endParaRPr>
          </a:p>
        </p:txBody>
      </p:sp>
      <p:sp>
        <p:nvSpPr>
          <p:cNvPr id="6" name="Title 7">
            <a:extLst>
              <a:ext uri="{FF2B5EF4-FFF2-40B4-BE49-F238E27FC236}">
                <a16:creationId xmlns:a16="http://schemas.microsoft.com/office/drawing/2014/main" id="{6FA52BD9-A5FC-40FB-8D40-531EB2D9D892}"/>
              </a:ext>
            </a:extLst>
          </p:cNvPr>
          <p:cNvSpPr txBox="1"/>
          <p:nvPr/>
        </p:nvSpPr>
        <p:spPr>
          <a:xfrm>
            <a:off x="2067650" y="4411914"/>
            <a:ext cx="7480566" cy="699542"/>
          </a:xfrm>
          <a:prstGeom prst="rect">
            <a:avLst/>
          </a:prstGeom>
        </p:spPr>
        <p:txBody>
          <a:bodyPr vert="horz" lIns="91440" tIns="45720" rIns="91440" bIns="45720" rtlCol="0" anchor="t">
            <a:normAutofit/>
          </a:bodyPr>
          <a:lstStyle>
            <a:defPPr>
              <a:defRPr lang="en-US"/>
            </a:defPPr>
            <a:lvl1pPr marL="0" algn="l" defTabSz="914400" rtl="0" eaLnBrk="1" latinLnBrk="0" hangingPunct="1">
              <a:lnSpc>
                <a:spcPct val="90000"/>
              </a:lnSpc>
              <a:spcBef>
                <a:spcPct val="0"/>
              </a:spcBef>
              <a:buNone/>
              <a:defRPr sz="4400" kern="1200">
                <a:solidFill>
                  <a:schemeClr val="tx1"/>
                </a:soli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CA" sz="3000" b="1">
                <a:solidFill>
                  <a:schemeClr val="accent1"/>
                </a:solidFill>
                <a:latin typeface="Helvetica" panose="020B0604020202020204" pitchFamily="34" charset="0"/>
                <a:cs typeface="Helvetica" panose="020B0604020202020204" pitchFamily="34" charset="0"/>
              </a:rPr>
              <a:t>Q2 2023</a:t>
            </a:r>
          </a:p>
          <a:p>
            <a:endParaRPr lang="en-CA" sz="3000" b="1">
              <a:solidFill>
                <a:srgbClr val="003A8C"/>
              </a:solidFill>
              <a:latin typeface="Helvetica" panose="020B0604020202020204" pitchFamily="34" charset="0"/>
              <a:cs typeface="Helvetica" panose="020B0604020202020204" pitchFamily="34" charset="0"/>
            </a:endParaRPr>
          </a:p>
        </p:txBody>
      </p:sp>
      <p:sp>
        <p:nvSpPr>
          <p:cNvPr id="7" name="Title 7">
            <a:extLst>
              <a:ext uri="{FF2B5EF4-FFF2-40B4-BE49-F238E27FC236}">
                <a16:creationId xmlns:a16="http://schemas.microsoft.com/office/drawing/2014/main" id="{4C2A591D-9DBD-45D9-8512-68D3997FE9B4}"/>
              </a:ext>
            </a:extLst>
          </p:cNvPr>
          <p:cNvSpPr txBox="1"/>
          <p:nvPr/>
        </p:nvSpPr>
        <p:spPr>
          <a:xfrm>
            <a:off x="2067651" y="3678085"/>
            <a:ext cx="10124350" cy="810918"/>
          </a:xfrm>
          <a:prstGeom prst="rect">
            <a:avLst/>
          </a:prstGeom>
        </p:spPr>
        <p:txBody>
          <a:bodyPr vert="horz" lIns="91440" tIns="45720" rIns="91440" bIns="45720" rtlCol="0" anchor="t">
            <a:noAutofit/>
          </a:bodyPr>
          <a:lstStyle>
            <a:defPPr>
              <a:defRPr lang="en-US"/>
            </a:defPPr>
            <a:lvl1pPr marL="0" algn="l" defTabSz="914400" rtl="0" eaLnBrk="1" latinLnBrk="0" hangingPunct="1">
              <a:lnSpc>
                <a:spcPct val="90000"/>
              </a:lnSpc>
              <a:spcBef>
                <a:spcPct val="0"/>
              </a:spcBef>
              <a:buNone/>
              <a:defRPr sz="4800" b="1" kern="1200">
                <a:solidFill>
                  <a:srgbClr val="003A8C"/>
                </a:solidFill>
                <a:latin typeface="Helvetica" panose="020B0604020202020204" pitchFamily="34" charset="0"/>
                <a:ea typeface="+mj-ea"/>
                <a:cs typeface="Helvetica"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CA" sz="3200" b="1">
                <a:solidFill>
                  <a:srgbClr val="003A8C"/>
                </a:solidFill>
                <a:latin typeface="Helvetica" panose="020B0604020202020204" pitchFamily="34" charset="0"/>
                <a:cs typeface="Helvetica" panose="020B0604020202020204" pitchFamily="34" charset="0"/>
              </a:rPr>
              <a:t>BWI – Ranking Amongst ASQ Global Airports </a:t>
            </a:r>
            <a:endParaRPr lang="en-CA" sz="3200"/>
          </a:p>
        </p:txBody>
      </p:sp>
    </p:spTree>
    <p:extLst>
      <p:ext uri="{BB962C8B-B14F-4D97-AF65-F5344CB8AC3E}">
        <p14:creationId xmlns:p14="http://schemas.microsoft.com/office/powerpoint/2010/main" val="1345519319"/>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466E65A-548F-45F3-81F2-0C9DBBFA3151}"/>
              </a:ext>
            </a:extLst>
          </p:cNvPr>
          <p:cNvSpPr>
            <a:spLocks noGrp="1"/>
          </p:cNvSpPr>
          <p:nvPr>
            <p:ph type="body" sz="quarter" idx="11"/>
          </p:nvPr>
        </p:nvSpPr>
        <p:spPr>
          <a:xfrm>
            <a:off x="342900" y="6149975"/>
            <a:ext cx="11520488" cy="376238"/>
          </a:xfrm>
        </p:spPr>
        <p:txBody>
          <a:bodyPr/>
          <a:lstStyle/>
          <a:p>
            <a:r>
              <a:rPr lang="en-US"/>
              <a:t>Note:</a:t>
            </a:r>
            <a:r>
              <a:rPr lang="en-US" b="1"/>
              <a:t> </a:t>
            </a:r>
            <a:r>
              <a:rPr lang="en-US"/>
              <a:t>The green and red values indicate that BWI performance is </a:t>
            </a:r>
            <a:r>
              <a:rPr lang="en-US" b="1">
                <a:solidFill>
                  <a:srgbClr val="649B3F"/>
                </a:solidFill>
              </a:rPr>
              <a:t>higher</a:t>
            </a:r>
            <a:r>
              <a:rPr lang="en-US"/>
              <a:t> or </a:t>
            </a:r>
            <a:r>
              <a:rPr lang="en-US" b="1">
                <a:solidFill>
                  <a:srgbClr val="C00000"/>
                </a:solidFill>
              </a:rPr>
              <a:t>lower</a:t>
            </a:r>
            <a:r>
              <a:rPr lang="en-US"/>
              <a:t> at a statistically significant level (95%) compared to ASQ Global average.</a:t>
            </a:r>
            <a:br>
              <a:rPr lang="en-US"/>
            </a:br>
            <a:r>
              <a:rPr lang="en-US"/>
              <a:t>Rank is calculated out of total participating airports.</a:t>
            </a:r>
          </a:p>
        </p:txBody>
      </p:sp>
      <p:graphicFrame>
        <p:nvGraphicFramePr>
          <p:cNvPr id="8" name="Table 7" descr="3d Glasses with solid fill">
            <a:extLst>
              <a:ext uri="{FF2B5EF4-FFF2-40B4-BE49-F238E27FC236}">
                <a16:creationId xmlns:a16="http://schemas.microsoft.com/office/drawing/2014/main" id="{349E74AA-E033-4A7F-8C73-60116E3F7C74}"/>
              </a:ext>
            </a:extLst>
          </p:cNvPr>
          <p:cNvGraphicFramePr>
            <a:graphicFrameLocks noGrp="1"/>
          </p:cNvGraphicFramePr>
          <p:nvPr>
            <p:extLst>
              <p:ext uri="{D42A27DB-BD31-4B8C-83A1-F6EECF244321}">
                <p14:modId xmlns:p14="http://schemas.microsoft.com/office/powerpoint/2010/main" val="584106919"/>
              </p:ext>
            </p:extLst>
          </p:nvPr>
        </p:nvGraphicFramePr>
        <p:xfrm>
          <a:off x="1300481" y="992870"/>
          <a:ext cx="10741890" cy="5125920"/>
        </p:xfrm>
        <a:graphic>
          <a:graphicData uri="http://schemas.openxmlformats.org/drawingml/2006/table">
            <a:tbl>
              <a:tblPr firstRow="1" bandRow="1">
                <a:tableStyleId>{2D5ABB26-0587-4C30-8999-92F81FD0307C}</a:tableStyleId>
              </a:tblPr>
              <a:tblGrid>
                <a:gridCol w="1074189">
                  <a:extLst>
                    <a:ext uri="{9D8B030D-6E8A-4147-A177-3AD203B41FA5}">
                      <a16:colId xmlns:a16="http://schemas.microsoft.com/office/drawing/2014/main" val="1262629932"/>
                    </a:ext>
                  </a:extLst>
                </a:gridCol>
                <a:gridCol w="1074189">
                  <a:extLst>
                    <a:ext uri="{9D8B030D-6E8A-4147-A177-3AD203B41FA5}">
                      <a16:colId xmlns:a16="http://schemas.microsoft.com/office/drawing/2014/main" val="4284178127"/>
                    </a:ext>
                  </a:extLst>
                </a:gridCol>
                <a:gridCol w="1074189">
                  <a:extLst>
                    <a:ext uri="{9D8B030D-6E8A-4147-A177-3AD203B41FA5}">
                      <a16:colId xmlns:a16="http://schemas.microsoft.com/office/drawing/2014/main" val="2874525371"/>
                    </a:ext>
                  </a:extLst>
                </a:gridCol>
                <a:gridCol w="1074189">
                  <a:extLst>
                    <a:ext uri="{9D8B030D-6E8A-4147-A177-3AD203B41FA5}">
                      <a16:colId xmlns:a16="http://schemas.microsoft.com/office/drawing/2014/main" val="210640029"/>
                    </a:ext>
                  </a:extLst>
                </a:gridCol>
                <a:gridCol w="1074189">
                  <a:extLst>
                    <a:ext uri="{9D8B030D-6E8A-4147-A177-3AD203B41FA5}">
                      <a16:colId xmlns:a16="http://schemas.microsoft.com/office/drawing/2014/main" val="3375640135"/>
                    </a:ext>
                  </a:extLst>
                </a:gridCol>
                <a:gridCol w="1074189">
                  <a:extLst>
                    <a:ext uri="{9D8B030D-6E8A-4147-A177-3AD203B41FA5}">
                      <a16:colId xmlns:a16="http://schemas.microsoft.com/office/drawing/2014/main" val="1105862125"/>
                    </a:ext>
                  </a:extLst>
                </a:gridCol>
                <a:gridCol w="1074189">
                  <a:extLst>
                    <a:ext uri="{9D8B030D-6E8A-4147-A177-3AD203B41FA5}">
                      <a16:colId xmlns:a16="http://schemas.microsoft.com/office/drawing/2014/main" val="344044888"/>
                    </a:ext>
                  </a:extLst>
                </a:gridCol>
                <a:gridCol w="1074189">
                  <a:extLst>
                    <a:ext uri="{9D8B030D-6E8A-4147-A177-3AD203B41FA5}">
                      <a16:colId xmlns:a16="http://schemas.microsoft.com/office/drawing/2014/main" val="13621150"/>
                    </a:ext>
                  </a:extLst>
                </a:gridCol>
                <a:gridCol w="1074189">
                  <a:extLst>
                    <a:ext uri="{9D8B030D-6E8A-4147-A177-3AD203B41FA5}">
                      <a16:colId xmlns:a16="http://schemas.microsoft.com/office/drawing/2014/main" val="2102537997"/>
                    </a:ext>
                  </a:extLst>
                </a:gridCol>
                <a:gridCol w="1074189">
                  <a:extLst>
                    <a:ext uri="{9D8B030D-6E8A-4147-A177-3AD203B41FA5}">
                      <a16:colId xmlns:a16="http://schemas.microsoft.com/office/drawing/2014/main" val="1218342926"/>
                    </a:ext>
                  </a:extLst>
                </a:gridCol>
              </a:tblGrid>
              <a:tr h="548640">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rtl="0" fontAlgn="ctr"/>
                      <a:endParaRPr lang="en-CA" sz="1000" b="1"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IN"/>
                    </a:p>
                  </a:txBody>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2412320"/>
                  </a:ext>
                </a:extLst>
              </a:tr>
              <a:tr h="432000">
                <a:tc>
                  <a:txBody>
                    <a:bodyPr/>
                    <a:lstStyle/>
                    <a:p>
                      <a:pPr algn="ctr" rtl="0" fontAlgn="ctr"/>
                      <a:r>
                        <a:rPr lang="en-CA" sz="1000" b="1" i="0" u="none" strike="noStrike">
                          <a:solidFill>
                            <a:srgbClr val="003A8C"/>
                          </a:solidFill>
                          <a:effectLst/>
                          <a:latin typeface="Arial" panose="020B0604020202020204" pitchFamily="34" charset="0"/>
                          <a:cs typeface="Arial" panose="020B0604020202020204" pitchFamily="34" charset="0"/>
                        </a:rPr>
                        <a:t>Overall</a:t>
                      </a:r>
                    </a:p>
                    <a:p>
                      <a:pPr algn="ctr" rtl="0" fontAlgn="ctr"/>
                      <a:r>
                        <a:rPr lang="en-CA" sz="1000" b="1" i="0" u="none" strike="noStrike">
                          <a:solidFill>
                            <a:srgbClr val="003A8C"/>
                          </a:solidFill>
                          <a:effectLst/>
                          <a:latin typeface="Arial" panose="020B0604020202020204" pitchFamily="34" charset="0"/>
                          <a:cs typeface="Arial" panose="020B0604020202020204" pitchFamily="34" charset="0"/>
                        </a:rPr>
                        <a:t>Satisfaction</a:t>
                      </a:r>
                    </a:p>
                  </a:txBody>
                  <a:tcPr marL="0" marR="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003A8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Arrival at the Airport</a:t>
                      </a: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003A8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Check-in</a:t>
                      </a: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003A8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Security Screening</a:t>
                      </a: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003A8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Border/ </a:t>
                      </a:r>
                    </a:p>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Passport Control</a:t>
                      </a: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003A8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Shopping/ </a:t>
                      </a:r>
                    </a:p>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Dining</a:t>
                      </a: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003A8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Gate Areas</a:t>
                      </a: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003A8C"/>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Throughout the Airport</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003A8C"/>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rtl="0" fontAlgn="ctr"/>
                      <a:r>
                        <a:rPr lang="en-CA" sz="900" u="none" strike="noStrike">
                          <a:effectLst/>
                          <a:latin typeface="Arial" panose="020B0604020202020204" pitchFamily="34" charset="0"/>
                          <a:cs typeface="Arial" panose="020B0604020202020204" pitchFamily="34" charset="0"/>
                        </a:rPr>
                        <a:t> </a:t>
                      </a:r>
                      <a:endParaRPr lang="en-CA" sz="900" b="1" i="0" u="none" strike="noStrike">
                        <a:solidFill>
                          <a:srgbClr val="FFFFFF"/>
                        </a:solidFill>
                        <a:effectLst/>
                        <a:latin typeface="Arial" panose="020B0604020202020204" pitchFamily="34" charset="0"/>
                        <a:cs typeface="Arial" panose="020B0604020202020204" pitchFamily="34" charset="0"/>
                      </a:endParaRPr>
                    </a:p>
                  </a:txBody>
                  <a:tcPr marL="4771" marR="4771" marT="4771" marB="0" anchor="ctr"/>
                </a:tc>
                <a:tc>
                  <a:txBody>
                    <a:bodyPr/>
                    <a:lstStyle/>
                    <a:p>
                      <a:pPr algn="ctr" rtl="0" fontAlgn="ctr"/>
                      <a:r>
                        <a:rPr lang="en-CA" sz="1000" b="1" u="none" strike="noStrike">
                          <a:solidFill>
                            <a:srgbClr val="003A8C"/>
                          </a:solidFill>
                          <a:effectLst/>
                          <a:latin typeface="Arial" panose="020B0604020202020204" pitchFamily="34" charset="0"/>
                          <a:cs typeface="Arial" panose="020B0604020202020204" pitchFamily="34" charset="0"/>
                        </a:rPr>
                        <a:t>Airport Atmosphere</a:t>
                      </a: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38100" cap="flat" cmpd="sng" algn="ctr">
                      <a:solidFill>
                        <a:srgbClr val="003A8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22518953"/>
                  </a:ext>
                </a:extLst>
              </a:tr>
              <a:tr h="320040">
                <a:tc>
                  <a:txBody>
                    <a:bodyPr/>
                    <a:lstStyle/>
                    <a:p>
                      <a:pPr marL="0" algn="ctr" defTabSz="457200" rtl="0" eaLnBrk="1" fontAlgn="ctr" latinLnBrk="0" hangingPunct="1"/>
                      <a:r>
                        <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Total </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getting to the airport</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finding check-in area</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in security screening</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Border/ passport control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Restaurants/bars/cafés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Comfort of waiting at gate areas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finding way</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Wi-Fi service quality</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Health safety</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38100" cap="flat" cmpd="sng" algn="ctr">
                      <a:solidFill>
                        <a:srgbClr val="003A8C"/>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810502057"/>
                  </a:ext>
                </a:extLst>
              </a:tr>
              <a:tr h="121920">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4.12</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4.32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4.46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4.34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3.86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3.84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3.93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4.11</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9366977"/>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4.31</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4.49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3.96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4.08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4.01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4.30</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6370147"/>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204 / 319</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184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151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157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171 / 258</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134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193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173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152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190 / 319</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2759088"/>
                  </a:ext>
                </a:extLst>
              </a:tr>
              <a:tr h="36576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Business</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Signage to access terminal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Check-in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Security screening</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Border/ passport control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Restaurants/bars/cafés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seats at gate areas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flight info.</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charging station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Cleanliness</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537709885"/>
                  </a:ext>
                </a:extLst>
              </a:tr>
              <a:tr h="121920">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4.05</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3.47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3.93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3.66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3.99</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4971707"/>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4.26</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3.61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4.13</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4.27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3.94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4.29</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8217246"/>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191 / 316</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152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156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142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161 / 257</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129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199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156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184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234 / 319</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3015569"/>
                  </a:ext>
                </a:extLst>
              </a:tr>
              <a:tr h="36576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Leisure</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Transport</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Check-in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Security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Shops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Walking distance inside terminal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Entertainment &amp; leisure options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Ambience</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552594654"/>
                  </a:ext>
                </a:extLst>
              </a:tr>
              <a:tr h="121920">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4.11</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4.01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4.42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3.64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4.03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3.79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3.95</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6663526"/>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4.28</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4.13</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4.49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4.35</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3.86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4.22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3.80</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4.22</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4238591"/>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215 / 318</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151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165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186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149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211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109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217 / 319</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2568870"/>
                  </a:ext>
                </a:extLst>
              </a:tr>
              <a:tr h="32004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Personal</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Shops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making connection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washrooms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973340074"/>
                  </a:ext>
                </a:extLst>
              </a:tr>
              <a:tr h="121920">
                <a:tc>
                  <a:txBody>
                    <a:bodyPr/>
                    <a:lstStyle/>
                    <a:p>
                      <a:pPr algn="ctr" rtl="0" fontAlgn="ctr"/>
                      <a:r>
                        <a:rPr lang="en-CA" sz="1400" b="1" i="0" u="none" strike="noStrike">
                          <a:solidFill>
                            <a:srgbClr val="C00000"/>
                          </a:solidFill>
                          <a:effectLst/>
                          <a:latin typeface="Arial" panose="020B0604020202020204" pitchFamily="34" charset="0"/>
                          <a:cs typeface="Arial" panose="020B0604020202020204" pitchFamily="34" charset="0"/>
                        </a:rPr>
                        <a:t>4.18</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3.44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4.03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587716"/>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4.37</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3.65</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4.11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4.22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16649784"/>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181 / 318</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134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96 / 235</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187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0798344"/>
                  </a:ext>
                </a:extLst>
              </a:tr>
              <a:tr h="365760">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Shopping and dining staff</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Airport staff</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Cleanliness of washrooms</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01892963"/>
                  </a:ext>
                </a:extLst>
              </a:tr>
              <a:tr h="121920">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3.89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4.25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3.88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4227577"/>
                  </a:ext>
                </a:extLst>
              </a:tr>
              <a:tr h="121920">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4.17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4.38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4.19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3154302"/>
                  </a:ext>
                </a:extLst>
              </a:tr>
              <a:tr h="121920">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215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188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217 / 319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556334389"/>
                  </a:ext>
                </a:extLst>
              </a:tr>
            </a:tbl>
          </a:graphicData>
        </a:graphic>
      </p:graphicFrame>
      <p:graphicFrame>
        <p:nvGraphicFramePr>
          <p:cNvPr id="3" name="Table 2">
            <a:extLst>
              <a:ext uri="{FF2B5EF4-FFF2-40B4-BE49-F238E27FC236}">
                <a16:creationId xmlns:a16="http://schemas.microsoft.com/office/drawing/2014/main" id="{5FEB6054-9E4F-4343-83EE-A90ADF890390}"/>
              </a:ext>
            </a:extLst>
          </p:cNvPr>
          <p:cNvGraphicFramePr>
            <a:graphicFrameLocks noGrp="1"/>
          </p:cNvGraphicFramePr>
          <p:nvPr>
            <p:extLst>
              <p:ext uri="{D42A27DB-BD31-4B8C-83A1-F6EECF244321}">
                <p14:modId xmlns:p14="http://schemas.microsoft.com/office/powerpoint/2010/main" val="3124003038"/>
              </p:ext>
            </p:extLst>
          </p:nvPr>
        </p:nvGraphicFramePr>
        <p:xfrm>
          <a:off x="162560" y="1546190"/>
          <a:ext cx="1074189" cy="2593128"/>
        </p:xfrm>
        <a:graphic>
          <a:graphicData uri="http://schemas.openxmlformats.org/drawingml/2006/table">
            <a:tbl>
              <a:tblPr firstRow="1" bandRow="1">
                <a:tableStyleId>{2D5ABB26-0587-4C30-8999-92F81FD0307C}</a:tableStyleId>
              </a:tblPr>
              <a:tblGrid>
                <a:gridCol w="1074189">
                  <a:extLst>
                    <a:ext uri="{9D8B030D-6E8A-4147-A177-3AD203B41FA5}">
                      <a16:colId xmlns:a16="http://schemas.microsoft.com/office/drawing/2014/main" val="1770626501"/>
                    </a:ext>
                  </a:extLst>
                </a:gridCol>
              </a:tblGrid>
              <a:tr h="432000">
                <a:tc>
                  <a:txBody>
                    <a:bodyPr/>
                    <a:lstStyle/>
                    <a:p>
                      <a:pPr algn="ctr" rtl="0" fontAlgn="ctr"/>
                      <a:r>
                        <a:rPr lang="en-CA" sz="1000" b="1" i="0" u="none" strike="noStrike">
                          <a:solidFill>
                            <a:srgbClr val="003A8C"/>
                          </a:solidFill>
                          <a:effectLst/>
                          <a:latin typeface="Arial" panose="020B0604020202020204" pitchFamily="34" charset="0"/>
                          <a:cs typeface="Arial" panose="020B0604020202020204" pitchFamily="34" charset="0"/>
                        </a:rPr>
                        <a:t>Overall</a:t>
                      </a:r>
                    </a:p>
                    <a:p>
                      <a:pPr algn="ctr" rtl="0" fontAlgn="ctr"/>
                      <a:r>
                        <a:rPr lang="en-CA" sz="1000" b="1" i="0" u="none" strike="noStrike">
                          <a:solidFill>
                            <a:srgbClr val="003A8C"/>
                          </a:solidFill>
                          <a:effectLst/>
                          <a:latin typeface="Arial" panose="020B0604020202020204" pitchFamily="34" charset="0"/>
                          <a:cs typeface="Arial" panose="020B0604020202020204" pitchFamily="34" charset="0"/>
                        </a:rPr>
                        <a:t>Experience</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12578954"/>
                  </a:ext>
                </a:extLst>
              </a:tr>
              <a:tr h="320040">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kumimoji="0" lang="en-CA" sz="7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Total </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0201197"/>
                  </a:ext>
                </a:extLst>
              </a:tr>
              <a:tr h="121920">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4.07</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69722244"/>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4.18</a:t>
                      </a:r>
                    </a:p>
                  </a:txBody>
                  <a:tcPr marL="36000" marR="36000" marT="27432"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60401845"/>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158 / 319</a:t>
                      </a:r>
                    </a:p>
                  </a:txBody>
                  <a:tcPr marL="36000" marR="36000" marT="0" marB="27432"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48334046"/>
                  </a:ext>
                </a:extLst>
              </a:tr>
              <a:tr h="91440">
                <a:tc>
                  <a:txBody>
                    <a:bodyPr/>
                    <a:lstStyle/>
                    <a:p>
                      <a:pPr algn="ctr" rtl="0" fontAlgn="ctr"/>
                      <a:endParaRPr lang="en-CA" sz="800" b="1" i="0" u="none" strike="noStrike">
                        <a:solidFill>
                          <a:schemeClr val="tx1">
                            <a:lumMod val="65000"/>
                            <a:lumOff val="35000"/>
                          </a:schemeClr>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97530303"/>
                  </a:ext>
                </a:extLst>
              </a:tr>
              <a:tr h="432000">
                <a:tc>
                  <a:txBody>
                    <a:bodyPr/>
                    <a:lstStyle/>
                    <a:p>
                      <a:pPr algn="ctr" rtl="0" fontAlgn="ctr"/>
                      <a:r>
                        <a:rPr lang="en-CA" sz="1000" b="1" i="0" u="none" strike="noStrike">
                          <a:solidFill>
                            <a:srgbClr val="003A8C"/>
                          </a:solidFill>
                          <a:effectLst/>
                          <a:latin typeface="Arial" panose="020B0604020202020204" pitchFamily="34" charset="0"/>
                        </a:rPr>
                        <a:t>Overall </a:t>
                      </a:r>
                      <a:br>
                        <a:rPr lang="en-CA" sz="1000" b="1" i="0" u="none" strike="noStrike">
                          <a:solidFill>
                            <a:srgbClr val="003A8C"/>
                          </a:solidFill>
                          <a:effectLst/>
                          <a:latin typeface="Arial" panose="020B0604020202020204" pitchFamily="34" charset="0"/>
                        </a:rPr>
                      </a:br>
                      <a:r>
                        <a:rPr lang="en-CA" sz="1000" b="1" i="0" u="none" strike="noStrike">
                          <a:solidFill>
                            <a:srgbClr val="003A8C"/>
                          </a:solidFill>
                          <a:effectLst/>
                          <a:latin typeface="Arial" panose="020B0604020202020204" pitchFamily="34" charset="0"/>
                        </a:rPr>
                        <a:t>Emotional Score</a:t>
                      </a:r>
                    </a:p>
                  </a:txBody>
                  <a:tcPr marL="36000" marR="36000" marT="635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13498560"/>
                  </a:ext>
                </a:extLst>
              </a:tr>
              <a:tr h="324000">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kumimoji="0" lang="en-CA" sz="7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Total </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20845219"/>
                  </a:ext>
                </a:extLst>
              </a:tr>
              <a:tr h="121920">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4.08</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94597711"/>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ASQ GLOBAL: 4.25</a:t>
                      </a:r>
                    </a:p>
                  </a:txBody>
                  <a:tcPr marL="36000" marR="36000" marT="27432"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07910954"/>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200 / 319</a:t>
                      </a:r>
                    </a:p>
                  </a:txBody>
                  <a:tcPr marL="36000" marR="36000" marT="0" marB="27432"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84780585"/>
                  </a:ext>
                </a:extLst>
              </a:tr>
            </a:tbl>
          </a:graphicData>
        </a:graphic>
      </p:graphicFrame>
      <p:sp>
        <p:nvSpPr>
          <p:cNvPr id="11" name="Title 1">
            <a:extLst>
              <a:ext uri="{FF2B5EF4-FFF2-40B4-BE49-F238E27FC236}">
                <a16:creationId xmlns:a16="http://schemas.microsoft.com/office/drawing/2014/main" id="{FD62CBA4-96CD-4539-9632-CF5E5339D8EF}"/>
              </a:ext>
            </a:extLst>
          </p:cNvPr>
          <p:cNvSpPr>
            <a:spLocks noGrp="1"/>
          </p:cNvSpPr>
          <p:nvPr>
            <p:ph type="title"/>
          </p:nvPr>
        </p:nvSpPr>
        <p:spPr>
          <a:xfrm>
            <a:off x="527305" y="148009"/>
            <a:ext cx="9611999" cy="954570"/>
          </a:xfrm>
        </p:spPr>
        <p:txBody>
          <a:bodyPr>
            <a:normAutofit/>
          </a:bodyPr>
          <a:lstStyle/>
          <a:p>
            <a:r>
              <a:rPr lang="en-CA"/>
              <a:t>BWI – Ranking Amongst ASQ Global Airports</a:t>
            </a:r>
            <a:br>
              <a:rPr lang="en-CA"/>
            </a:br>
            <a:r>
              <a:rPr lang="en-CA" b="0">
                <a:solidFill>
                  <a:schemeClr val="bg2"/>
                </a:solidFill>
              </a:rPr>
              <a:t>Summary of the Performance vs ASQ Global</a:t>
            </a:r>
          </a:p>
        </p:txBody>
      </p:sp>
      <p:pic>
        <p:nvPicPr>
          <p:cNvPr id="33" name="Graphic 18" descr="Police male outline">
            <a:extLst>
              <a:ext uri="{FF2B5EF4-FFF2-40B4-BE49-F238E27FC236}">
                <a16:creationId xmlns:a16="http://schemas.microsoft.com/office/drawing/2014/main" id="{A1246397-54BE-460F-9BC0-E0B83A18B560}"/>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892870" y="1279144"/>
            <a:ext cx="315759" cy="312274"/>
          </a:xfrm>
          <a:prstGeom prst="rect">
            <a:avLst/>
          </a:prstGeom>
        </p:spPr>
      </p:pic>
      <p:pic>
        <p:nvPicPr>
          <p:cNvPr id="35" name="Graphic 19" descr="Shopping bag outline">
            <a:extLst>
              <a:ext uri="{FF2B5EF4-FFF2-40B4-BE49-F238E27FC236}">
                <a16:creationId xmlns:a16="http://schemas.microsoft.com/office/drawing/2014/main" id="{284403AD-FC61-479F-8970-CEE6203D4D01}"/>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53231" y="1237024"/>
            <a:ext cx="315758" cy="312273"/>
          </a:xfrm>
          <a:prstGeom prst="rect">
            <a:avLst/>
          </a:prstGeom>
        </p:spPr>
      </p:pic>
      <p:pic>
        <p:nvPicPr>
          <p:cNvPr id="36" name="Graphic 20" descr="Taxi outline">
            <a:extLst>
              <a:ext uri="{FF2B5EF4-FFF2-40B4-BE49-F238E27FC236}">
                <a16:creationId xmlns:a16="http://schemas.microsoft.com/office/drawing/2014/main" id="{513BCD7F-4992-48A5-B97C-4A734F892285}"/>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722984" y="1198860"/>
            <a:ext cx="392558" cy="392558"/>
          </a:xfrm>
          <a:prstGeom prst="rect">
            <a:avLst/>
          </a:prstGeom>
        </p:spPr>
      </p:pic>
      <p:pic>
        <p:nvPicPr>
          <p:cNvPr id="37" name="Graphic 21" descr="Suitcase outline">
            <a:extLst>
              <a:ext uri="{FF2B5EF4-FFF2-40B4-BE49-F238E27FC236}">
                <a16:creationId xmlns:a16="http://schemas.microsoft.com/office/drawing/2014/main" id="{2C24E695-D7A8-4CD2-8F90-38D865FCA575}"/>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794631" y="1217328"/>
            <a:ext cx="374090" cy="374090"/>
          </a:xfrm>
          <a:prstGeom prst="rect">
            <a:avLst/>
          </a:prstGeom>
        </p:spPr>
      </p:pic>
      <p:pic>
        <p:nvPicPr>
          <p:cNvPr id="38" name="Graphic 22" descr="Couch outline">
            <a:extLst>
              <a:ext uri="{FF2B5EF4-FFF2-40B4-BE49-F238E27FC236}">
                <a16:creationId xmlns:a16="http://schemas.microsoft.com/office/drawing/2014/main" id="{F66BDD92-B095-4037-9AC1-8EC9CB9AF300}"/>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030059" y="1200410"/>
            <a:ext cx="500278" cy="500278"/>
          </a:xfrm>
          <a:prstGeom prst="rect">
            <a:avLst/>
          </a:prstGeom>
        </p:spPr>
      </p:pic>
      <p:pic>
        <p:nvPicPr>
          <p:cNvPr id="39" name="Graphic 23" descr="Signpost outline">
            <a:extLst>
              <a:ext uri="{FF2B5EF4-FFF2-40B4-BE49-F238E27FC236}">
                <a16:creationId xmlns:a16="http://schemas.microsoft.com/office/drawing/2014/main" id="{D331D006-FB07-400D-B7CD-79B02C044B0D}"/>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666644" y="1202512"/>
            <a:ext cx="409173" cy="409173"/>
          </a:xfrm>
          <a:prstGeom prst="rect">
            <a:avLst/>
          </a:prstGeom>
        </p:spPr>
      </p:pic>
      <p:pic>
        <p:nvPicPr>
          <p:cNvPr id="40" name="Graphic 24" descr="Sanitizer outline">
            <a:extLst>
              <a:ext uri="{FF2B5EF4-FFF2-40B4-BE49-F238E27FC236}">
                <a16:creationId xmlns:a16="http://schemas.microsoft.com/office/drawing/2014/main" id="{E94D6896-6A64-4CFD-B0DF-B55E9B8D8CB7}"/>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1308634" y="1203585"/>
            <a:ext cx="374090" cy="374090"/>
          </a:xfrm>
          <a:prstGeom prst="rect">
            <a:avLst/>
          </a:prstGeom>
        </p:spPr>
      </p:pic>
      <p:sp>
        <p:nvSpPr>
          <p:cNvPr id="34" name="Graphic 25">
            <a:extLst>
              <a:ext uri="{FF2B5EF4-FFF2-40B4-BE49-F238E27FC236}">
                <a16:creationId xmlns:a16="http://schemas.microsoft.com/office/drawing/2014/main" id="{7FB380A8-E945-4E13-9071-69475AE2C0B9}"/>
              </a:ext>
            </a:extLst>
          </p:cNvPr>
          <p:cNvSpPr>
            <a:spLocks noChangeAspect="1" noEditPoints="1"/>
          </p:cNvSpPr>
          <p:nvPr/>
        </p:nvSpPr>
        <p:spPr bwMode="auto">
          <a:xfrm>
            <a:off x="6010886" y="1263396"/>
            <a:ext cx="256050" cy="314279"/>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tx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latin typeface="Arial" panose="020B0604020202020204" pitchFamily="34" charset="0"/>
              <a:cs typeface="Arial" panose="020B0604020202020204" pitchFamily="34" charset="0"/>
            </a:endParaRPr>
          </a:p>
        </p:txBody>
      </p:sp>
      <p:sp>
        <p:nvSpPr>
          <p:cNvPr id="5" name="Slide Number Placeholder 4">
            <a:extLst>
              <a:ext uri="{FF2B5EF4-FFF2-40B4-BE49-F238E27FC236}">
                <a16:creationId xmlns:a16="http://schemas.microsoft.com/office/drawing/2014/main" id="{2670C3BC-DDF5-4297-BF9C-BD9733C4B273}"/>
              </a:ext>
            </a:extLst>
          </p:cNvPr>
          <p:cNvSpPr>
            <a:spLocks noGrp="1"/>
          </p:cNvSpPr>
          <p:nvPr>
            <p:ph type="sldNum" sz="quarter" idx="4"/>
          </p:nvPr>
        </p:nvSpPr>
        <p:spPr/>
        <p:txBody>
          <a:bodyPr/>
          <a:lstStyle/>
          <a:p>
            <a:fld id="{13DAD56E-802A-2646-A8DB-6610A51D0FC3}" type="slidenum">
              <a:rPr lang="en-US" smtClean="0"/>
              <a:t>22</a:t>
            </a:fld>
            <a:endParaRPr lang="en-US"/>
          </a:p>
        </p:txBody>
      </p:sp>
    </p:spTree>
    <p:extLst>
      <p:ext uri="{BB962C8B-B14F-4D97-AF65-F5344CB8AC3E}">
        <p14:creationId xmlns:p14="http://schemas.microsoft.com/office/powerpoint/2010/main" val="1530937073"/>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 Placeholder 8">
            <a:extLst>
              <a:ext uri="{FF2B5EF4-FFF2-40B4-BE49-F238E27FC236}">
                <a16:creationId xmlns:a16="http://schemas.microsoft.com/office/drawing/2014/main" id="{13EB7F1C-A7EE-47AC-A34A-A67C8A444ED1}"/>
              </a:ext>
            </a:extLst>
          </p:cNvPr>
          <p:cNvSpPr txBox="1"/>
          <p:nvPr/>
        </p:nvSpPr>
        <p:spPr>
          <a:xfrm>
            <a:off x="540027" y="6149975"/>
            <a:ext cx="11293423" cy="376238"/>
          </a:xfrm>
          <a:prstGeom prst="rect">
            <a:avLst/>
          </a:prstGeom>
          <a:noFill/>
        </p:spPr>
        <p:txBody>
          <a:bodyPr anchor="b">
            <a:noAutofit/>
          </a:bodyPr>
          <a:lstStyle>
            <a:defPPr>
              <a:defRPr lang="en-US"/>
            </a:defPPr>
            <a:lvl1pPr marL="342900" indent="-342900" algn="l" defTabSz="457200" rtl="0" eaLnBrk="1" latinLnBrk="0" hangingPunct="1">
              <a:spcBef>
                <a:spcPct val="20000"/>
              </a:spcBef>
              <a:buFont typeface="Wingdings" panose="05000000000000000000" pitchFamily="2" charset="2"/>
              <a:buChar char="Q"/>
              <a:defRPr sz="32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742950" indent="-285750" algn="l" defTabSz="457200" rtl="0" eaLnBrk="1" latinLnBrk="0" hangingPunct="1">
              <a:spcBef>
                <a:spcPct val="20000"/>
              </a:spcBef>
              <a:buFont typeface="Arial"/>
              <a:buChar char="–"/>
              <a:defRPr sz="28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143000" indent="-228600" algn="l" defTabSz="457200" rtl="0" eaLnBrk="1" latinLnBrk="0" hangingPunct="1">
              <a:spcBef>
                <a:spcPct val="20000"/>
              </a:spcBef>
              <a:buFont typeface="Arial"/>
              <a:buChar char="•"/>
              <a:defRPr sz="2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6002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20574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endParaRPr lang="en-CA" sz="800" i="1">
              <a:solidFill>
                <a:schemeClr val="tx1">
                  <a:lumMod val="85000"/>
                  <a:lumOff val="15000"/>
                </a:schemeClr>
              </a:solidFill>
            </a:endParaRPr>
          </a:p>
          <a:p>
            <a:pPr marL="0" indent="0">
              <a:buNone/>
            </a:pPr>
            <a:r>
              <a:rPr lang="en-US" sz="800" i="1">
                <a:solidFill>
                  <a:schemeClr val="tx1">
                    <a:lumMod val="85000"/>
                    <a:lumOff val="15000"/>
                  </a:schemeClr>
                </a:solidFill>
              </a:rPr>
              <a:t>Note: Detailed global </a:t>
            </a:r>
            <a:r>
              <a:rPr lang="en-US" sz="800" i="1">
                <a:solidFill>
                  <a:srgbClr val="262626"/>
                </a:solidFill>
              </a:rPr>
              <a:t>results</a:t>
            </a:r>
            <a:r>
              <a:rPr lang="en-US" sz="800" i="1">
                <a:solidFill>
                  <a:schemeClr val="tx1">
                    <a:lumMod val="85000"/>
                    <a:lumOff val="15000"/>
                  </a:schemeClr>
                </a:solidFill>
              </a:rPr>
              <a:t> are presented in Global Benchmark Excel File.</a:t>
            </a:r>
          </a:p>
        </p:txBody>
      </p:sp>
      <p:sp>
        <p:nvSpPr>
          <p:cNvPr id="2" name="Subtitle 1">
            <a:extLst>
              <a:ext uri="{FF2B5EF4-FFF2-40B4-BE49-F238E27FC236}">
                <a16:creationId xmlns:a16="http://schemas.microsoft.com/office/drawing/2014/main" id="{86188D37-0E33-4394-AFD5-499E7AC99B48}"/>
              </a:ext>
            </a:extLst>
          </p:cNvPr>
          <p:cNvSpPr>
            <a:spLocks noGrp="1"/>
          </p:cNvSpPr>
          <p:nvPr>
            <p:ph type="subTitle" idx="1"/>
          </p:nvPr>
        </p:nvSpPr>
        <p:spPr>
          <a:xfrm>
            <a:off x="540027" y="1195642"/>
            <a:ext cx="11223347" cy="4949047"/>
          </a:xfrm>
        </p:spPr>
        <p:txBody>
          <a:bodyPr/>
          <a:lstStyle/>
          <a:p>
            <a:pPr marL="0" indent="0" algn="just">
              <a:buNone/>
            </a:pPr>
            <a:r>
              <a:rPr lang="en-CA" sz="1400">
                <a:solidFill>
                  <a:schemeClr val="tx1">
                    <a:lumMod val="85000"/>
                    <a:lumOff val="15000"/>
                  </a:schemeClr>
                </a:solidFill>
              </a:rPr>
              <a:t>In addition to the ranking, in order to facilitate the reading of the global results related to the overall experience and satisfaction, the results are presented using a quartile approach. Classification in quartiles allows an easier interpretation of relative performance as the number of participating airports is high and may vary over time. You airport can use it to:</a:t>
            </a:r>
          </a:p>
          <a:p>
            <a:pPr marL="0" indent="0" algn="just">
              <a:buNone/>
            </a:pPr>
            <a:endParaRPr lang="en-CA" sz="900">
              <a:solidFill>
                <a:schemeClr val="tx1">
                  <a:lumMod val="85000"/>
                  <a:lumOff val="15000"/>
                </a:schemeClr>
              </a:solidFill>
            </a:endParaRPr>
          </a:p>
          <a:p>
            <a:pPr algn="just">
              <a:buFont typeface="+mj-lt"/>
              <a:buAutoNum type="arabicPeriod"/>
            </a:pPr>
            <a:r>
              <a:rPr lang="en-CA" sz="1400">
                <a:solidFill>
                  <a:schemeClr val="tx1">
                    <a:lumMod val="85000"/>
                    <a:lumOff val="15000"/>
                  </a:schemeClr>
                </a:solidFill>
              </a:rPr>
              <a:t>track its ranking over time by following the category under which it belongs regardless of the variation in membership;</a:t>
            </a:r>
          </a:p>
          <a:p>
            <a:pPr algn="just">
              <a:buFont typeface="+mj-lt"/>
              <a:buAutoNum type="arabicPeriod"/>
            </a:pPr>
            <a:r>
              <a:rPr lang="en-CA" sz="1400">
                <a:solidFill>
                  <a:schemeClr val="tx1">
                    <a:lumMod val="85000"/>
                    <a:lumOff val="15000"/>
                  </a:schemeClr>
                </a:solidFill>
              </a:rPr>
              <a:t>identify objectives internally to try to reach a higher category.</a:t>
            </a:r>
          </a:p>
          <a:p>
            <a:pPr marL="0" indent="0" algn="just">
              <a:buNone/>
            </a:pPr>
            <a:endParaRPr lang="en-CA" sz="1400">
              <a:solidFill>
                <a:schemeClr val="tx1">
                  <a:lumMod val="85000"/>
                  <a:lumOff val="15000"/>
                </a:schemeClr>
              </a:solidFill>
            </a:endParaRPr>
          </a:p>
          <a:p>
            <a:pPr marL="0" indent="0" algn="just">
              <a:buNone/>
            </a:pPr>
            <a:r>
              <a:rPr lang="en-CA" sz="1400">
                <a:solidFill>
                  <a:schemeClr val="tx1">
                    <a:lumMod val="85000"/>
                    <a:lumOff val="15000"/>
                  </a:schemeClr>
                </a:solidFill>
              </a:rPr>
              <a:t>All participating airports are categorized into one of the following quartiles according to their overall experience and satisfaction performance: </a:t>
            </a:r>
          </a:p>
          <a:p>
            <a:pPr marL="0" indent="0" algn="just">
              <a:buNone/>
            </a:pPr>
            <a:endParaRPr lang="en-CA" sz="900">
              <a:solidFill>
                <a:schemeClr val="tx1">
                  <a:lumMod val="85000"/>
                  <a:lumOff val="15000"/>
                </a:schemeClr>
              </a:solidFill>
            </a:endParaRPr>
          </a:p>
          <a:p>
            <a:pPr marL="280988" indent="-280988" algn="just">
              <a:buFont typeface="Wingdings 2" panose="05020102010507070707" pitchFamily="18" charset="2"/>
              <a:buChar char=""/>
            </a:pPr>
            <a:r>
              <a:rPr lang="en-CA" sz="1400" b="1">
                <a:solidFill>
                  <a:schemeClr val="tx1">
                    <a:lumMod val="85000"/>
                    <a:lumOff val="15000"/>
                  </a:schemeClr>
                </a:solidFill>
              </a:rPr>
              <a:t>Leaders: </a:t>
            </a:r>
            <a:r>
              <a:rPr lang="en-CA" sz="1400">
                <a:solidFill>
                  <a:schemeClr val="tx1">
                    <a:lumMod val="85000"/>
                    <a:lumOff val="15000"/>
                  </a:schemeClr>
                </a:solidFill>
              </a:rPr>
              <a:t>upper quartile</a:t>
            </a:r>
          </a:p>
          <a:p>
            <a:pPr marL="280988" indent="-280988" algn="just">
              <a:buFont typeface="Wingdings 2" panose="05020102010507070707" pitchFamily="18" charset="2"/>
              <a:buChar char=""/>
            </a:pPr>
            <a:r>
              <a:rPr lang="en-CA" sz="1400" b="1">
                <a:solidFill>
                  <a:schemeClr val="tx1">
                    <a:lumMod val="85000"/>
                    <a:lumOff val="15000"/>
                  </a:schemeClr>
                </a:solidFill>
              </a:rPr>
              <a:t>Performers</a:t>
            </a:r>
            <a:r>
              <a:rPr lang="en-CA" sz="1400">
                <a:solidFill>
                  <a:schemeClr val="tx1">
                    <a:lumMod val="85000"/>
                    <a:lumOff val="15000"/>
                  </a:schemeClr>
                </a:solidFill>
              </a:rPr>
              <a:t>: upper-middle quartile</a:t>
            </a:r>
          </a:p>
          <a:p>
            <a:pPr marL="280988" indent="-280988" algn="just">
              <a:buFont typeface="Wingdings 2" panose="05020102010507070707" pitchFamily="18" charset="2"/>
              <a:buChar char=""/>
            </a:pPr>
            <a:r>
              <a:rPr lang="en-CA" sz="1400" b="1">
                <a:solidFill>
                  <a:schemeClr val="tx1">
                    <a:lumMod val="85000"/>
                    <a:lumOff val="15000"/>
                  </a:schemeClr>
                </a:solidFill>
              </a:rPr>
              <a:t>Pursuers</a:t>
            </a:r>
            <a:r>
              <a:rPr lang="en-CA" sz="1400">
                <a:solidFill>
                  <a:schemeClr val="tx1">
                    <a:lumMod val="85000"/>
                    <a:lumOff val="15000"/>
                  </a:schemeClr>
                </a:solidFill>
              </a:rPr>
              <a:t>: lower-middle quartile </a:t>
            </a:r>
          </a:p>
          <a:p>
            <a:pPr marL="280988" indent="-280988" algn="just">
              <a:buFont typeface="Wingdings 2" panose="05020102010507070707" pitchFamily="18" charset="2"/>
              <a:buChar char=""/>
            </a:pPr>
            <a:r>
              <a:rPr lang="en-CA" sz="1400" b="1">
                <a:solidFill>
                  <a:schemeClr val="tx1">
                    <a:lumMod val="85000"/>
                    <a:lumOff val="15000"/>
                  </a:schemeClr>
                </a:solidFill>
              </a:rPr>
              <a:t>Followers</a:t>
            </a:r>
            <a:r>
              <a:rPr lang="en-CA" sz="1400">
                <a:solidFill>
                  <a:schemeClr val="tx1">
                    <a:lumMod val="85000"/>
                    <a:lumOff val="15000"/>
                  </a:schemeClr>
                </a:solidFill>
              </a:rPr>
              <a:t>: lower quartile</a:t>
            </a:r>
          </a:p>
          <a:p>
            <a:pPr algn="just">
              <a:buFont typeface="Arial" panose="020B0604020202020204" pitchFamily="34" charset="0"/>
              <a:buChar char="•"/>
            </a:pPr>
            <a:endParaRPr lang="en-CA" sz="1200">
              <a:solidFill>
                <a:schemeClr val="tx1"/>
              </a:solidFill>
            </a:endParaRPr>
          </a:p>
          <a:p>
            <a:pPr algn="just">
              <a:buFont typeface="Arial" panose="020B0604020202020204" pitchFamily="34" charset="0"/>
              <a:buChar char="•"/>
            </a:pPr>
            <a:endParaRPr lang="en-CA" sz="1200">
              <a:solidFill>
                <a:schemeClr val="tx1"/>
              </a:solidFill>
            </a:endParaRPr>
          </a:p>
          <a:p>
            <a:pPr marL="0" indent="0" algn="just">
              <a:buNone/>
            </a:pPr>
            <a:endParaRPr lang="en-CA" sz="2000">
              <a:solidFill>
                <a:schemeClr val="tx1"/>
              </a:solidFill>
            </a:endParaRPr>
          </a:p>
          <a:p>
            <a:pPr algn="just">
              <a:buFont typeface="Arial" panose="020B0604020202020204" pitchFamily="34" charset="0"/>
              <a:buChar char="•"/>
            </a:pPr>
            <a:endParaRPr lang="en-CA" sz="1200">
              <a:solidFill>
                <a:schemeClr val="tx1"/>
              </a:solidFill>
            </a:endParaRPr>
          </a:p>
          <a:p>
            <a:pPr algn="just">
              <a:buFont typeface="Arial" panose="020B0604020202020204" pitchFamily="34" charset="0"/>
              <a:buChar char="•"/>
            </a:pPr>
            <a:endParaRPr lang="en-CA" sz="1200">
              <a:solidFill>
                <a:schemeClr val="tx1"/>
              </a:solidFill>
            </a:endParaRPr>
          </a:p>
          <a:p>
            <a:pPr marL="0" indent="0" algn="just">
              <a:buNone/>
            </a:pPr>
            <a:endParaRPr lang="en-CA" sz="1400">
              <a:solidFill>
                <a:schemeClr val="tx1"/>
              </a:solidFill>
            </a:endParaRPr>
          </a:p>
          <a:p>
            <a:pPr marL="0" indent="0" algn="just">
              <a:buNone/>
            </a:pPr>
            <a:r>
              <a:rPr lang="en-CA" sz="1400">
                <a:solidFill>
                  <a:schemeClr val="tx1"/>
                </a:solidFill>
              </a:rPr>
              <a:t>It </a:t>
            </a:r>
            <a:r>
              <a:rPr lang="en-CA" sz="1400">
                <a:solidFill>
                  <a:schemeClr val="tx1">
                    <a:lumMod val="85000"/>
                    <a:lumOff val="15000"/>
                  </a:schemeClr>
                </a:solidFill>
              </a:rPr>
              <a:t>should be noted that this classification </a:t>
            </a:r>
            <a:r>
              <a:rPr lang="en-CA" sz="1400" u="sng">
                <a:solidFill>
                  <a:schemeClr val="tx1">
                    <a:lumMod val="85000"/>
                    <a:lumOff val="15000"/>
                  </a:schemeClr>
                </a:solidFill>
              </a:rPr>
              <a:t>is not</a:t>
            </a:r>
            <a:r>
              <a:rPr lang="en-CA" sz="1400">
                <a:solidFill>
                  <a:schemeClr val="tx1">
                    <a:lumMod val="85000"/>
                    <a:lumOff val="15000"/>
                  </a:schemeClr>
                </a:solidFill>
              </a:rPr>
              <a:t> related to the awards and is used only for illustrative purposes. </a:t>
            </a:r>
          </a:p>
        </p:txBody>
      </p:sp>
      <p:sp>
        <p:nvSpPr>
          <p:cNvPr id="16" name="Rectangle 15">
            <a:extLst>
              <a:ext uri="{FF2B5EF4-FFF2-40B4-BE49-F238E27FC236}">
                <a16:creationId xmlns:a16="http://schemas.microsoft.com/office/drawing/2014/main" id="{F4B5A733-4DE6-4EE6-863C-23C8D347D9C9}"/>
              </a:ext>
            </a:extLst>
          </p:cNvPr>
          <p:cNvSpPr/>
          <p:nvPr/>
        </p:nvSpPr>
        <p:spPr>
          <a:xfrm>
            <a:off x="569800" y="4542921"/>
            <a:ext cx="11149397" cy="1076660"/>
          </a:xfrm>
          <a:prstGeom prst="rect">
            <a:avLst/>
          </a:prstGeom>
          <a:solidFill>
            <a:schemeClr val="bg1">
              <a:lumMod val="95000"/>
            </a:schemeClr>
          </a:solidFill>
          <a:ln>
            <a:solidFill>
              <a:schemeClr val="bg1">
                <a:lumMod val="9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en-US"/>
          </a:p>
        </p:txBody>
      </p:sp>
      <p:sp>
        <p:nvSpPr>
          <p:cNvPr id="46" name="Title 1">
            <a:extLst>
              <a:ext uri="{FF2B5EF4-FFF2-40B4-BE49-F238E27FC236}">
                <a16:creationId xmlns:a16="http://schemas.microsoft.com/office/drawing/2014/main" id="{3E0B3270-7B70-4632-9503-29B658795241}"/>
              </a:ext>
            </a:extLst>
          </p:cNvPr>
          <p:cNvSpPr>
            <a:spLocks noGrp="1"/>
          </p:cNvSpPr>
          <p:nvPr>
            <p:ph type="title"/>
          </p:nvPr>
        </p:nvSpPr>
        <p:spPr>
          <a:xfrm>
            <a:off x="527305" y="148009"/>
            <a:ext cx="9611999" cy="954570"/>
          </a:xfrm>
        </p:spPr>
        <p:txBody>
          <a:bodyPr>
            <a:normAutofit/>
          </a:bodyPr>
          <a:lstStyle/>
          <a:p>
            <a:r>
              <a:rPr lang="en-CA" sz="2400" b="1">
                <a:solidFill>
                  <a:srgbClr val="003A8C"/>
                </a:solidFill>
                <a:latin typeface="Helvetica" panose="020B0604020202020204" pitchFamily="34" charset="0"/>
                <a:cs typeface="Helvetica" panose="020B0604020202020204" pitchFamily="34" charset="0"/>
              </a:rPr>
              <a:t>BWI – Ranking Amongst ASQ Global Airports</a:t>
            </a:r>
            <a:br>
              <a:rPr lang="en-CA"/>
            </a:br>
            <a:r>
              <a:rPr lang="en-CA" b="0">
                <a:solidFill>
                  <a:schemeClr val="bg2"/>
                </a:solidFill>
              </a:rPr>
              <a:t>How to Interpret the Following Pages</a:t>
            </a:r>
            <a:endParaRPr lang="en-CA"/>
          </a:p>
        </p:txBody>
      </p:sp>
      <p:grpSp>
        <p:nvGrpSpPr>
          <p:cNvPr id="39" name="Group 38">
            <a:extLst>
              <a:ext uri="{FF2B5EF4-FFF2-40B4-BE49-F238E27FC236}">
                <a16:creationId xmlns:a16="http://schemas.microsoft.com/office/drawing/2014/main" id="{F5D2FFEC-3ABD-4F41-8E85-0D84F340477B}"/>
              </a:ext>
            </a:extLst>
          </p:cNvPr>
          <p:cNvGrpSpPr/>
          <p:nvPr/>
        </p:nvGrpSpPr>
        <p:grpSpPr>
          <a:xfrm>
            <a:off x="317940" y="4629754"/>
            <a:ext cx="11304260" cy="829919"/>
            <a:chOff x="408378" y="4573728"/>
            <a:chExt cx="11304260" cy="829919"/>
          </a:xfrm>
        </p:grpSpPr>
        <p:grpSp>
          <p:nvGrpSpPr>
            <p:cNvPr id="28" name="Group 27">
              <a:extLst>
                <a:ext uri="{FF2B5EF4-FFF2-40B4-BE49-F238E27FC236}">
                  <a16:creationId xmlns:a16="http://schemas.microsoft.com/office/drawing/2014/main" id="{DB4806ED-4E26-4945-A6CC-84F3B7674636}"/>
                </a:ext>
              </a:extLst>
            </p:cNvPr>
            <p:cNvGrpSpPr/>
            <p:nvPr/>
          </p:nvGrpSpPr>
          <p:grpSpPr>
            <a:xfrm>
              <a:off x="408378" y="4573728"/>
              <a:ext cx="11304260" cy="829919"/>
              <a:chOff x="357388" y="4101029"/>
              <a:chExt cx="11304260" cy="829919"/>
            </a:xfrm>
          </p:grpSpPr>
          <p:sp>
            <p:nvSpPr>
              <p:cNvPr id="17" name="Rectangle 9">
                <a:extLst>
                  <a:ext uri="{FF2B5EF4-FFF2-40B4-BE49-F238E27FC236}">
                    <a16:creationId xmlns:a16="http://schemas.microsoft.com/office/drawing/2014/main" id="{F2D6DA3D-743A-470B-A11F-04F4DD085BE3}"/>
                  </a:ext>
                </a:extLst>
              </p:cNvPr>
              <p:cNvSpPr>
                <a:spLocks noChangeArrowheads="1"/>
              </p:cNvSpPr>
              <p:nvPr/>
            </p:nvSpPr>
            <p:spPr bwMode="auto">
              <a:xfrm>
                <a:off x="6093673" y="4111634"/>
                <a:ext cx="2146456" cy="5770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r>
                  <a:rPr lang="en-GB" sz="1050" b="1">
                    <a:solidFill>
                      <a:schemeClr val="tx2"/>
                    </a:solidFill>
                    <a:latin typeface="Arial" panose="020B0604020202020204" pitchFamily="34" charset="0"/>
                    <a:ea typeface="Verdana" panose="020B0604030504040204" pitchFamily="34" charset="0"/>
                    <a:cs typeface="Arial" panose="020B0604020202020204" pitchFamily="34" charset="0"/>
                  </a:rPr>
                  <a:t>Performers</a:t>
                </a:r>
              </a:p>
              <a:p>
                <a:pPr algn="ctr" eaLnBrk="0" hangingPunct="0"/>
                <a:r>
                  <a:rPr lang="en-GB" sz="1050">
                    <a:solidFill>
                      <a:schemeClr val="tx2"/>
                    </a:solidFill>
                    <a:latin typeface="Arial" panose="020B0604020202020204" pitchFamily="34" charset="0"/>
                    <a:ea typeface="Verdana" panose="020B0604030504040204" pitchFamily="34" charset="0"/>
                    <a:cs typeface="Arial" panose="020B0604020202020204" pitchFamily="34" charset="0"/>
                  </a:rPr>
                  <a:t>(Upper-middle quartile)</a:t>
                </a:r>
              </a:p>
              <a:p>
                <a:pPr algn="ctr" eaLnBrk="0" hangingPunct="0"/>
                <a:endParaRPr lang="en-GB" sz="1050">
                  <a:solidFill>
                    <a:schemeClr val="tx2"/>
                  </a:solidFill>
                  <a:latin typeface="Arial" panose="020B0604020202020204" pitchFamily="34" charset="0"/>
                  <a:ea typeface="Verdana" panose="020B0604030504040204" pitchFamily="34" charset="0"/>
                  <a:cs typeface="Arial" panose="020B0604020202020204" pitchFamily="34" charset="0"/>
                </a:endParaRPr>
              </a:p>
            </p:txBody>
          </p:sp>
          <p:sp>
            <p:nvSpPr>
              <p:cNvPr id="18" name="Rectangle 9">
                <a:extLst>
                  <a:ext uri="{FF2B5EF4-FFF2-40B4-BE49-F238E27FC236}">
                    <a16:creationId xmlns:a16="http://schemas.microsoft.com/office/drawing/2014/main" id="{7E96382B-D42F-45F0-9588-9B6A970E696A}"/>
                  </a:ext>
                </a:extLst>
              </p:cNvPr>
              <p:cNvSpPr>
                <a:spLocks noChangeArrowheads="1"/>
              </p:cNvSpPr>
              <p:nvPr/>
            </p:nvSpPr>
            <p:spPr bwMode="auto">
              <a:xfrm>
                <a:off x="1895826" y="4101029"/>
                <a:ext cx="2115984"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r>
                  <a:rPr lang="en-GB" sz="1050" b="1">
                    <a:solidFill>
                      <a:srgbClr val="333399"/>
                    </a:solidFill>
                    <a:latin typeface="Arial" panose="020B0604020202020204" pitchFamily="34" charset="0"/>
                    <a:ea typeface="Verdana" panose="020B0604030504040204" pitchFamily="34" charset="0"/>
                    <a:cs typeface="Arial" panose="020B0604020202020204" pitchFamily="34" charset="0"/>
                  </a:rPr>
                  <a:t>Followers</a:t>
                </a:r>
              </a:p>
              <a:p>
                <a:pPr algn="ctr" eaLnBrk="0" hangingPunct="0"/>
                <a:r>
                  <a:rPr lang="en-GB" sz="1050">
                    <a:solidFill>
                      <a:srgbClr val="333399"/>
                    </a:solidFill>
                    <a:latin typeface="Arial" panose="020B0604020202020204" pitchFamily="34" charset="0"/>
                    <a:ea typeface="Verdana" panose="020B0604030504040204" pitchFamily="34" charset="0"/>
                    <a:cs typeface="Arial" panose="020B0604020202020204" pitchFamily="34" charset="0"/>
                  </a:rPr>
                  <a:t>(Lower quartile)</a:t>
                </a:r>
              </a:p>
            </p:txBody>
          </p:sp>
          <p:sp>
            <p:nvSpPr>
              <p:cNvPr id="19" name="Rectangle 9">
                <a:extLst>
                  <a:ext uri="{FF2B5EF4-FFF2-40B4-BE49-F238E27FC236}">
                    <a16:creationId xmlns:a16="http://schemas.microsoft.com/office/drawing/2014/main" id="{C183D421-B598-40AF-A968-9C91E613B7EB}"/>
                  </a:ext>
                </a:extLst>
              </p:cNvPr>
              <p:cNvSpPr>
                <a:spLocks noChangeArrowheads="1"/>
              </p:cNvSpPr>
              <p:nvPr/>
            </p:nvSpPr>
            <p:spPr bwMode="auto">
              <a:xfrm>
                <a:off x="4011814" y="4106829"/>
                <a:ext cx="2073384"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r>
                  <a:rPr lang="en-GB" sz="1050" b="1">
                    <a:solidFill>
                      <a:schemeClr val="tx2"/>
                    </a:solidFill>
                    <a:latin typeface="Arial" panose="020B0604020202020204" pitchFamily="34" charset="0"/>
                    <a:ea typeface="Verdana" panose="020B0604030504040204" pitchFamily="34" charset="0"/>
                    <a:cs typeface="Arial" panose="020B0604020202020204" pitchFamily="34" charset="0"/>
                  </a:rPr>
                  <a:t>Pursuers</a:t>
                </a:r>
              </a:p>
              <a:p>
                <a:pPr algn="ctr" eaLnBrk="0" hangingPunct="0"/>
                <a:r>
                  <a:rPr lang="en-GB" sz="1050">
                    <a:solidFill>
                      <a:schemeClr val="tx2"/>
                    </a:solidFill>
                    <a:latin typeface="Arial" panose="020B0604020202020204" pitchFamily="34" charset="0"/>
                    <a:ea typeface="Verdana" panose="020B0604030504040204" pitchFamily="34" charset="0"/>
                    <a:cs typeface="Arial" panose="020B0604020202020204" pitchFamily="34" charset="0"/>
                  </a:rPr>
                  <a:t>(Lower-middle quartile)</a:t>
                </a:r>
              </a:p>
            </p:txBody>
          </p:sp>
          <p:sp>
            <p:nvSpPr>
              <p:cNvPr id="20" name="Rectangle 9">
                <a:extLst>
                  <a:ext uri="{FF2B5EF4-FFF2-40B4-BE49-F238E27FC236}">
                    <a16:creationId xmlns:a16="http://schemas.microsoft.com/office/drawing/2014/main" id="{D333E5AC-AB9D-432D-B148-C18CB291AB29}"/>
                  </a:ext>
                </a:extLst>
              </p:cNvPr>
              <p:cNvSpPr>
                <a:spLocks noChangeArrowheads="1"/>
              </p:cNvSpPr>
              <p:nvPr/>
            </p:nvSpPr>
            <p:spPr bwMode="auto">
              <a:xfrm>
                <a:off x="8243841" y="4106813"/>
                <a:ext cx="2205694"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r>
                  <a:rPr lang="en-GB" sz="1050" b="1">
                    <a:solidFill>
                      <a:schemeClr val="tx2"/>
                    </a:solidFill>
                    <a:latin typeface="Arial" panose="020B0604020202020204" pitchFamily="34" charset="0"/>
                    <a:ea typeface="Verdana" panose="020B0604030504040204" pitchFamily="34" charset="0"/>
                    <a:cs typeface="Arial" panose="020B0604020202020204" pitchFamily="34" charset="0"/>
                  </a:rPr>
                  <a:t>Leaders</a:t>
                </a:r>
                <a:endParaRPr lang="en-GB" sz="1050" b="1">
                  <a:solidFill>
                    <a:srgbClr val="C00000"/>
                  </a:solidFill>
                  <a:latin typeface="Arial" panose="020B0604020202020204" pitchFamily="34" charset="0"/>
                  <a:ea typeface="Verdana" panose="020B0604030504040204" pitchFamily="34" charset="0"/>
                  <a:cs typeface="Arial" panose="020B0604020202020204" pitchFamily="34" charset="0"/>
                </a:endParaRPr>
              </a:p>
              <a:p>
                <a:pPr algn="ctr" eaLnBrk="0" hangingPunct="0"/>
                <a:r>
                  <a:rPr lang="en-GB" sz="1050">
                    <a:solidFill>
                      <a:schemeClr val="tx2"/>
                    </a:solidFill>
                    <a:latin typeface="Arial" panose="020B0604020202020204" pitchFamily="34" charset="0"/>
                    <a:ea typeface="Verdana" panose="020B0604030504040204" pitchFamily="34" charset="0"/>
                    <a:cs typeface="Arial" panose="020B0604020202020204" pitchFamily="34" charset="0"/>
                  </a:rPr>
                  <a:t>(Upper quartile)</a:t>
                </a:r>
              </a:p>
            </p:txBody>
          </p:sp>
          <p:sp>
            <p:nvSpPr>
              <p:cNvPr id="21" name="Rectangle 9">
                <a:extLst>
                  <a:ext uri="{FF2B5EF4-FFF2-40B4-BE49-F238E27FC236}">
                    <a16:creationId xmlns:a16="http://schemas.microsoft.com/office/drawing/2014/main" id="{8E8C9191-59EC-4208-A526-E43F61732936}"/>
                  </a:ext>
                </a:extLst>
              </p:cNvPr>
              <p:cNvSpPr>
                <a:spLocks noChangeArrowheads="1"/>
              </p:cNvSpPr>
              <p:nvPr/>
            </p:nvSpPr>
            <p:spPr bwMode="auto">
              <a:xfrm>
                <a:off x="6085200" y="4672176"/>
                <a:ext cx="2158641"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r>
                  <a:rPr lang="en-GB" sz="1050">
                    <a:solidFill>
                      <a:schemeClr val="tx2"/>
                    </a:solidFill>
                    <a:latin typeface="Arial" panose="020B0604020202020204" pitchFamily="34" charset="0"/>
                    <a:ea typeface="Verdana" panose="020B0604030504040204" pitchFamily="34" charset="0"/>
                    <a:cs typeface="Arial" panose="020B0604020202020204" pitchFamily="34" charset="0"/>
                  </a:rPr>
                  <a:t>25% of the airports</a:t>
                </a:r>
              </a:p>
            </p:txBody>
          </p:sp>
          <p:sp>
            <p:nvSpPr>
              <p:cNvPr id="22" name="Rectangle 9">
                <a:extLst>
                  <a:ext uri="{FF2B5EF4-FFF2-40B4-BE49-F238E27FC236}">
                    <a16:creationId xmlns:a16="http://schemas.microsoft.com/office/drawing/2014/main" id="{82752C68-3D7C-423B-847A-4B0D8F07A36A}"/>
                  </a:ext>
                </a:extLst>
              </p:cNvPr>
              <p:cNvSpPr>
                <a:spLocks noChangeArrowheads="1"/>
              </p:cNvSpPr>
              <p:nvPr/>
            </p:nvSpPr>
            <p:spPr bwMode="auto">
              <a:xfrm>
                <a:off x="1865361" y="4672176"/>
                <a:ext cx="2146452"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r>
                  <a:rPr lang="en-GB" sz="1050">
                    <a:solidFill>
                      <a:schemeClr val="tx2"/>
                    </a:solidFill>
                    <a:latin typeface="Arial" panose="020B0604020202020204" pitchFamily="34" charset="0"/>
                    <a:ea typeface="Verdana" panose="020B0604030504040204" pitchFamily="34" charset="0"/>
                    <a:cs typeface="Arial" panose="020B0604020202020204" pitchFamily="34" charset="0"/>
                  </a:rPr>
                  <a:t>25% of the airports</a:t>
                </a:r>
              </a:p>
            </p:txBody>
          </p:sp>
          <p:sp>
            <p:nvSpPr>
              <p:cNvPr id="23" name="Rectangle 9">
                <a:extLst>
                  <a:ext uri="{FF2B5EF4-FFF2-40B4-BE49-F238E27FC236}">
                    <a16:creationId xmlns:a16="http://schemas.microsoft.com/office/drawing/2014/main" id="{BF131FA1-D55C-4E36-ADE3-6DCAC64181B5}"/>
                  </a:ext>
                </a:extLst>
              </p:cNvPr>
              <p:cNvSpPr>
                <a:spLocks noChangeArrowheads="1"/>
              </p:cNvSpPr>
              <p:nvPr/>
            </p:nvSpPr>
            <p:spPr bwMode="auto">
              <a:xfrm>
                <a:off x="4011813" y="4672176"/>
                <a:ext cx="2073387"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r>
                  <a:rPr lang="en-GB" sz="1050">
                    <a:solidFill>
                      <a:schemeClr val="tx2"/>
                    </a:solidFill>
                    <a:latin typeface="Arial" panose="020B0604020202020204" pitchFamily="34" charset="0"/>
                    <a:ea typeface="Verdana" panose="020B0604030504040204" pitchFamily="34" charset="0"/>
                    <a:cs typeface="Arial" panose="020B0604020202020204" pitchFamily="34" charset="0"/>
                  </a:rPr>
                  <a:t>25% of the airports</a:t>
                </a:r>
              </a:p>
            </p:txBody>
          </p:sp>
          <p:sp>
            <p:nvSpPr>
              <p:cNvPr id="24" name="Rectangle 9">
                <a:extLst>
                  <a:ext uri="{FF2B5EF4-FFF2-40B4-BE49-F238E27FC236}">
                    <a16:creationId xmlns:a16="http://schemas.microsoft.com/office/drawing/2014/main" id="{E4CE6D4A-1A23-4F59-AA69-34601E287767}"/>
                  </a:ext>
                </a:extLst>
              </p:cNvPr>
              <p:cNvSpPr>
                <a:spLocks noChangeArrowheads="1"/>
              </p:cNvSpPr>
              <p:nvPr/>
            </p:nvSpPr>
            <p:spPr bwMode="auto">
              <a:xfrm>
                <a:off x="8243841" y="4677032"/>
                <a:ext cx="2048783"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0" hangingPunct="0"/>
                <a:r>
                  <a:rPr lang="en-GB" sz="1050">
                    <a:solidFill>
                      <a:schemeClr val="tx2"/>
                    </a:solidFill>
                    <a:latin typeface="Arial" panose="020B0604020202020204" pitchFamily="34" charset="0"/>
                    <a:ea typeface="Verdana" panose="020B0604030504040204" pitchFamily="34" charset="0"/>
                    <a:cs typeface="Arial" panose="020B0604020202020204" pitchFamily="34" charset="0"/>
                  </a:rPr>
                  <a:t>25% of the airports</a:t>
                </a:r>
              </a:p>
            </p:txBody>
          </p:sp>
          <p:cxnSp>
            <p:nvCxnSpPr>
              <p:cNvPr id="25" name="Straight Arrow Connector 24">
                <a:extLst>
                  <a:ext uri="{FF2B5EF4-FFF2-40B4-BE49-F238E27FC236}">
                    <a16:creationId xmlns:a16="http://schemas.microsoft.com/office/drawing/2014/main" id="{DACC3EBC-5980-4F70-9A3E-FC2E661E52DD}"/>
                  </a:ext>
                </a:extLst>
              </p:cNvPr>
              <p:cNvCxnSpPr/>
              <p:nvPr/>
            </p:nvCxnSpPr>
            <p:spPr>
              <a:xfrm>
                <a:off x="1795832" y="4582063"/>
                <a:ext cx="8734092" cy="0"/>
              </a:xfrm>
              <a:prstGeom prst="straightConnector1">
                <a:avLst/>
              </a:prstGeom>
              <a:ln w="28575">
                <a:solidFill>
                  <a:srgbClr val="333399"/>
                </a:solidFill>
                <a:headEnd type="triangle"/>
                <a:tailEnd type="triangle"/>
              </a:ln>
            </p:spPr>
            <p:style>
              <a:lnRef idx="1">
                <a:schemeClr val="accent6"/>
              </a:lnRef>
              <a:fillRef idx="0">
                <a:schemeClr val="accent6"/>
              </a:fillRef>
              <a:effectRef idx="0">
                <a:schemeClr val="accent6"/>
              </a:effectRef>
              <a:fontRef idx="minor">
                <a:schemeClr val="tx1"/>
              </a:fontRef>
            </p:style>
          </p:cxnSp>
          <p:sp>
            <p:nvSpPr>
              <p:cNvPr id="26" name="Rectangle 9">
                <a:extLst>
                  <a:ext uri="{FF2B5EF4-FFF2-40B4-BE49-F238E27FC236}">
                    <a16:creationId xmlns:a16="http://schemas.microsoft.com/office/drawing/2014/main" id="{1803FD77-C41A-4A3E-ABFC-B5D5BF1BE118}"/>
                  </a:ext>
                </a:extLst>
              </p:cNvPr>
              <p:cNvSpPr>
                <a:spLocks noChangeArrowheads="1"/>
              </p:cNvSpPr>
              <p:nvPr/>
            </p:nvSpPr>
            <p:spPr bwMode="auto">
              <a:xfrm>
                <a:off x="10647154" y="4454839"/>
                <a:ext cx="101449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0" hangingPunct="0"/>
                <a:r>
                  <a:rPr lang="en-GB" sz="1050" b="1">
                    <a:solidFill>
                      <a:schemeClr val="tx2"/>
                    </a:solidFill>
                    <a:latin typeface="Arial" panose="020B0604020202020204" pitchFamily="34" charset="0"/>
                    <a:ea typeface="Verdana" panose="020B0604030504040204" pitchFamily="34" charset="0"/>
                    <a:cs typeface="Arial" panose="020B0604020202020204" pitchFamily="34" charset="0"/>
                  </a:rPr>
                  <a:t>Highest Score</a:t>
                </a:r>
              </a:p>
            </p:txBody>
          </p:sp>
          <p:sp>
            <p:nvSpPr>
              <p:cNvPr id="27" name="Rectangle 9">
                <a:extLst>
                  <a:ext uri="{FF2B5EF4-FFF2-40B4-BE49-F238E27FC236}">
                    <a16:creationId xmlns:a16="http://schemas.microsoft.com/office/drawing/2014/main" id="{D033EB80-2153-4C33-BC25-DE52FB42485C}"/>
                  </a:ext>
                </a:extLst>
              </p:cNvPr>
              <p:cNvSpPr>
                <a:spLocks noChangeArrowheads="1"/>
              </p:cNvSpPr>
              <p:nvPr/>
            </p:nvSpPr>
            <p:spPr bwMode="auto">
              <a:xfrm>
                <a:off x="357388" y="4454839"/>
                <a:ext cx="1341310"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r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eaLnBrk="0" hangingPunct="0"/>
                <a:r>
                  <a:rPr lang="en-GB" sz="1050" b="1">
                    <a:solidFill>
                      <a:schemeClr val="tx2"/>
                    </a:solidFill>
                    <a:latin typeface="Arial" panose="020B0604020202020204" pitchFamily="34" charset="0"/>
                    <a:ea typeface="Verdana" panose="020B0604030504040204" pitchFamily="34" charset="0"/>
                    <a:cs typeface="Arial" panose="020B0604020202020204" pitchFamily="34" charset="0"/>
                  </a:rPr>
                  <a:t>Lowest Score</a:t>
                </a:r>
              </a:p>
            </p:txBody>
          </p:sp>
        </p:grpSp>
        <p:cxnSp>
          <p:nvCxnSpPr>
            <p:cNvPr id="5" name="Straight Connector 4">
              <a:extLst>
                <a:ext uri="{FF2B5EF4-FFF2-40B4-BE49-F238E27FC236}">
                  <a16:creationId xmlns:a16="http://schemas.microsoft.com/office/drawing/2014/main" id="{C064EF30-BF37-4DD3-8FF2-46701F170845}"/>
                </a:ext>
              </a:extLst>
            </p:cNvPr>
            <p:cNvCxnSpPr/>
            <p:nvPr/>
          </p:nvCxnSpPr>
          <p:spPr>
            <a:xfrm flipH="1">
              <a:off x="6136192" y="4923689"/>
              <a:ext cx="0" cy="253916"/>
            </a:xfrm>
            <a:prstGeom prst="line">
              <a:avLst/>
            </a:prstGeom>
            <a:ln>
              <a:solidFill>
                <a:srgbClr val="333399"/>
              </a:solidFill>
            </a:ln>
            <a:effectLst>
              <a:outerShdw blurRad="40000" dist="20000" dir="5400000" rotWithShape="0">
                <a:srgbClr val="000000">
                  <a:alpha val="0"/>
                </a:srgbClr>
              </a:outerShdw>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AD5F5F6C-E3FC-48AE-89BA-C38342C392DB}"/>
                </a:ext>
              </a:extLst>
            </p:cNvPr>
            <p:cNvCxnSpPr/>
            <p:nvPr/>
          </p:nvCxnSpPr>
          <p:spPr>
            <a:xfrm flipH="1">
              <a:off x="4062804" y="4927804"/>
              <a:ext cx="0" cy="253916"/>
            </a:xfrm>
            <a:prstGeom prst="line">
              <a:avLst/>
            </a:prstGeom>
            <a:ln>
              <a:solidFill>
                <a:srgbClr val="333399"/>
              </a:solidFill>
            </a:ln>
            <a:effectLst>
              <a:outerShdw blurRad="40000" dist="20000" dir="5400000" rotWithShape="0">
                <a:srgbClr val="000000">
                  <a:alpha val="0"/>
                </a:srgbClr>
              </a:outerShdw>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A51A7A0A-550A-462B-AFA0-AC5B0F2EB2E2}"/>
                </a:ext>
              </a:extLst>
            </p:cNvPr>
            <p:cNvCxnSpPr/>
            <p:nvPr/>
          </p:nvCxnSpPr>
          <p:spPr>
            <a:xfrm flipH="1">
              <a:off x="8294836" y="4927804"/>
              <a:ext cx="0" cy="253916"/>
            </a:xfrm>
            <a:prstGeom prst="line">
              <a:avLst/>
            </a:prstGeom>
            <a:ln>
              <a:solidFill>
                <a:srgbClr val="333399"/>
              </a:solidFill>
            </a:ln>
            <a:effectLst>
              <a:outerShdw blurRad="40000" dist="20000" dir="5400000" rotWithShape="0">
                <a:srgbClr val="000000">
                  <a:alpha val="0"/>
                </a:srgbClr>
              </a:outerShdw>
            </a:effectLst>
          </p:spPr>
          <p:style>
            <a:lnRef idx="2">
              <a:schemeClr val="accent1"/>
            </a:lnRef>
            <a:fillRef idx="0">
              <a:schemeClr val="accent1"/>
            </a:fillRef>
            <a:effectRef idx="1">
              <a:schemeClr val="accent1"/>
            </a:effectRef>
            <a:fontRef idx="minor">
              <a:schemeClr val="tx1"/>
            </a:fontRef>
          </p:style>
        </p:cxnSp>
      </p:grpSp>
      <p:sp>
        <p:nvSpPr>
          <p:cNvPr id="6" name="Slide Number Placeholder 5">
            <a:extLst>
              <a:ext uri="{FF2B5EF4-FFF2-40B4-BE49-F238E27FC236}">
                <a16:creationId xmlns:a16="http://schemas.microsoft.com/office/drawing/2014/main" id="{8F7A5CD9-50E9-48AF-88D3-EF9E0FF78DD1}"/>
              </a:ext>
            </a:extLst>
          </p:cNvPr>
          <p:cNvSpPr>
            <a:spLocks noGrp="1"/>
          </p:cNvSpPr>
          <p:nvPr>
            <p:ph type="sldNum" sz="quarter" idx="4"/>
          </p:nvPr>
        </p:nvSpPr>
        <p:spPr/>
        <p:txBody>
          <a:bodyPr/>
          <a:lstStyle/>
          <a:p>
            <a:fld id="{13DAD56E-802A-2646-A8DB-6610A51D0FC3}" type="slidenum">
              <a:rPr lang="en-US" smtClean="0"/>
              <a:t>23</a:t>
            </a:fld>
            <a:endParaRPr lang="en-US"/>
          </a:p>
        </p:txBody>
      </p:sp>
    </p:spTree>
    <p:extLst>
      <p:ext uri="{BB962C8B-B14F-4D97-AF65-F5344CB8AC3E}">
        <p14:creationId xmlns:p14="http://schemas.microsoft.com/office/powerpoint/2010/main" val="2073784668"/>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155C965-C260-4479-9911-F51FE5C41D4C}"/>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39CB4C0-AB0B-410D-9A82-CBA7A993E29E}"/>
              </a:ext>
            </a:extLst>
          </p:cNvPr>
          <p:cNvSpPr>
            <a:spLocks noGrp="1"/>
          </p:cNvSpPr>
          <p:nvPr>
            <p:ph type="title"/>
          </p:nvPr>
        </p:nvSpPr>
        <p:spPr/>
        <p:txBody>
          <a:bodyPr>
            <a:noAutofit/>
          </a:bodyPr>
          <a:lstStyle/>
          <a:p>
            <a:r>
              <a:rPr lang="en-CA" sz="2400" b="1">
                <a:solidFill>
                  <a:srgbClr val="003A8C"/>
                </a:solidFill>
                <a:latin typeface="Helvetica" panose="020B0604020202020204" pitchFamily="34" charset="0"/>
                <a:cs typeface="Helvetica" panose="020B0604020202020204" pitchFamily="34" charset="0"/>
              </a:rPr>
              <a:t>BWI – Ranking Amongst ASQ Global Airports</a:t>
            </a:r>
            <a:br>
              <a:rPr lang="en-US"/>
            </a:br>
            <a:r>
              <a:rPr lang="en-US" b="0">
                <a:solidFill>
                  <a:schemeClr val="bg2"/>
                </a:solidFill>
              </a:rPr>
              <a:t>Overall Experience – Leaders (1/4)</a:t>
            </a:r>
            <a:endParaRPr lang="en-CA" b="0">
              <a:solidFill>
                <a:schemeClr val="bg2"/>
              </a:solidFill>
            </a:endParaRPr>
          </a:p>
        </p:txBody>
      </p:sp>
      <p:sp>
        <p:nvSpPr>
          <p:cNvPr id="8" name="Text Placeholder 7">
            <a:extLst>
              <a:ext uri="{FF2B5EF4-FFF2-40B4-BE49-F238E27FC236}">
                <a16:creationId xmlns:a16="http://schemas.microsoft.com/office/drawing/2014/main" id="{AB1BC1A1-91CA-47B4-868E-C7B772A77ABA}"/>
              </a:ext>
            </a:extLst>
          </p:cNvPr>
          <p:cNvSpPr>
            <a:spLocks noGrp="1"/>
          </p:cNvSpPr>
          <p:nvPr>
            <p:ph type="body" sz="quarter" idx="11"/>
          </p:nvPr>
        </p:nvSpPr>
        <p:spPr>
          <a:xfrm>
            <a:off x="342900" y="6167022"/>
            <a:ext cx="11520488" cy="376238"/>
          </a:xfrm>
        </p:spPr>
        <p:txBody>
          <a:bodyPr>
            <a:noAutofit/>
          </a:bodyPr>
          <a:lstStyle/>
          <a:p>
            <a:pPr>
              <a:spcBef>
                <a:spcPct val="0"/>
              </a:spcBef>
            </a:pPr>
            <a:r>
              <a:rPr lang="en-CA"/>
              <a:t>Red bar Indicates BWI, yellow bars indicate BWI Custom Panel</a:t>
            </a:r>
          </a:p>
          <a:p>
            <a:pPr>
              <a:spcBef>
                <a:spcPct val="0"/>
              </a:spcBef>
            </a:pPr>
            <a:r>
              <a:rPr lang="en-CA"/>
              <a:t>Q4. How would you rate your EXPERIENCE today at THIS airport?</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ASQ Global average.</a:t>
            </a:r>
            <a:r>
              <a:rPr lang="en-CA"/>
              <a:t> </a:t>
            </a:r>
            <a:r>
              <a:rPr lang="en-US" b="1" i="1">
                <a:solidFill>
                  <a:schemeClr val="tx1">
                    <a:lumMod val="85000"/>
                    <a:lumOff val="15000"/>
                  </a:schemeClr>
                </a:solidFill>
              </a:rPr>
              <a:t> </a:t>
            </a:r>
          </a:p>
        </p:txBody>
      </p:sp>
      <p:graphicFrame>
        <p:nvGraphicFramePr>
          <p:cNvPr id="12" name="TableRank">
            <a:extLst>
              <a:ext uri="{FF2B5EF4-FFF2-40B4-BE49-F238E27FC236}">
                <a16:creationId xmlns:a16="http://schemas.microsoft.com/office/drawing/2014/main" id="{AB46657B-3B59-4D57-A2FD-C3AAC9B9031B}"/>
              </a:ext>
            </a:extLst>
          </p:cNvPr>
          <p:cNvGraphicFramePr>
            <a:graphicFrameLocks noGrp="1"/>
          </p:cNvGraphicFramePr>
          <p:nvPr>
            <p:extLst>
              <p:ext uri="{D42A27DB-BD31-4B8C-83A1-F6EECF244321}">
                <p14:modId xmlns:p14="http://schemas.microsoft.com/office/powerpoint/2010/main" val="684626718"/>
              </p:ext>
            </p:extLst>
          </p:nvPr>
        </p:nvGraphicFramePr>
        <p:xfrm>
          <a:off x="418354" y="1645919"/>
          <a:ext cx="11318400" cy="4300615"/>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60615">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80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bl>
          </a:graphicData>
        </a:graphic>
      </p:graphicFrame>
      <p:graphicFrame>
        <p:nvGraphicFramePr>
          <p:cNvPr id="14" name="Chart 1">
            <a:extLst>
              <a:ext uri="{FF2B5EF4-FFF2-40B4-BE49-F238E27FC236}">
                <a16:creationId xmlns:a16="http://schemas.microsoft.com/office/drawing/2014/main" id="{85F2E7F7-383E-42C7-8FBC-C3AE3E73C894}"/>
              </a:ext>
            </a:extLst>
          </p:cNvPr>
          <p:cNvGraphicFramePr/>
          <p:nvPr>
            <p:extLst>
              <p:ext uri="{D42A27DB-BD31-4B8C-83A1-F6EECF244321}">
                <p14:modId xmlns:p14="http://schemas.microsoft.com/office/powerpoint/2010/main" val="2235420736"/>
              </p:ext>
            </p:extLst>
          </p:nvPr>
        </p:nvGraphicFramePr>
        <p:xfrm>
          <a:off x="710889" y="169108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4">
            <a:extLst>
              <a:ext uri="{FF2B5EF4-FFF2-40B4-BE49-F238E27FC236}">
                <a16:creationId xmlns:a16="http://schemas.microsoft.com/office/drawing/2014/main" id="{6E60A4F5-A907-4BD7-B3E1-203B25D64658}"/>
              </a:ext>
            </a:extLst>
          </p:cNvPr>
          <p:cNvGraphicFramePr/>
          <p:nvPr>
            <p:extLst>
              <p:ext uri="{D42A27DB-BD31-4B8C-83A1-F6EECF244321}">
                <p14:modId xmlns:p14="http://schemas.microsoft.com/office/powerpoint/2010/main" val="4098816425"/>
              </p:ext>
            </p:extLst>
          </p:nvPr>
        </p:nvGraphicFramePr>
        <p:xfrm>
          <a:off x="9637334" y="169108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3">
            <a:extLst>
              <a:ext uri="{FF2B5EF4-FFF2-40B4-BE49-F238E27FC236}">
                <a16:creationId xmlns:a16="http://schemas.microsoft.com/office/drawing/2014/main" id="{72AAF036-2E5A-4441-AF60-85BBB3283A3E}"/>
              </a:ext>
            </a:extLst>
          </p:cNvPr>
          <p:cNvGraphicFramePr/>
          <p:nvPr>
            <p:extLst>
              <p:ext uri="{D42A27DB-BD31-4B8C-83A1-F6EECF244321}">
                <p14:modId xmlns:p14="http://schemas.microsoft.com/office/powerpoint/2010/main" val="248957613"/>
              </p:ext>
            </p:extLst>
          </p:nvPr>
        </p:nvGraphicFramePr>
        <p:xfrm>
          <a:off x="6661005" y="169108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
            <a:extLst>
              <a:ext uri="{FF2B5EF4-FFF2-40B4-BE49-F238E27FC236}">
                <a16:creationId xmlns:a16="http://schemas.microsoft.com/office/drawing/2014/main" id="{1CB2376F-90BB-4F1C-9A13-154F3823A32D}"/>
              </a:ext>
            </a:extLst>
          </p:cNvPr>
          <p:cNvGraphicFramePr/>
          <p:nvPr>
            <p:extLst>
              <p:ext uri="{D42A27DB-BD31-4B8C-83A1-F6EECF244321}">
                <p14:modId xmlns:p14="http://schemas.microsoft.com/office/powerpoint/2010/main" val="1209739068"/>
              </p:ext>
            </p:extLst>
          </p:nvPr>
        </p:nvGraphicFramePr>
        <p:xfrm>
          <a:off x="3695472" y="169108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Table 2">
            <a:extLst>
              <a:ext uri="{FF2B5EF4-FFF2-40B4-BE49-F238E27FC236}">
                <a16:creationId xmlns:a16="http://schemas.microsoft.com/office/drawing/2014/main" id="{7B5366A5-70A4-4013-8380-5A3D80C62C09}"/>
              </a:ext>
            </a:extLst>
          </p:cNvPr>
          <p:cNvGraphicFramePr>
            <a:graphicFrameLocks noGrp="1"/>
          </p:cNvGraphicFramePr>
          <p:nvPr>
            <p:extLst>
              <p:ext uri="{D42A27DB-BD31-4B8C-83A1-F6EECF244321}">
                <p14:modId xmlns:p14="http://schemas.microsoft.com/office/powerpoint/2010/main" val="461543940"/>
              </p:ext>
            </p:extLst>
          </p:nvPr>
        </p:nvGraphicFramePr>
        <p:xfrm>
          <a:off x="4002675" y="1264606"/>
          <a:ext cx="2160878" cy="252000"/>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33220A55-3972-47B9-817E-4A07218167A3}"/>
              </a:ext>
            </a:extLst>
          </p:cNvPr>
          <p:cNvGraphicFramePr>
            <a:graphicFrameLocks noGrp="1"/>
          </p:cNvGraphicFramePr>
          <p:nvPr>
            <p:extLst>
              <p:ext uri="{D42A27DB-BD31-4B8C-83A1-F6EECF244321}">
                <p14:modId xmlns:p14="http://schemas.microsoft.com/office/powerpoint/2010/main" val="1825666439"/>
              </p:ext>
            </p:extLst>
          </p:nvPr>
        </p:nvGraphicFramePr>
        <p:xfrm>
          <a:off x="438675" y="1264606"/>
          <a:ext cx="3384000"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6" name="Table 3">
            <a:extLst>
              <a:ext uri="{FF2B5EF4-FFF2-40B4-BE49-F238E27FC236}">
                <a16:creationId xmlns:a16="http://schemas.microsoft.com/office/drawing/2014/main" id="{48049D95-B64D-4EDA-8BA4-F785F261A6D0}"/>
              </a:ext>
            </a:extLst>
          </p:cNvPr>
          <p:cNvGraphicFramePr>
            <a:graphicFrameLocks noGrp="1"/>
          </p:cNvGraphicFramePr>
          <p:nvPr>
            <p:extLst>
              <p:ext uri="{D42A27DB-BD31-4B8C-83A1-F6EECF244321}">
                <p14:modId xmlns:p14="http://schemas.microsoft.com/office/powerpoint/2010/main" val="2016740084"/>
              </p:ext>
            </p:extLst>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158 / 319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sp>
        <p:nvSpPr>
          <p:cNvPr id="5" name="Slide Number Placeholder 4">
            <a:extLst>
              <a:ext uri="{FF2B5EF4-FFF2-40B4-BE49-F238E27FC236}">
                <a16:creationId xmlns:a16="http://schemas.microsoft.com/office/drawing/2014/main" id="{FDCE22E3-749F-4B71-A0A3-056137416711}"/>
              </a:ext>
            </a:extLst>
          </p:cNvPr>
          <p:cNvSpPr>
            <a:spLocks noGrp="1"/>
          </p:cNvSpPr>
          <p:nvPr>
            <p:ph type="sldNum" sz="quarter" idx="4"/>
          </p:nvPr>
        </p:nvSpPr>
        <p:spPr/>
        <p:txBody>
          <a:bodyPr/>
          <a:lstStyle/>
          <a:p>
            <a:fld id="{13DAD56E-802A-2646-A8DB-6610A51D0FC3}" type="slidenum">
              <a:rPr lang="en-US" smtClean="0"/>
              <a:t>24</a:t>
            </a:fld>
            <a:endParaRPr lang="en-US"/>
          </a:p>
        </p:txBody>
      </p:sp>
    </p:spTree>
    <p:extLst>
      <p:ext uri="{BB962C8B-B14F-4D97-AF65-F5344CB8AC3E}">
        <p14:creationId xmlns:p14="http://schemas.microsoft.com/office/powerpoint/2010/main" val="511111277"/>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CB4C0-AB0B-410D-9A82-CBA7A993E29E}"/>
              </a:ext>
            </a:extLst>
          </p:cNvPr>
          <p:cNvSpPr>
            <a:spLocks noGrp="1"/>
          </p:cNvSpPr>
          <p:nvPr>
            <p:ph type="title"/>
          </p:nvPr>
        </p:nvSpPr>
        <p:spPr/>
        <p:txBody>
          <a:bodyPr>
            <a:noAutofit/>
          </a:bodyPr>
          <a:lstStyle/>
          <a:p>
            <a:r>
              <a:rPr lang="en-CA" sz="2400" b="1">
                <a:solidFill>
                  <a:srgbClr val="003A8C"/>
                </a:solidFill>
                <a:latin typeface="Helvetica" panose="020B0604020202020204" pitchFamily="34" charset="0"/>
                <a:cs typeface="Helvetica" panose="020B0604020202020204" pitchFamily="34" charset="0"/>
              </a:rPr>
              <a:t>BWI – Ranking Amongst ASQ Global Airports</a:t>
            </a:r>
            <a:br>
              <a:rPr lang="en-CA" sz="2400" b="1">
                <a:solidFill>
                  <a:srgbClr val="003A8C"/>
                </a:solidFill>
                <a:latin typeface="Helvetica" panose="020B0604020202020204" pitchFamily="34" charset="0"/>
                <a:cs typeface="Helvetica" panose="020B0604020202020204" pitchFamily="34" charset="0"/>
              </a:rPr>
            </a:br>
            <a:r>
              <a:rPr lang="en-US" b="0">
                <a:solidFill>
                  <a:schemeClr val="bg2"/>
                </a:solidFill>
              </a:rPr>
              <a:t>Overall Experience – Performers (2/4)</a:t>
            </a:r>
            <a:endParaRPr lang="en-CA"/>
          </a:p>
        </p:txBody>
      </p:sp>
      <p:sp>
        <p:nvSpPr>
          <p:cNvPr id="13" name="Rectangle 12">
            <a:extLst>
              <a:ext uri="{FF2B5EF4-FFF2-40B4-BE49-F238E27FC236}">
                <a16:creationId xmlns:a16="http://schemas.microsoft.com/office/drawing/2014/main" id="{33AD2ACB-6E85-4840-9F61-1BE8E5BA81EB}"/>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1" name="Table 1">
            <a:extLst>
              <a:ext uri="{FF2B5EF4-FFF2-40B4-BE49-F238E27FC236}">
                <a16:creationId xmlns:a16="http://schemas.microsoft.com/office/drawing/2014/main" id="{D91A580D-914A-49D2-925D-AAFBC819FC05}"/>
              </a:ext>
            </a:extLst>
          </p:cNvPr>
          <p:cNvGraphicFramePr>
            <a:graphicFrameLocks noGrp="1"/>
          </p:cNvGraphicFramePr>
          <p:nvPr>
            <p:extLst>
              <p:ext uri="{D42A27DB-BD31-4B8C-83A1-F6EECF244321}">
                <p14:modId xmlns:p14="http://schemas.microsoft.com/office/powerpoint/2010/main" val="3720842457"/>
              </p:ext>
            </p:extLst>
          </p:nvPr>
        </p:nvGraphicFramePr>
        <p:xfrm>
          <a:off x="438675" y="1264606"/>
          <a:ext cx="3384000"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sp>
        <p:nvSpPr>
          <p:cNvPr id="22" name="Text Placeholder 7">
            <a:extLst>
              <a:ext uri="{FF2B5EF4-FFF2-40B4-BE49-F238E27FC236}">
                <a16:creationId xmlns:a16="http://schemas.microsoft.com/office/drawing/2014/main" id="{7153B4FB-1202-4201-9B02-5EDB586CCC45}"/>
              </a:ext>
            </a:extLst>
          </p:cNvPr>
          <p:cNvSpPr>
            <a:spLocks noGrp="1"/>
          </p:cNvSpPr>
          <p:nvPr>
            <p:ph type="body" sz="quarter" idx="11"/>
          </p:nvPr>
        </p:nvSpPr>
        <p:spPr>
          <a:xfrm>
            <a:off x="342900" y="6159500"/>
            <a:ext cx="11520488" cy="376238"/>
          </a:xfrm>
        </p:spPr>
        <p:txBody>
          <a:bodyPr>
            <a:noAutofit/>
          </a:bodyPr>
          <a:lstStyle/>
          <a:p>
            <a:pPr>
              <a:spcBef>
                <a:spcPct val="0"/>
              </a:spcBef>
            </a:pPr>
            <a:r>
              <a:rPr lang="en-CA"/>
              <a:t>Red bar Indicates BWI, yellow bars indicate BWI Custom Panel</a:t>
            </a:r>
          </a:p>
          <a:p>
            <a:pPr>
              <a:spcBef>
                <a:spcPct val="0"/>
              </a:spcBef>
            </a:pPr>
            <a:r>
              <a:rPr lang="en-CA"/>
              <a:t>Q4. How would you rate your EXPERIENCE today at THIS airport?</a:t>
            </a:r>
          </a:p>
          <a:p>
            <a:pPr>
              <a:spcBef>
                <a:spcPct val="0"/>
              </a:spcBef>
            </a:pPr>
            <a:r>
              <a:rPr lang="en-US"/>
              <a:t>Note: </a:t>
            </a:r>
            <a:r>
              <a:rPr lang="en-US">
                <a:ea typeface="Times New Roman" panose="02020603050405020304" pitchFamily="18" charset="0"/>
              </a:rPr>
              <a:t>The green and red values</a:t>
            </a:r>
            <a:r>
              <a:rPr lang="en-CA">
                <a:ea typeface="Times New Roman" panose="02020603050405020304" pitchFamily="18" charset="0"/>
              </a:rPr>
              <a:t> indicate that BWI performance is </a:t>
            </a:r>
            <a:r>
              <a:rPr lang="en-CA" b="1">
                <a:solidFill>
                  <a:srgbClr val="649B3F"/>
                </a:solidFill>
                <a:ea typeface="Times New Roman" panose="02020603050405020304" pitchFamily="18" charset="0"/>
              </a:rPr>
              <a:t>higher</a:t>
            </a:r>
            <a:r>
              <a:rPr lang="en-CA">
                <a:ea typeface="Times New Roman" panose="02020603050405020304" pitchFamily="18" charset="0"/>
              </a:rPr>
              <a:t> or </a:t>
            </a:r>
            <a:r>
              <a:rPr lang="en-CA" b="1">
                <a:solidFill>
                  <a:srgbClr val="C00000"/>
                </a:solidFill>
              </a:rPr>
              <a:t>lower</a:t>
            </a:r>
            <a:r>
              <a:rPr lang="en-CA">
                <a:ea typeface="Times New Roman" panose="02020603050405020304" pitchFamily="18" charset="0"/>
              </a:rPr>
              <a:t> at a statistically significant level (95%) compared to ASQ Global average.</a:t>
            </a:r>
            <a:r>
              <a:rPr lang="en-CA"/>
              <a:t> </a:t>
            </a:r>
            <a:r>
              <a:rPr lang="en-US" b="1"/>
              <a:t> </a:t>
            </a:r>
          </a:p>
        </p:txBody>
      </p:sp>
      <p:graphicFrame>
        <p:nvGraphicFramePr>
          <p:cNvPr id="12" name="TableRank">
            <a:extLst>
              <a:ext uri="{FF2B5EF4-FFF2-40B4-BE49-F238E27FC236}">
                <a16:creationId xmlns:a16="http://schemas.microsoft.com/office/drawing/2014/main" id="{FD9BDFF2-8C5A-4F9F-9FB7-B7C7438F5245}"/>
              </a:ext>
            </a:extLst>
          </p:cNvPr>
          <p:cNvGraphicFramePr>
            <a:graphicFrameLocks noGrp="1"/>
          </p:cNvGraphicFramePr>
          <p:nvPr>
            <p:extLst>
              <p:ext uri="{D42A27DB-BD31-4B8C-83A1-F6EECF244321}">
                <p14:modId xmlns:p14="http://schemas.microsoft.com/office/powerpoint/2010/main" val="1656478930"/>
              </p:ext>
            </p:extLst>
          </p:nvPr>
        </p:nvGraphicFramePr>
        <p:xfrm>
          <a:off x="418354" y="1645919"/>
          <a:ext cx="11318400" cy="4300615"/>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60615">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65600">
                <a:tc>
                  <a:txBody>
                    <a:bodyPr/>
                    <a:lstStyle/>
                    <a:p>
                      <a:pPr algn="ctr" rtl="0" fontAlgn="ctr"/>
                      <a:r>
                        <a:rPr lang="en-CA" sz="800" b="1" i="0" u="none" strike="noStrike">
                          <a:solidFill>
                            <a:srgbClr val="000000"/>
                          </a:solidFill>
                          <a:effectLst/>
                          <a:latin typeface="Arial" panose="020B0604020202020204" pitchFamily="34" charset="0"/>
                        </a:rPr>
                        <a:t>81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106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65600">
                <a:tc>
                  <a:txBody>
                    <a:bodyPr/>
                    <a:lstStyle/>
                    <a:p>
                      <a:pPr algn="ctr" rtl="0" fontAlgn="ctr"/>
                      <a:r>
                        <a:rPr lang="en-CA" sz="800" b="1" i="0" u="none" strike="noStrike">
                          <a:solidFill>
                            <a:srgbClr val="000000"/>
                          </a:solidFill>
                          <a:effectLst/>
                          <a:latin typeface="Arial" panose="020B0604020202020204" pitchFamily="34" charset="0"/>
                        </a:rPr>
                        <a:t>82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107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65600">
                <a:tc>
                  <a:txBody>
                    <a:bodyPr/>
                    <a:lstStyle/>
                    <a:p>
                      <a:pPr algn="ctr" rtl="0" fontAlgn="ctr"/>
                      <a:r>
                        <a:rPr lang="en-CA" sz="800" b="1" i="0" u="none" strike="noStrike">
                          <a:solidFill>
                            <a:srgbClr val="000000"/>
                          </a:solidFill>
                          <a:effectLst/>
                          <a:latin typeface="Arial" panose="020B0604020202020204" pitchFamily="34" charset="0"/>
                        </a:rPr>
                        <a:t>83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108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65600">
                <a:tc>
                  <a:txBody>
                    <a:bodyPr/>
                    <a:lstStyle/>
                    <a:p>
                      <a:pPr algn="ctr" rtl="0" fontAlgn="ctr"/>
                      <a:r>
                        <a:rPr lang="en-CA" sz="800" b="1" i="0" u="none" strike="noStrike">
                          <a:solidFill>
                            <a:srgbClr val="000000"/>
                          </a:solidFill>
                          <a:effectLst/>
                          <a:latin typeface="Arial" panose="020B0604020202020204" pitchFamily="34" charset="0"/>
                        </a:rPr>
                        <a:t>84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109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65600">
                <a:tc>
                  <a:txBody>
                    <a:bodyPr/>
                    <a:lstStyle/>
                    <a:p>
                      <a:pPr algn="ctr" rtl="0" fontAlgn="ctr"/>
                      <a:r>
                        <a:rPr lang="en-CA" sz="800" b="1" i="0" u="none" strike="noStrike">
                          <a:solidFill>
                            <a:srgbClr val="000000"/>
                          </a:solidFill>
                          <a:effectLst/>
                          <a:latin typeface="Arial" panose="020B0604020202020204" pitchFamily="34" charset="0"/>
                        </a:rPr>
                        <a:t>85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160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65600">
                <a:tc>
                  <a:txBody>
                    <a:bodyPr/>
                    <a:lstStyle/>
                    <a:p>
                      <a:pPr algn="ctr" rtl="0" fontAlgn="ctr"/>
                      <a:r>
                        <a:rPr lang="en-CA" sz="800" b="1" i="0" u="none" strike="noStrike">
                          <a:solidFill>
                            <a:srgbClr val="000000"/>
                          </a:solidFill>
                          <a:effectLst/>
                          <a:latin typeface="Arial" panose="020B0604020202020204" pitchFamily="34" charset="0"/>
                        </a:rPr>
                        <a:t>86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65600">
                <a:tc>
                  <a:txBody>
                    <a:bodyPr/>
                    <a:lstStyle/>
                    <a:p>
                      <a:pPr algn="ctr" rtl="0" fontAlgn="ctr"/>
                      <a:r>
                        <a:rPr lang="en-CA" sz="800" b="1" i="0" u="none" strike="noStrike">
                          <a:solidFill>
                            <a:srgbClr val="000000"/>
                          </a:solidFill>
                          <a:effectLst/>
                          <a:latin typeface="Arial" panose="020B0604020202020204" pitchFamily="34" charset="0"/>
                        </a:rPr>
                        <a:t>87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65600">
                <a:tc>
                  <a:txBody>
                    <a:bodyPr/>
                    <a:lstStyle/>
                    <a:p>
                      <a:pPr algn="ctr" rtl="0" fontAlgn="ctr"/>
                      <a:r>
                        <a:rPr lang="en-CA" sz="800" b="1" i="0" u="none" strike="noStrike">
                          <a:solidFill>
                            <a:srgbClr val="000000"/>
                          </a:solidFill>
                          <a:effectLst/>
                          <a:latin typeface="Arial" panose="020B0604020202020204" pitchFamily="34" charset="0"/>
                        </a:rPr>
                        <a:t>88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65600">
                <a:tc>
                  <a:txBody>
                    <a:bodyPr/>
                    <a:lstStyle/>
                    <a:p>
                      <a:pPr algn="ctr" rtl="0" fontAlgn="ctr"/>
                      <a:r>
                        <a:rPr lang="en-CA" sz="800" b="1" i="0" u="none" strike="noStrike">
                          <a:solidFill>
                            <a:srgbClr val="000000"/>
                          </a:solidFill>
                          <a:effectLst/>
                          <a:latin typeface="Arial" panose="020B0604020202020204" pitchFamily="34" charset="0"/>
                        </a:rPr>
                        <a:t>89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65600">
                <a:tc>
                  <a:txBody>
                    <a:bodyPr/>
                    <a:lstStyle/>
                    <a:p>
                      <a:pPr algn="ctr" rtl="0" fontAlgn="ctr"/>
                      <a:r>
                        <a:rPr lang="en-CA" sz="800" b="1" i="0" u="none" strike="noStrike">
                          <a:solidFill>
                            <a:srgbClr val="000000"/>
                          </a:solidFill>
                          <a:effectLst/>
                          <a:latin typeface="Arial" panose="020B0604020202020204" pitchFamily="34" charset="0"/>
                        </a:rPr>
                        <a:t>90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65600">
                <a:tc>
                  <a:txBody>
                    <a:bodyPr/>
                    <a:lstStyle/>
                    <a:p>
                      <a:pPr algn="ctr" rtl="0" fontAlgn="ctr"/>
                      <a:r>
                        <a:rPr lang="en-CA" sz="800" b="1" i="0" u="none" strike="noStrike">
                          <a:solidFill>
                            <a:srgbClr val="000000"/>
                          </a:solidFill>
                          <a:effectLst/>
                          <a:latin typeface="Arial" panose="020B0604020202020204" pitchFamily="34" charset="0"/>
                        </a:rPr>
                        <a:t>91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65600">
                <a:tc>
                  <a:txBody>
                    <a:bodyPr/>
                    <a:lstStyle/>
                    <a:p>
                      <a:pPr algn="ctr" rtl="0" fontAlgn="ctr"/>
                      <a:r>
                        <a:rPr lang="en-CA" sz="800" b="1" i="0" u="none" strike="noStrike">
                          <a:solidFill>
                            <a:srgbClr val="000000"/>
                          </a:solidFill>
                          <a:effectLst/>
                          <a:latin typeface="Arial" panose="020B0604020202020204" pitchFamily="34" charset="0"/>
                        </a:rPr>
                        <a:t>92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65600">
                <a:tc>
                  <a:txBody>
                    <a:bodyPr/>
                    <a:lstStyle/>
                    <a:p>
                      <a:pPr algn="ctr" rtl="0" fontAlgn="ctr"/>
                      <a:r>
                        <a:rPr lang="en-CA" sz="800" b="1" i="0" u="none" strike="noStrike">
                          <a:solidFill>
                            <a:srgbClr val="000000"/>
                          </a:solidFill>
                          <a:effectLst/>
                          <a:latin typeface="Arial" panose="020B0604020202020204" pitchFamily="34" charset="0"/>
                        </a:rPr>
                        <a:t>93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65600">
                <a:tc>
                  <a:txBody>
                    <a:bodyPr/>
                    <a:lstStyle/>
                    <a:p>
                      <a:pPr algn="ctr" rtl="0" fontAlgn="ctr"/>
                      <a:r>
                        <a:rPr lang="en-CA" sz="800" b="1" i="0" u="none" strike="noStrike">
                          <a:solidFill>
                            <a:srgbClr val="000000"/>
                          </a:solidFill>
                          <a:effectLst/>
                          <a:latin typeface="Arial" panose="020B0604020202020204" pitchFamily="34" charset="0"/>
                        </a:rPr>
                        <a:t>94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65600">
                <a:tc>
                  <a:txBody>
                    <a:bodyPr/>
                    <a:lstStyle/>
                    <a:p>
                      <a:pPr algn="ctr" rtl="0" fontAlgn="ctr"/>
                      <a:r>
                        <a:rPr lang="en-CA" sz="800" b="1" i="0" u="none" strike="noStrike">
                          <a:solidFill>
                            <a:srgbClr val="000000"/>
                          </a:solidFill>
                          <a:effectLst/>
                          <a:latin typeface="Arial" panose="020B0604020202020204" pitchFamily="34" charset="0"/>
                        </a:rPr>
                        <a:t>95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65600">
                <a:tc>
                  <a:txBody>
                    <a:bodyPr/>
                    <a:lstStyle/>
                    <a:p>
                      <a:pPr algn="ctr" rtl="0" fontAlgn="ctr"/>
                      <a:r>
                        <a:rPr lang="en-CA" sz="800" b="1" i="0" u="none" strike="noStrike">
                          <a:solidFill>
                            <a:srgbClr val="000000"/>
                          </a:solidFill>
                          <a:effectLst/>
                          <a:latin typeface="Arial" panose="020B0604020202020204" pitchFamily="34" charset="0"/>
                        </a:rPr>
                        <a:t>96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65600">
                <a:tc>
                  <a:txBody>
                    <a:bodyPr/>
                    <a:lstStyle/>
                    <a:p>
                      <a:pPr algn="ctr" rtl="0" fontAlgn="ctr"/>
                      <a:r>
                        <a:rPr lang="en-CA" sz="800" b="1" i="0" u="none" strike="noStrike">
                          <a:solidFill>
                            <a:srgbClr val="000000"/>
                          </a:solidFill>
                          <a:effectLst/>
                          <a:latin typeface="Arial" panose="020B0604020202020204" pitchFamily="34" charset="0"/>
                        </a:rPr>
                        <a:t>97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65600">
                <a:tc>
                  <a:txBody>
                    <a:bodyPr/>
                    <a:lstStyle/>
                    <a:p>
                      <a:pPr algn="ctr" rtl="0" fontAlgn="ctr"/>
                      <a:r>
                        <a:rPr lang="en-CA" sz="800" b="1" i="0" u="none" strike="noStrike">
                          <a:solidFill>
                            <a:srgbClr val="000000"/>
                          </a:solidFill>
                          <a:effectLst/>
                          <a:latin typeface="Arial" panose="020B0604020202020204" pitchFamily="34" charset="0"/>
                        </a:rPr>
                        <a:t>98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65600">
                <a:tc>
                  <a:txBody>
                    <a:bodyPr/>
                    <a:lstStyle/>
                    <a:p>
                      <a:pPr algn="ctr" rtl="0" fontAlgn="ctr"/>
                      <a:r>
                        <a:rPr lang="en-CA" sz="800" b="1" i="0" u="none" strike="noStrike">
                          <a:solidFill>
                            <a:srgbClr val="000000"/>
                          </a:solidFill>
                          <a:effectLst/>
                          <a:latin typeface="Arial" panose="020B0604020202020204" pitchFamily="34" charset="0"/>
                        </a:rPr>
                        <a:t>99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65600">
                <a:tc>
                  <a:txBody>
                    <a:bodyPr/>
                    <a:lstStyle/>
                    <a:p>
                      <a:pPr algn="ctr" rtl="0" fontAlgn="ctr"/>
                      <a:r>
                        <a:rPr lang="en-CA" sz="800" b="1" i="0" u="none" strike="noStrike">
                          <a:solidFill>
                            <a:srgbClr val="000000"/>
                          </a:solidFill>
                          <a:effectLst/>
                          <a:latin typeface="Arial" panose="020B0604020202020204" pitchFamily="34" charset="0"/>
                        </a:rPr>
                        <a:t>100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65600">
                <a:tc>
                  <a:txBody>
                    <a:bodyPr/>
                    <a:lstStyle/>
                    <a:p>
                      <a:pPr algn="ctr" rtl="0" fontAlgn="ctr"/>
                      <a:r>
                        <a:rPr lang="en-CA" sz="800" b="1" i="0" u="none" strike="noStrike">
                          <a:solidFill>
                            <a:srgbClr val="000000"/>
                          </a:solidFill>
                          <a:effectLst/>
                          <a:latin typeface="Arial" panose="020B0604020202020204" pitchFamily="34" charset="0"/>
                        </a:rPr>
                        <a:t>101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65600">
                <a:tc>
                  <a:txBody>
                    <a:bodyPr/>
                    <a:lstStyle/>
                    <a:p>
                      <a:pPr algn="ctr" rtl="0" fontAlgn="ctr"/>
                      <a:r>
                        <a:rPr lang="en-CA" sz="800" b="1" i="0" u="none" strike="noStrike">
                          <a:solidFill>
                            <a:srgbClr val="000000"/>
                          </a:solidFill>
                          <a:effectLst/>
                          <a:latin typeface="Arial" panose="020B0604020202020204" pitchFamily="34" charset="0"/>
                        </a:rPr>
                        <a:t>102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65600">
                <a:tc>
                  <a:txBody>
                    <a:bodyPr/>
                    <a:lstStyle/>
                    <a:p>
                      <a:pPr algn="ctr" rtl="0" fontAlgn="ctr"/>
                      <a:r>
                        <a:rPr lang="en-CA" sz="800" b="1" i="0" u="none" strike="noStrike">
                          <a:solidFill>
                            <a:srgbClr val="000000"/>
                          </a:solidFill>
                          <a:effectLst/>
                          <a:latin typeface="Arial" panose="020B0604020202020204" pitchFamily="34" charset="0"/>
                        </a:rPr>
                        <a:t>103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65600">
                <a:tc>
                  <a:txBody>
                    <a:bodyPr/>
                    <a:lstStyle/>
                    <a:p>
                      <a:pPr algn="ctr" rtl="0" fontAlgn="ctr"/>
                      <a:r>
                        <a:rPr lang="en-CA" sz="800" b="1" i="0" u="none" strike="noStrike">
                          <a:solidFill>
                            <a:srgbClr val="000000"/>
                          </a:solidFill>
                          <a:effectLst/>
                          <a:latin typeface="Arial" panose="020B0604020202020204" pitchFamily="34" charset="0"/>
                        </a:rPr>
                        <a:t>104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65600">
                <a:tc>
                  <a:txBody>
                    <a:bodyPr/>
                    <a:lstStyle/>
                    <a:p>
                      <a:pPr algn="ctr" rtl="0" fontAlgn="ctr"/>
                      <a:r>
                        <a:rPr lang="en-CA" sz="800" b="1" i="0" u="none" strike="noStrike">
                          <a:solidFill>
                            <a:srgbClr val="000000"/>
                          </a:solidFill>
                          <a:effectLst/>
                          <a:latin typeface="Arial" panose="020B0604020202020204" pitchFamily="34" charset="0"/>
                        </a:rPr>
                        <a:t>105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bl>
          </a:graphicData>
        </a:graphic>
      </p:graphicFrame>
      <p:graphicFrame>
        <p:nvGraphicFramePr>
          <p:cNvPr id="17" name="Table 2">
            <a:extLst>
              <a:ext uri="{FF2B5EF4-FFF2-40B4-BE49-F238E27FC236}">
                <a16:creationId xmlns:a16="http://schemas.microsoft.com/office/drawing/2014/main" id="{17D0C224-49BB-4A3E-9E9F-576D17693C1E}"/>
              </a:ext>
            </a:extLst>
          </p:cNvPr>
          <p:cNvGraphicFramePr>
            <a:graphicFrameLocks noGrp="1"/>
          </p:cNvGraphicFramePr>
          <p:nvPr>
            <p:extLst>
              <p:ext uri="{D42A27DB-BD31-4B8C-83A1-F6EECF244321}">
                <p14:modId xmlns:p14="http://schemas.microsoft.com/office/powerpoint/2010/main" val="2209692642"/>
              </p:ext>
            </p:extLst>
          </p:nvPr>
        </p:nvGraphicFramePr>
        <p:xfrm>
          <a:off x="4002675" y="1264606"/>
          <a:ext cx="2160878" cy="252000"/>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Table 3">
            <a:extLst>
              <a:ext uri="{FF2B5EF4-FFF2-40B4-BE49-F238E27FC236}">
                <a16:creationId xmlns:a16="http://schemas.microsoft.com/office/drawing/2014/main" id="{956AC050-8BF6-4B98-9982-DDF31B3C477E}"/>
              </a:ext>
            </a:extLst>
          </p:cNvPr>
          <p:cNvGraphicFramePr>
            <a:graphicFrameLocks noGrp="1"/>
          </p:cNvGraphicFramePr>
          <p:nvPr>
            <p:extLst>
              <p:ext uri="{D42A27DB-BD31-4B8C-83A1-F6EECF244321}">
                <p14:modId xmlns:p14="http://schemas.microsoft.com/office/powerpoint/2010/main" val="2982191475"/>
              </p:ext>
            </p:extLst>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158 / 319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14" name="Chart 1">
            <a:extLst>
              <a:ext uri="{FF2B5EF4-FFF2-40B4-BE49-F238E27FC236}">
                <a16:creationId xmlns:a16="http://schemas.microsoft.com/office/drawing/2014/main" id="{A4FC57D2-3012-1D45-9987-05EB7FA254B3}"/>
              </a:ext>
            </a:extLst>
          </p:cNvPr>
          <p:cNvGraphicFramePr/>
          <p:nvPr>
            <p:extLst>
              <p:ext uri="{D42A27DB-BD31-4B8C-83A1-F6EECF244321}">
                <p14:modId xmlns:p14="http://schemas.microsoft.com/office/powerpoint/2010/main" val="3102858191"/>
              </p:ext>
            </p:extLst>
          </p:nvPr>
        </p:nvGraphicFramePr>
        <p:xfrm>
          <a:off x="710889" y="169108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Chart 4">
            <a:extLst>
              <a:ext uri="{FF2B5EF4-FFF2-40B4-BE49-F238E27FC236}">
                <a16:creationId xmlns:a16="http://schemas.microsoft.com/office/drawing/2014/main" id="{F8D894C5-86B9-E64B-A58E-1A6C5B565153}"/>
              </a:ext>
            </a:extLst>
          </p:cNvPr>
          <p:cNvGraphicFramePr/>
          <p:nvPr>
            <p:extLst>
              <p:ext uri="{D42A27DB-BD31-4B8C-83A1-F6EECF244321}">
                <p14:modId xmlns:p14="http://schemas.microsoft.com/office/powerpoint/2010/main" val="1251276323"/>
              </p:ext>
            </p:extLst>
          </p:nvPr>
        </p:nvGraphicFramePr>
        <p:xfrm>
          <a:off x="9637334" y="169108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3">
            <a:extLst>
              <a:ext uri="{FF2B5EF4-FFF2-40B4-BE49-F238E27FC236}">
                <a16:creationId xmlns:a16="http://schemas.microsoft.com/office/drawing/2014/main" id="{48425E3A-F500-DD45-9EC6-2746784C7C66}"/>
              </a:ext>
            </a:extLst>
          </p:cNvPr>
          <p:cNvGraphicFramePr/>
          <p:nvPr>
            <p:extLst>
              <p:ext uri="{D42A27DB-BD31-4B8C-83A1-F6EECF244321}">
                <p14:modId xmlns:p14="http://schemas.microsoft.com/office/powerpoint/2010/main" val="1975430718"/>
              </p:ext>
            </p:extLst>
          </p:nvPr>
        </p:nvGraphicFramePr>
        <p:xfrm>
          <a:off x="6661005" y="169108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2">
            <a:extLst>
              <a:ext uri="{FF2B5EF4-FFF2-40B4-BE49-F238E27FC236}">
                <a16:creationId xmlns:a16="http://schemas.microsoft.com/office/drawing/2014/main" id="{D5FC25AC-20E3-2343-9447-EF1653653975}"/>
              </a:ext>
            </a:extLst>
          </p:cNvPr>
          <p:cNvGraphicFramePr/>
          <p:nvPr>
            <p:extLst>
              <p:ext uri="{D42A27DB-BD31-4B8C-83A1-F6EECF244321}">
                <p14:modId xmlns:p14="http://schemas.microsoft.com/office/powerpoint/2010/main" val="1454194339"/>
              </p:ext>
            </p:extLst>
          </p:nvPr>
        </p:nvGraphicFramePr>
        <p:xfrm>
          <a:off x="3695472" y="169108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5" name="Slide Number Placeholder 4">
            <a:extLst>
              <a:ext uri="{FF2B5EF4-FFF2-40B4-BE49-F238E27FC236}">
                <a16:creationId xmlns:a16="http://schemas.microsoft.com/office/drawing/2014/main" id="{C7A7853C-5955-47A1-8105-98226FE48380}"/>
              </a:ext>
            </a:extLst>
          </p:cNvPr>
          <p:cNvSpPr>
            <a:spLocks noGrp="1"/>
          </p:cNvSpPr>
          <p:nvPr>
            <p:ph type="sldNum" sz="quarter" idx="4"/>
          </p:nvPr>
        </p:nvSpPr>
        <p:spPr/>
        <p:txBody>
          <a:bodyPr/>
          <a:lstStyle/>
          <a:p>
            <a:fld id="{13DAD56E-802A-2646-A8DB-6610A51D0FC3}" type="slidenum">
              <a:rPr lang="en-US" smtClean="0"/>
              <a:t>25</a:t>
            </a:fld>
            <a:endParaRPr lang="en-US"/>
          </a:p>
        </p:txBody>
      </p:sp>
    </p:spTree>
    <p:extLst>
      <p:ext uri="{BB962C8B-B14F-4D97-AF65-F5344CB8AC3E}">
        <p14:creationId xmlns:p14="http://schemas.microsoft.com/office/powerpoint/2010/main" val="3645652892"/>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CB4C0-AB0B-410D-9A82-CBA7A993E29E}"/>
              </a:ext>
            </a:extLst>
          </p:cNvPr>
          <p:cNvSpPr>
            <a:spLocks noGrp="1"/>
          </p:cNvSpPr>
          <p:nvPr>
            <p:ph type="title"/>
          </p:nvPr>
        </p:nvSpPr>
        <p:spPr/>
        <p:txBody>
          <a:bodyPr>
            <a:noAutofit/>
          </a:bodyPr>
          <a:lstStyle/>
          <a:p>
            <a:r>
              <a:rPr lang="en-CA" sz="2400" b="1">
                <a:solidFill>
                  <a:srgbClr val="003A8C"/>
                </a:solidFill>
                <a:latin typeface="Helvetica" panose="020B0604020202020204" pitchFamily="34" charset="0"/>
                <a:cs typeface="Helvetica" panose="020B0604020202020204" pitchFamily="34" charset="0"/>
              </a:rPr>
              <a:t>BWI – Ranking Amongst ASQ Global Airports</a:t>
            </a:r>
            <a:br>
              <a:rPr lang="en-US"/>
            </a:br>
            <a:r>
              <a:rPr lang="en-US" b="0">
                <a:solidFill>
                  <a:schemeClr val="bg2"/>
                </a:solidFill>
              </a:rPr>
              <a:t>Overall Experience – Pursuers (3/4)</a:t>
            </a:r>
            <a:endParaRPr lang="en-CA"/>
          </a:p>
        </p:txBody>
      </p:sp>
      <p:sp>
        <p:nvSpPr>
          <p:cNvPr id="16" name="Rectangle 15">
            <a:extLst>
              <a:ext uri="{FF2B5EF4-FFF2-40B4-BE49-F238E27FC236}">
                <a16:creationId xmlns:a16="http://schemas.microsoft.com/office/drawing/2014/main" id="{211BC3CE-195D-4F3C-A0E9-5841FFF2A81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 Placeholder 7">
            <a:extLst>
              <a:ext uri="{FF2B5EF4-FFF2-40B4-BE49-F238E27FC236}">
                <a16:creationId xmlns:a16="http://schemas.microsoft.com/office/drawing/2014/main" id="{3E509830-EBF8-420C-884E-F0EE37ED9841}"/>
              </a:ext>
            </a:extLst>
          </p:cNvPr>
          <p:cNvSpPr>
            <a:spLocks noGrp="1"/>
          </p:cNvSpPr>
          <p:nvPr>
            <p:ph type="body" sz="quarter" idx="11"/>
          </p:nvPr>
        </p:nvSpPr>
        <p:spPr>
          <a:xfrm>
            <a:off x="342900" y="6159500"/>
            <a:ext cx="11520488" cy="376238"/>
          </a:xfrm>
        </p:spPr>
        <p:txBody>
          <a:bodyPr>
            <a:noAutofit/>
          </a:bodyPr>
          <a:lstStyle/>
          <a:p>
            <a:pPr>
              <a:spcBef>
                <a:spcPct val="0"/>
              </a:spcBef>
            </a:pPr>
            <a:r>
              <a:rPr lang="en-CA"/>
              <a:t>Red bar Indicates BWI, yellow bars indicate BWI Custom Panel</a:t>
            </a:r>
          </a:p>
          <a:p>
            <a:pPr>
              <a:spcBef>
                <a:spcPct val="0"/>
              </a:spcBef>
            </a:pPr>
            <a:r>
              <a:rPr lang="en-CA"/>
              <a:t>Q4. How would you rate your EXPERIENCE today at THIS airport?</a:t>
            </a:r>
          </a:p>
          <a:p>
            <a:pPr>
              <a:spcBef>
                <a:spcPct val="0"/>
              </a:spcBef>
            </a:pPr>
            <a:r>
              <a:rPr lang="en-US"/>
              <a:t>Note: </a:t>
            </a:r>
            <a:r>
              <a:rPr lang="en-US">
                <a:ea typeface="Times New Roman" panose="02020603050405020304" pitchFamily="18" charset="0"/>
              </a:rPr>
              <a:t>The green and red values</a:t>
            </a:r>
            <a:r>
              <a:rPr lang="en-CA">
                <a:ea typeface="Times New Roman" panose="02020603050405020304" pitchFamily="18" charset="0"/>
              </a:rPr>
              <a:t> indicate that BWI performance is </a:t>
            </a:r>
            <a:r>
              <a:rPr lang="en-CA" b="1">
                <a:solidFill>
                  <a:srgbClr val="649B3F"/>
                </a:solidFill>
                <a:ea typeface="Times New Roman" panose="02020603050405020304" pitchFamily="18" charset="0"/>
              </a:rPr>
              <a:t>higher</a:t>
            </a:r>
            <a:r>
              <a:rPr lang="en-CA">
                <a:ea typeface="Times New Roman" panose="02020603050405020304" pitchFamily="18" charset="0"/>
              </a:rPr>
              <a:t> or </a:t>
            </a:r>
            <a:r>
              <a:rPr lang="en-CA" b="1">
                <a:solidFill>
                  <a:srgbClr val="C00000"/>
                </a:solidFill>
              </a:rPr>
              <a:t>lower</a:t>
            </a:r>
            <a:r>
              <a:rPr lang="en-CA">
                <a:ea typeface="Times New Roman" panose="02020603050405020304" pitchFamily="18" charset="0"/>
              </a:rPr>
              <a:t> at a statistically significant level (95%) compared to ASQ Global average.</a:t>
            </a:r>
            <a:r>
              <a:rPr lang="en-CA"/>
              <a:t> </a:t>
            </a:r>
            <a:r>
              <a:rPr lang="en-US" b="1"/>
              <a:t> </a:t>
            </a:r>
          </a:p>
        </p:txBody>
      </p:sp>
      <p:graphicFrame>
        <p:nvGraphicFramePr>
          <p:cNvPr id="11" name="Table 1">
            <a:extLst>
              <a:ext uri="{FF2B5EF4-FFF2-40B4-BE49-F238E27FC236}">
                <a16:creationId xmlns:a16="http://schemas.microsoft.com/office/drawing/2014/main" id="{2C6626F9-3991-4A50-84E8-A5FA375ADD4B}"/>
              </a:ext>
            </a:extLst>
          </p:cNvPr>
          <p:cNvGraphicFramePr>
            <a:graphicFrameLocks noGrp="1"/>
          </p:cNvGraphicFramePr>
          <p:nvPr>
            <p:extLst>
              <p:ext uri="{D42A27DB-BD31-4B8C-83A1-F6EECF244321}">
                <p14:modId xmlns:p14="http://schemas.microsoft.com/office/powerpoint/2010/main" val="2313279390"/>
              </p:ext>
            </p:extLst>
          </p:nvPr>
        </p:nvGraphicFramePr>
        <p:xfrm>
          <a:off x="438675" y="1264606"/>
          <a:ext cx="3384000"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7" name="TableRank">
            <a:extLst>
              <a:ext uri="{FF2B5EF4-FFF2-40B4-BE49-F238E27FC236}">
                <a16:creationId xmlns:a16="http://schemas.microsoft.com/office/drawing/2014/main" id="{AD3F1607-EA0A-4016-82F7-B9B959D3C8D0}"/>
              </a:ext>
            </a:extLst>
          </p:cNvPr>
          <p:cNvGraphicFramePr>
            <a:graphicFrameLocks noGrp="1"/>
          </p:cNvGraphicFramePr>
          <p:nvPr>
            <p:extLst>
              <p:ext uri="{D42A27DB-BD31-4B8C-83A1-F6EECF244321}">
                <p14:modId xmlns:p14="http://schemas.microsoft.com/office/powerpoint/2010/main" val="2011882837"/>
              </p:ext>
            </p:extLst>
          </p:nvPr>
        </p:nvGraphicFramePr>
        <p:xfrm>
          <a:off x="418354" y="1645919"/>
          <a:ext cx="11318400" cy="4300615"/>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60615">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65600">
                <a:tc>
                  <a:txBody>
                    <a:bodyPr/>
                    <a:lstStyle/>
                    <a:p>
                      <a:pPr algn="ctr" rtl="0" fontAlgn="ctr"/>
                      <a:r>
                        <a:rPr lang="en-CA" sz="800" b="1" i="0" u="none" strike="noStrike">
                          <a:solidFill>
                            <a:srgbClr val="000000"/>
                          </a:solidFill>
                          <a:effectLst/>
                          <a:latin typeface="Arial" panose="020B0604020202020204" pitchFamily="34" charset="0"/>
                        </a:rPr>
                        <a:t>161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186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65600">
                <a:tc>
                  <a:txBody>
                    <a:bodyPr/>
                    <a:lstStyle/>
                    <a:p>
                      <a:pPr algn="ctr" rtl="0" fontAlgn="ctr"/>
                      <a:r>
                        <a:rPr lang="en-CA" sz="800" b="1" i="0" u="none" strike="noStrike">
                          <a:solidFill>
                            <a:srgbClr val="000000"/>
                          </a:solidFill>
                          <a:effectLst/>
                          <a:latin typeface="Arial" panose="020B0604020202020204" pitchFamily="34" charset="0"/>
                        </a:rPr>
                        <a:t>162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187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65600">
                <a:tc>
                  <a:txBody>
                    <a:bodyPr/>
                    <a:lstStyle/>
                    <a:p>
                      <a:pPr algn="ctr" rtl="0" fontAlgn="ctr"/>
                      <a:r>
                        <a:rPr lang="en-CA" sz="800" b="1" i="0" u="none" strike="noStrike">
                          <a:solidFill>
                            <a:srgbClr val="000000"/>
                          </a:solidFill>
                          <a:effectLst/>
                          <a:latin typeface="Arial" panose="020B0604020202020204" pitchFamily="34" charset="0"/>
                        </a:rPr>
                        <a:t>163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188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65600">
                <a:tc>
                  <a:txBody>
                    <a:bodyPr/>
                    <a:lstStyle/>
                    <a:p>
                      <a:pPr algn="ctr" rtl="0" fontAlgn="ctr"/>
                      <a:r>
                        <a:rPr lang="en-CA" sz="800" b="1" i="0" u="none" strike="noStrike">
                          <a:solidFill>
                            <a:srgbClr val="000000"/>
                          </a:solidFill>
                          <a:effectLst/>
                          <a:latin typeface="Arial" panose="020B0604020202020204" pitchFamily="34" charset="0"/>
                        </a:rPr>
                        <a:t>164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189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65600">
                <a:tc>
                  <a:txBody>
                    <a:bodyPr/>
                    <a:lstStyle/>
                    <a:p>
                      <a:pPr algn="ctr" rtl="0" fontAlgn="ctr"/>
                      <a:r>
                        <a:rPr lang="en-CA" sz="800" b="1" i="0" u="none" strike="noStrike">
                          <a:solidFill>
                            <a:srgbClr val="000000"/>
                          </a:solidFill>
                          <a:effectLst/>
                          <a:latin typeface="Arial" panose="020B0604020202020204" pitchFamily="34" charset="0"/>
                        </a:rPr>
                        <a:t>165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240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65600">
                <a:tc>
                  <a:txBody>
                    <a:bodyPr/>
                    <a:lstStyle/>
                    <a:p>
                      <a:pPr algn="ctr" rtl="0" fontAlgn="ctr"/>
                      <a:r>
                        <a:rPr lang="en-CA" sz="800" b="1" i="0" u="none" strike="noStrike">
                          <a:solidFill>
                            <a:srgbClr val="000000"/>
                          </a:solidFill>
                          <a:effectLst/>
                          <a:latin typeface="Arial" panose="020B0604020202020204" pitchFamily="34" charset="0"/>
                        </a:rPr>
                        <a:t>166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65600">
                <a:tc>
                  <a:txBody>
                    <a:bodyPr/>
                    <a:lstStyle/>
                    <a:p>
                      <a:pPr algn="ctr" rtl="0" fontAlgn="ctr"/>
                      <a:r>
                        <a:rPr lang="en-CA" sz="800" b="1" i="0" u="none" strike="noStrike">
                          <a:solidFill>
                            <a:srgbClr val="000000"/>
                          </a:solidFill>
                          <a:effectLst/>
                          <a:latin typeface="Arial" panose="020B0604020202020204" pitchFamily="34" charset="0"/>
                        </a:rPr>
                        <a:t>167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65600">
                <a:tc>
                  <a:txBody>
                    <a:bodyPr/>
                    <a:lstStyle/>
                    <a:p>
                      <a:pPr algn="ctr" rtl="0" fontAlgn="ctr"/>
                      <a:r>
                        <a:rPr lang="en-CA" sz="800" b="1" i="0" u="none" strike="noStrike">
                          <a:solidFill>
                            <a:srgbClr val="000000"/>
                          </a:solidFill>
                          <a:effectLst/>
                          <a:latin typeface="Arial" panose="020B0604020202020204" pitchFamily="34" charset="0"/>
                        </a:rPr>
                        <a:t>168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65600">
                <a:tc>
                  <a:txBody>
                    <a:bodyPr/>
                    <a:lstStyle/>
                    <a:p>
                      <a:pPr algn="ctr" rtl="0" fontAlgn="ctr"/>
                      <a:r>
                        <a:rPr lang="en-CA" sz="800" b="1" i="0" u="none" strike="noStrike">
                          <a:solidFill>
                            <a:srgbClr val="000000"/>
                          </a:solidFill>
                          <a:effectLst/>
                          <a:latin typeface="Arial" panose="020B0604020202020204" pitchFamily="34" charset="0"/>
                        </a:rPr>
                        <a:t>169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65600">
                <a:tc>
                  <a:txBody>
                    <a:bodyPr/>
                    <a:lstStyle/>
                    <a:p>
                      <a:pPr algn="ctr" rtl="0" fontAlgn="ctr"/>
                      <a:r>
                        <a:rPr lang="en-CA" sz="800" b="1" i="0" u="none" strike="noStrike">
                          <a:solidFill>
                            <a:srgbClr val="000000"/>
                          </a:solidFill>
                          <a:effectLst/>
                          <a:latin typeface="Arial" panose="020B0604020202020204" pitchFamily="34" charset="0"/>
                        </a:rPr>
                        <a:t>170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65600">
                <a:tc>
                  <a:txBody>
                    <a:bodyPr/>
                    <a:lstStyle/>
                    <a:p>
                      <a:pPr algn="ctr" rtl="0" fontAlgn="ctr"/>
                      <a:r>
                        <a:rPr lang="en-CA" sz="800" b="1" i="0" u="none" strike="noStrike">
                          <a:solidFill>
                            <a:srgbClr val="000000"/>
                          </a:solidFill>
                          <a:effectLst/>
                          <a:latin typeface="Arial" panose="020B0604020202020204" pitchFamily="34" charset="0"/>
                        </a:rPr>
                        <a:t>171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65600">
                <a:tc>
                  <a:txBody>
                    <a:bodyPr/>
                    <a:lstStyle/>
                    <a:p>
                      <a:pPr algn="ctr" rtl="0" fontAlgn="ctr"/>
                      <a:r>
                        <a:rPr lang="en-CA" sz="800" b="1" i="0" u="none" strike="noStrike">
                          <a:solidFill>
                            <a:srgbClr val="000000"/>
                          </a:solidFill>
                          <a:effectLst/>
                          <a:latin typeface="Arial" panose="020B0604020202020204" pitchFamily="34" charset="0"/>
                        </a:rPr>
                        <a:t>172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65600">
                <a:tc>
                  <a:txBody>
                    <a:bodyPr/>
                    <a:lstStyle/>
                    <a:p>
                      <a:pPr algn="ctr" rtl="0" fontAlgn="ctr"/>
                      <a:r>
                        <a:rPr lang="en-CA" sz="800" b="1" i="0" u="none" strike="noStrike">
                          <a:solidFill>
                            <a:srgbClr val="000000"/>
                          </a:solidFill>
                          <a:effectLst/>
                          <a:latin typeface="Arial" panose="020B0604020202020204" pitchFamily="34" charset="0"/>
                        </a:rPr>
                        <a:t>173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65600">
                <a:tc>
                  <a:txBody>
                    <a:bodyPr/>
                    <a:lstStyle/>
                    <a:p>
                      <a:pPr algn="ctr" rtl="0" fontAlgn="ctr"/>
                      <a:r>
                        <a:rPr lang="en-CA" sz="800" b="1" i="0" u="none" strike="noStrike">
                          <a:solidFill>
                            <a:srgbClr val="000000"/>
                          </a:solidFill>
                          <a:effectLst/>
                          <a:latin typeface="Arial" panose="020B0604020202020204" pitchFamily="34" charset="0"/>
                        </a:rPr>
                        <a:t>174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65600">
                <a:tc>
                  <a:txBody>
                    <a:bodyPr/>
                    <a:lstStyle/>
                    <a:p>
                      <a:pPr algn="ctr" rtl="0" fontAlgn="ctr"/>
                      <a:r>
                        <a:rPr lang="en-CA" sz="800" b="1" i="0" u="none" strike="noStrike">
                          <a:solidFill>
                            <a:srgbClr val="000000"/>
                          </a:solidFill>
                          <a:effectLst/>
                          <a:latin typeface="Arial" panose="020B0604020202020204" pitchFamily="34" charset="0"/>
                        </a:rPr>
                        <a:t>175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65600">
                <a:tc>
                  <a:txBody>
                    <a:bodyPr/>
                    <a:lstStyle/>
                    <a:p>
                      <a:pPr algn="ctr" rtl="0" fontAlgn="ctr"/>
                      <a:r>
                        <a:rPr lang="en-CA" sz="800" b="1" i="0" u="none" strike="noStrike">
                          <a:solidFill>
                            <a:srgbClr val="000000"/>
                          </a:solidFill>
                          <a:effectLst/>
                          <a:latin typeface="Arial" panose="020B0604020202020204" pitchFamily="34" charset="0"/>
                        </a:rPr>
                        <a:t>176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65600">
                <a:tc>
                  <a:txBody>
                    <a:bodyPr/>
                    <a:lstStyle/>
                    <a:p>
                      <a:pPr algn="ctr" rtl="0" fontAlgn="ctr"/>
                      <a:r>
                        <a:rPr lang="en-CA" sz="800" b="1" i="0" u="none" strike="noStrike">
                          <a:solidFill>
                            <a:srgbClr val="000000"/>
                          </a:solidFill>
                          <a:effectLst/>
                          <a:latin typeface="Arial" panose="020B0604020202020204" pitchFamily="34" charset="0"/>
                        </a:rPr>
                        <a:t>177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65600">
                <a:tc>
                  <a:txBody>
                    <a:bodyPr/>
                    <a:lstStyle/>
                    <a:p>
                      <a:pPr algn="ctr" rtl="0" fontAlgn="ctr"/>
                      <a:r>
                        <a:rPr lang="en-CA" sz="800" b="1" i="0" u="none" strike="noStrike">
                          <a:solidFill>
                            <a:srgbClr val="000000"/>
                          </a:solidFill>
                          <a:effectLst/>
                          <a:latin typeface="Arial" panose="020B0604020202020204" pitchFamily="34" charset="0"/>
                        </a:rPr>
                        <a:t>178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65600">
                <a:tc>
                  <a:txBody>
                    <a:bodyPr/>
                    <a:lstStyle/>
                    <a:p>
                      <a:pPr algn="ctr" rtl="0" fontAlgn="ctr"/>
                      <a:r>
                        <a:rPr lang="en-CA" sz="800" b="1" i="0" u="none" strike="noStrike">
                          <a:solidFill>
                            <a:srgbClr val="000000"/>
                          </a:solidFill>
                          <a:effectLst/>
                          <a:latin typeface="Arial" panose="020B0604020202020204" pitchFamily="34" charset="0"/>
                        </a:rPr>
                        <a:t>179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65600">
                <a:tc>
                  <a:txBody>
                    <a:bodyPr/>
                    <a:lstStyle/>
                    <a:p>
                      <a:pPr algn="ctr" rtl="0" fontAlgn="ctr"/>
                      <a:r>
                        <a:rPr lang="en-CA" sz="800" b="1" i="0" u="none" strike="noStrike">
                          <a:solidFill>
                            <a:srgbClr val="000000"/>
                          </a:solidFill>
                          <a:effectLst/>
                          <a:latin typeface="Arial" panose="020B0604020202020204" pitchFamily="34" charset="0"/>
                        </a:rPr>
                        <a:t>180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65600">
                <a:tc>
                  <a:txBody>
                    <a:bodyPr/>
                    <a:lstStyle/>
                    <a:p>
                      <a:pPr algn="ctr" rtl="0" fontAlgn="ctr"/>
                      <a:r>
                        <a:rPr lang="en-CA" sz="800" b="1" i="0" u="none" strike="noStrike">
                          <a:solidFill>
                            <a:srgbClr val="000000"/>
                          </a:solidFill>
                          <a:effectLst/>
                          <a:latin typeface="Arial" panose="020B0604020202020204" pitchFamily="34" charset="0"/>
                        </a:rPr>
                        <a:t>181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65600">
                <a:tc>
                  <a:txBody>
                    <a:bodyPr/>
                    <a:lstStyle/>
                    <a:p>
                      <a:pPr algn="ctr" rtl="0" fontAlgn="ctr"/>
                      <a:r>
                        <a:rPr lang="en-CA" sz="800" b="1" i="0" u="none" strike="noStrike">
                          <a:solidFill>
                            <a:srgbClr val="000000"/>
                          </a:solidFill>
                          <a:effectLst/>
                          <a:latin typeface="Arial" panose="020B0604020202020204" pitchFamily="34" charset="0"/>
                        </a:rPr>
                        <a:t>182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65600">
                <a:tc>
                  <a:txBody>
                    <a:bodyPr/>
                    <a:lstStyle/>
                    <a:p>
                      <a:pPr algn="ctr" rtl="0" fontAlgn="ctr"/>
                      <a:r>
                        <a:rPr lang="en-CA" sz="800" b="1" i="0" u="none" strike="noStrike">
                          <a:solidFill>
                            <a:srgbClr val="000000"/>
                          </a:solidFill>
                          <a:effectLst/>
                          <a:latin typeface="Arial" panose="020B0604020202020204" pitchFamily="34" charset="0"/>
                        </a:rPr>
                        <a:t>183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65600">
                <a:tc>
                  <a:txBody>
                    <a:bodyPr/>
                    <a:lstStyle/>
                    <a:p>
                      <a:pPr algn="ctr" rtl="0" fontAlgn="ctr"/>
                      <a:r>
                        <a:rPr lang="en-CA" sz="800" b="1" i="0" u="none" strike="noStrike">
                          <a:solidFill>
                            <a:srgbClr val="000000"/>
                          </a:solidFill>
                          <a:effectLst/>
                          <a:latin typeface="Arial" panose="020B0604020202020204" pitchFamily="34" charset="0"/>
                        </a:rPr>
                        <a:t>184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65600">
                <a:tc>
                  <a:txBody>
                    <a:bodyPr/>
                    <a:lstStyle/>
                    <a:p>
                      <a:pPr algn="ctr" rtl="0" fontAlgn="ctr"/>
                      <a:r>
                        <a:rPr lang="en-CA" sz="800" b="1" i="0" u="none" strike="noStrike">
                          <a:solidFill>
                            <a:srgbClr val="000000"/>
                          </a:solidFill>
                          <a:effectLst/>
                          <a:latin typeface="Arial" panose="020B0604020202020204" pitchFamily="34" charset="0"/>
                        </a:rPr>
                        <a:t>185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bl>
          </a:graphicData>
        </a:graphic>
      </p:graphicFrame>
      <p:graphicFrame>
        <p:nvGraphicFramePr>
          <p:cNvPr id="14" name="Table 3">
            <a:extLst>
              <a:ext uri="{FF2B5EF4-FFF2-40B4-BE49-F238E27FC236}">
                <a16:creationId xmlns:a16="http://schemas.microsoft.com/office/drawing/2014/main" id="{9341FF31-8299-40A2-A7D0-9C2440D89071}"/>
              </a:ext>
            </a:extLst>
          </p:cNvPr>
          <p:cNvGraphicFramePr>
            <a:graphicFrameLocks noGrp="1"/>
          </p:cNvGraphicFramePr>
          <p:nvPr>
            <p:extLst>
              <p:ext uri="{D42A27DB-BD31-4B8C-83A1-F6EECF244321}">
                <p14:modId xmlns:p14="http://schemas.microsoft.com/office/powerpoint/2010/main" val="3687608281"/>
              </p:ext>
            </p:extLst>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158 / 319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3" name="Table 2">
            <a:extLst>
              <a:ext uri="{FF2B5EF4-FFF2-40B4-BE49-F238E27FC236}">
                <a16:creationId xmlns:a16="http://schemas.microsoft.com/office/drawing/2014/main" id="{9DD467E2-573D-453E-93A4-4AF26AA5C2C3}"/>
              </a:ext>
            </a:extLst>
          </p:cNvPr>
          <p:cNvGraphicFramePr>
            <a:graphicFrameLocks noGrp="1"/>
          </p:cNvGraphicFramePr>
          <p:nvPr>
            <p:extLst>
              <p:ext uri="{D42A27DB-BD31-4B8C-83A1-F6EECF244321}">
                <p14:modId xmlns:p14="http://schemas.microsoft.com/office/powerpoint/2010/main" val="3982039435"/>
              </p:ext>
            </p:extLst>
          </p:nvPr>
        </p:nvGraphicFramePr>
        <p:xfrm>
          <a:off x="4002675" y="1264606"/>
          <a:ext cx="2160878" cy="252000"/>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Chart 1">
            <a:extLst>
              <a:ext uri="{FF2B5EF4-FFF2-40B4-BE49-F238E27FC236}">
                <a16:creationId xmlns:a16="http://schemas.microsoft.com/office/drawing/2014/main" id="{E37C29AC-686A-6B43-A85E-43152AE94C2E}"/>
              </a:ext>
            </a:extLst>
          </p:cNvPr>
          <p:cNvGraphicFramePr/>
          <p:nvPr>
            <p:extLst>
              <p:ext uri="{D42A27DB-BD31-4B8C-83A1-F6EECF244321}">
                <p14:modId xmlns:p14="http://schemas.microsoft.com/office/powerpoint/2010/main" val="3934202915"/>
              </p:ext>
            </p:extLst>
          </p:nvPr>
        </p:nvGraphicFramePr>
        <p:xfrm>
          <a:off x="710889" y="169108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2" name="Chart 4">
            <a:extLst>
              <a:ext uri="{FF2B5EF4-FFF2-40B4-BE49-F238E27FC236}">
                <a16:creationId xmlns:a16="http://schemas.microsoft.com/office/drawing/2014/main" id="{80D522AF-57A9-F646-B3A7-A2B61545640E}"/>
              </a:ext>
            </a:extLst>
          </p:cNvPr>
          <p:cNvGraphicFramePr/>
          <p:nvPr>
            <p:extLst>
              <p:ext uri="{D42A27DB-BD31-4B8C-83A1-F6EECF244321}">
                <p14:modId xmlns:p14="http://schemas.microsoft.com/office/powerpoint/2010/main" val="1251276323"/>
              </p:ext>
            </p:extLst>
          </p:nvPr>
        </p:nvGraphicFramePr>
        <p:xfrm>
          <a:off x="9637334" y="169108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3">
            <a:extLst>
              <a:ext uri="{FF2B5EF4-FFF2-40B4-BE49-F238E27FC236}">
                <a16:creationId xmlns:a16="http://schemas.microsoft.com/office/drawing/2014/main" id="{80FEBF37-79E8-7240-8A9D-483D7BCD66D5}"/>
              </a:ext>
            </a:extLst>
          </p:cNvPr>
          <p:cNvGraphicFramePr/>
          <p:nvPr>
            <p:extLst>
              <p:ext uri="{D42A27DB-BD31-4B8C-83A1-F6EECF244321}">
                <p14:modId xmlns:p14="http://schemas.microsoft.com/office/powerpoint/2010/main" val="1975430718"/>
              </p:ext>
            </p:extLst>
          </p:nvPr>
        </p:nvGraphicFramePr>
        <p:xfrm>
          <a:off x="6661005" y="169108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6" name="Chart 2">
            <a:extLst>
              <a:ext uri="{FF2B5EF4-FFF2-40B4-BE49-F238E27FC236}">
                <a16:creationId xmlns:a16="http://schemas.microsoft.com/office/drawing/2014/main" id="{39B7932D-6D6D-054C-8BBC-C8D9E1EEA9C6}"/>
              </a:ext>
            </a:extLst>
          </p:cNvPr>
          <p:cNvGraphicFramePr/>
          <p:nvPr>
            <p:extLst>
              <p:ext uri="{D42A27DB-BD31-4B8C-83A1-F6EECF244321}">
                <p14:modId xmlns:p14="http://schemas.microsoft.com/office/powerpoint/2010/main" val="1454194339"/>
              </p:ext>
            </p:extLst>
          </p:nvPr>
        </p:nvGraphicFramePr>
        <p:xfrm>
          <a:off x="3695472" y="169108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5" name="Slide Number Placeholder 4">
            <a:extLst>
              <a:ext uri="{FF2B5EF4-FFF2-40B4-BE49-F238E27FC236}">
                <a16:creationId xmlns:a16="http://schemas.microsoft.com/office/drawing/2014/main" id="{BF7FEA58-D5EE-4ABC-BF6D-F84DCFA1810B}"/>
              </a:ext>
            </a:extLst>
          </p:cNvPr>
          <p:cNvSpPr>
            <a:spLocks noGrp="1"/>
          </p:cNvSpPr>
          <p:nvPr>
            <p:ph type="sldNum" sz="quarter" idx="4"/>
          </p:nvPr>
        </p:nvSpPr>
        <p:spPr/>
        <p:txBody>
          <a:bodyPr/>
          <a:lstStyle/>
          <a:p>
            <a:fld id="{13DAD56E-802A-2646-A8DB-6610A51D0FC3}" type="slidenum">
              <a:rPr lang="en-US" smtClean="0"/>
              <a:t>26</a:t>
            </a:fld>
            <a:endParaRPr lang="en-US"/>
          </a:p>
        </p:txBody>
      </p:sp>
    </p:spTree>
    <p:extLst>
      <p:ext uri="{BB962C8B-B14F-4D97-AF65-F5344CB8AC3E}">
        <p14:creationId xmlns:p14="http://schemas.microsoft.com/office/powerpoint/2010/main" val="3265335447"/>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CB4C0-AB0B-410D-9A82-CBA7A993E29E}"/>
              </a:ext>
            </a:extLst>
          </p:cNvPr>
          <p:cNvSpPr>
            <a:spLocks noGrp="1"/>
          </p:cNvSpPr>
          <p:nvPr>
            <p:ph type="title"/>
          </p:nvPr>
        </p:nvSpPr>
        <p:spPr/>
        <p:txBody>
          <a:bodyPr>
            <a:noAutofit/>
          </a:bodyPr>
          <a:lstStyle/>
          <a:p>
            <a:r>
              <a:rPr lang="en-CA" sz="2400" b="1">
                <a:solidFill>
                  <a:srgbClr val="003A8C"/>
                </a:solidFill>
                <a:latin typeface="Helvetica" panose="020B0604020202020204" pitchFamily="34" charset="0"/>
                <a:cs typeface="Helvetica" panose="020B0604020202020204" pitchFamily="34" charset="0"/>
              </a:rPr>
              <a:t>BWI – Ranking Amongst ASQ Global Airports</a:t>
            </a:r>
            <a:br>
              <a:rPr lang="en-CA" sz="2400" b="1">
                <a:solidFill>
                  <a:srgbClr val="003A8C"/>
                </a:solidFill>
                <a:latin typeface="Helvetica" panose="020B0604020202020204" pitchFamily="34" charset="0"/>
                <a:cs typeface="Helvetica" panose="020B0604020202020204" pitchFamily="34" charset="0"/>
              </a:rPr>
            </a:br>
            <a:r>
              <a:rPr lang="en-US" b="0">
                <a:solidFill>
                  <a:schemeClr val="bg2"/>
                </a:solidFill>
              </a:rPr>
              <a:t>Overall Experience – Followers (4/4)</a:t>
            </a:r>
            <a:endParaRPr lang="en-CA"/>
          </a:p>
        </p:txBody>
      </p:sp>
      <p:sp>
        <p:nvSpPr>
          <p:cNvPr id="16" name="Rectangle 15">
            <a:extLst>
              <a:ext uri="{FF2B5EF4-FFF2-40B4-BE49-F238E27FC236}">
                <a16:creationId xmlns:a16="http://schemas.microsoft.com/office/drawing/2014/main" id="{211BC3CE-195D-4F3C-A0E9-5841FFF2A81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 Placeholder 7">
            <a:extLst>
              <a:ext uri="{FF2B5EF4-FFF2-40B4-BE49-F238E27FC236}">
                <a16:creationId xmlns:a16="http://schemas.microsoft.com/office/drawing/2014/main" id="{E3F02FE0-A404-4969-A2E6-29ECFFFB2934}"/>
              </a:ext>
            </a:extLst>
          </p:cNvPr>
          <p:cNvSpPr>
            <a:spLocks noGrp="1"/>
          </p:cNvSpPr>
          <p:nvPr>
            <p:ph type="body" sz="quarter" idx="11"/>
          </p:nvPr>
        </p:nvSpPr>
        <p:spPr>
          <a:xfrm>
            <a:off x="342900" y="6159500"/>
            <a:ext cx="11520488" cy="376238"/>
          </a:xfrm>
        </p:spPr>
        <p:txBody>
          <a:bodyPr>
            <a:noAutofit/>
          </a:bodyPr>
          <a:lstStyle/>
          <a:p>
            <a:pPr>
              <a:spcBef>
                <a:spcPct val="0"/>
              </a:spcBef>
            </a:pPr>
            <a:r>
              <a:rPr lang="en-CA"/>
              <a:t>Red bar Indicates BWI, yellow bars indicate BWI Custom Panel</a:t>
            </a:r>
          </a:p>
          <a:p>
            <a:pPr>
              <a:spcBef>
                <a:spcPct val="0"/>
              </a:spcBef>
            </a:pPr>
            <a:r>
              <a:rPr lang="en-CA"/>
              <a:t>Q4. How would you rate your EXPERIENCE today at THIS airport?</a:t>
            </a:r>
          </a:p>
          <a:p>
            <a:pPr>
              <a:spcBef>
                <a:spcPct val="0"/>
              </a:spcBef>
            </a:pPr>
            <a:r>
              <a:rPr lang="en-US"/>
              <a:t>Note: </a:t>
            </a:r>
            <a:r>
              <a:rPr lang="en-US">
                <a:ea typeface="Times New Roman" panose="02020603050405020304" pitchFamily="18" charset="0"/>
              </a:rPr>
              <a:t>The green and red values</a:t>
            </a:r>
            <a:r>
              <a:rPr lang="en-CA">
                <a:ea typeface="Times New Roman" panose="02020603050405020304" pitchFamily="18" charset="0"/>
              </a:rPr>
              <a:t> indicate that BWI performance is </a:t>
            </a:r>
            <a:r>
              <a:rPr lang="en-CA" b="1">
                <a:solidFill>
                  <a:srgbClr val="649B3F"/>
                </a:solidFill>
                <a:ea typeface="Times New Roman" panose="02020603050405020304" pitchFamily="18" charset="0"/>
              </a:rPr>
              <a:t>higher</a:t>
            </a:r>
            <a:r>
              <a:rPr lang="en-CA">
                <a:ea typeface="Times New Roman" panose="02020603050405020304" pitchFamily="18" charset="0"/>
              </a:rPr>
              <a:t> or </a:t>
            </a:r>
            <a:r>
              <a:rPr lang="en-CA" b="1">
                <a:solidFill>
                  <a:srgbClr val="C00000"/>
                </a:solidFill>
              </a:rPr>
              <a:t>lower</a:t>
            </a:r>
            <a:r>
              <a:rPr lang="en-CA">
                <a:ea typeface="Times New Roman" panose="02020603050405020304" pitchFamily="18" charset="0"/>
              </a:rPr>
              <a:t> at a statistically significant level (95%) compared to ASQ Global average.</a:t>
            </a:r>
            <a:r>
              <a:rPr lang="en-CA"/>
              <a:t> </a:t>
            </a:r>
            <a:r>
              <a:rPr lang="en-US" b="1"/>
              <a:t> </a:t>
            </a:r>
          </a:p>
        </p:txBody>
      </p:sp>
      <p:graphicFrame>
        <p:nvGraphicFramePr>
          <p:cNvPr id="11" name="Table 1">
            <a:extLst>
              <a:ext uri="{FF2B5EF4-FFF2-40B4-BE49-F238E27FC236}">
                <a16:creationId xmlns:a16="http://schemas.microsoft.com/office/drawing/2014/main" id="{B56E066A-7D9A-43A2-822A-450CBAFB8EBE}"/>
              </a:ext>
            </a:extLst>
          </p:cNvPr>
          <p:cNvGraphicFramePr>
            <a:graphicFrameLocks noGrp="1"/>
          </p:cNvGraphicFramePr>
          <p:nvPr>
            <p:extLst>
              <p:ext uri="{D42A27DB-BD31-4B8C-83A1-F6EECF244321}">
                <p14:modId xmlns:p14="http://schemas.microsoft.com/office/powerpoint/2010/main" val="2106244761"/>
              </p:ext>
            </p:extLst>
          </p:nvPr>
        </p:nvGraphicFramePr>
        <p:xfrm>
          <a:off x="438675" y="1264606"/>
          <a:ext cx="3384000"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TableRank">
            <a:extLst>
              <a:ext uri="{FF2B5EF4-FFF2-40B4-BE49-F238E27FC236}">
                <a16:creationId xmlns:a16="http://schemas.microsoft.com/office/drawing/2014/main" id="{E0FF4328-59E1-4BE9-9169-B4794FADA410}"/>
              </a:ext>
            </a:extLst>
          </p:cNvPr>
          <p:cNvGraphicFramePr>
            <a:graphicFrameLocks noGrp="1"/>
          </p:cNvGraphicFramePr>
          <p:nvPr>
            <p:extLst>
              <p:ext uri="{D42A27DB-BD31-4B8C-83A1-F6EECF244321}">
                <p14:modId xmlns:p14="http://schemas.microsoft.com/office/powerpoint/2010/main" val="3884094933"/>
              </p:ext>
            </p:extLst>
          </p:nvPr>
        </p:nvGraphicFramePr>
        <p:xfrm>
          <a:off x="418354" y="1645919"/>
          <a:ext cx="11318400" cy="4300615"/>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60615">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65600">
                <a:tc>
                  <a:txBody>
                    <a:bodyPr/>
                    <a:lstStyle/>
                    <a:p>
                      <a:pPr algn="ctr" rtl="0" fontAlgn="ctr"/>
                      <a:r>
                        <a:rPr lang="en-CA" sz="800" b="1" i="0" u="none" strike="noStrike">
                          <a:solidFill>
                            <a:srgbClr val="000000"/>
                          </a:solidFill>
                          <a:effectLst/>
                          <a:latin typeface="Arial" panose="020B0604020202020204" pitchFamily="34" charset="0"/>
                        </a:rPr>
                        <a:t>241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266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65600">
                <a:tc>
                  <a:txBody>
                    <a:bodyPr/>
                    <a:lstStyle/>
                    <a:p>
                      <a:pPr algn="ctr" rtl="0" fontAlgn="ctr"/>
                      <a:r>
                        <a:rPr lang="en-CA" sz="800" b="1" i="0" u="none" strike="noStrike">
                          <a:solidFill>
                            <a:srgbClr val="000000"/>
                          </a:solidFill>
                          <a:effectLst/>
                          <a:latin typeface="Arial" panose="020B0604020202020204" pitchFamily="34" charset="0"/>
                        </a:rPr>
                        <a:t>242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267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65600">
                <a:tc>
                  <a:txBody>
                    <a:bodyPr/>
                    <a:lstStyle/>
                    <a:p>
                      <a:pPr algn="ctr" rtl="0" fontAlgn="ctr"/>
                      <a:r>
                        <a:rPr lang="en-CA" sz="800" b="1" i="0" u="none" strike="noStrike">
                          <a:solidFill>
                            <a:srgbClr val="000000"/>
                          </a:solidFill>
                          <a:effectLst/>
                          <a:latin typeface="Arial" panose="020B0604020202020204" pitchFamily="34" charset="0"/>
                        </a:rPr>
                        <a:t>243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268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65600">
                <a:tc>
                  <a:txBody>
                    <a:bodyPr/>
                    <a:lstStyle/>
                    <a:p>
                      <a:pPr algn="ctr" rtl="0" fontAlgn="ctr"/>
                      <a:r>
                        <a:rPr lang="en-CA" sz="800" b="1" i="0" u="none" strike="noStrike">
                          <a:solidFill>
                            <a:srgbClr val="000000"/>
                          </a:solidFill>
                          <a:effectLst/>
                          <a:latin typeface="Arial" panose="020B0604020202020204" pitchFamily="34" charset="0"/>
                        </a:rPr>
                        <a:t>244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269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65600">
                <a:tc>
                  <a:txBody>
                    <a:bodyPr/>
                    <a:lstStyle/>
                    <a:p>
                      <a:pPr algn="ctr" rtl="0" fontAlgn="ctr"/>
                      <a:r>
                        <a:rPr lang="en-CA" sz="800" b="1" i="0" u="none" strike="noStrike">
                          <a:solidFill>
                            <a:srgbClr val="000000"/>
                          </a:solidFill>
                          <a:effectLst/>
                          <a:latin typeface="Arial" panose="020B0604020202020204" pitchFamily="34" charset="0"/>
                        </a:rPr>
                        <a:t>245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65600">
                <a:tc>
                  <a:txBody>
                    <a:bodyPr/>
                    <a:lstStyle/>
                    <a:p>
                      <a:pPr algn="ctr" rtl="0" fontAlgn="ctr"/>
                      <a:r>
                        <a:rPr lang="en-CA" sz="800" b="1" i="0" u="none" strike="noStrike">
                          <a:solidFill>
                            <a:srgbClr val="000000"/>
                          </a:solidFill>
                          <a:effectLst/>
                          <a:latin typeface="Arial" panose="020B0604020202020204" pitchFamily="34" charset="0"/>
                        </a:rPr>
                        <a:t>246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65600">
                <a:tc>
                  <a:txBody>
                    <a:bodyPr/>
                    <a:lstStyle/>
                    <a:p>
                      <a:pPr algn="ctr" rtl="0" fontAlgn="ctr"/>
                      <a:r>
                        <a:rPr lang="en-CA" sz="800" b="1" i="0" u="none" strike="noStrike">
                          <a:solidFill>
                            <a:srgbClr val="000000"/>
                          </a:solidFill>
                          <a:effectLst/>
                          <a:latin typeface="Arial" panose="020B0604020202020204" pitchFamily="34" charset="0"/>
                        </a:rPr>
                        <a:t>247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65600">
                <a:tc>
                  <a:txBody>
                    <a:bodyPr/>
                    <a:lstStyle/>
                    <a:p>
                      <a:pPr algn="ctr" rtl="0" fontAlgn="ctr"/>
                      <a:r>
                        <a:rPr lang="en-CA" sz="800" b="1" i="0" u="none" strike="noStrike">
                          <a:solidFill>
                            <a:srgbClr val="000000"/>
                          </a:solidFill>
                          <a:effectLst/>
                          <a:latin typeface="Arial" panose="020B0604020202020204" pitchFamily="34" charset="0"/>
                        </a:rPr>
                        <a:t>248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65600">
                <a:tc>
                  <a:txBody>
                    <a:bodyPr/>
                    <a:lstStyle/>
                    <a:p>
                      <a:pPr algn="ctr" rtl="0" fontAlgn="ctr"/>
                      <a:r>
                        <a:rPr lang="en-CA" sz="800" b="1" i="0" u="none" strike="noStrike">
                          <a:solidFill>
                            <a:srgbClr val="000000"/>
                          </a:solidFill>
                          <a:effectLst/>
                          <a:latin typeface="Arial" panose="020B0604020202020204" pitchFamily="34" charset="0"/>
                        </a:rPr>
                        <a:t>249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65600">
                <a:tc>
                  <a:txBody>
                    <a:bodyPr/>
                    <a:lstStyle/>
                    <a:p>
                      <a:pPr algn="ctr" rtl="0" fontAlgn="ctr"/>
                      <a:r>
                        <a:rPr lang="en-CA" sz="800" b="1" i="0" u="none" strike="noStrike">
                          <a:solidFill>
                            <a:srgbClr val="000000"/>
                          </a:solidFill>
                          <a:effectLst/>
                          <a:latin typeface="Arial" panose="020B0604020202020204" pitchFamily="34" charset="0"/>
                        </a:rPr>
                        <a:t>250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65600">
                <a:tc>
                  <a:txBody>
                    <a:bodyPr/>
                    <a:lstStyle/>
                    <a:p>
                      <a:pPr algn="ctr" rtl="0" fontAlgn="ctr"/>
                      <a:r>
                        <a:rPr lang="en-CA" sz="800" b="1" i="0" u="none" strike="noStrike">
                          <a:solidFill>
                            <a:srgbClr val="000000"/>
                          </a:solidFill>
                          <a:effectLst/>
                          <a:latin typeface="Arial" panose="020B0604020202020204" pitchFamily="34" charset="0"/>
                        </a:rPr>
                        <a:t>251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65600">
                <a:tc>
                  <a:txBody>
                    <a:bodyPr/>
                    <a:lstStyle/>
                    <a:p>
                      <a:pPr algn="ctr" rtl="0" fontAlgn="ctr"/>
                      <a:r>
                        <a:rPr lang="en-CA" sz="800" b="1" i="0" u="none" strike="noStrike">
                          <a:solidFill>
                            <a:srgbClr val="000000"/>
                          </a:solidFill>
                          <a:effectLst/>
                          <a:latin typeface="Arial" panose="020B0604020202020204" pitchFamily="34" charset="0"/>
                        </a:rPr>
                        <a:t>252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65600">
                <a:tc>
                  <a:txBody>
                    <a:bodyPr/>
                    <a:lstStyle/>
                    <a:p>
                      <a:pPr algn="ctr" rtl="0" fontAlgn="ctr"/>
                      <a:r>
                        <a:rPr lang="en-CA" sz="800" b="1" i="0" u="none" strike="noStrike">
                          <a:solidFill>
                            <a:srgbClr val="000000"/>
                          </a:solidFill>
                          <a:effectLst/>
                          <a:latin typeface="Arial" panose="020B0604020202020204" pitchFamily="34" charset="0"/>
                        </a:rPr>
                        <a:t>253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65600">
                <a:tc>
                  <a:txBody>
                    <a:bodyPr/>
                    <a:lstStyle/>
                    <a:p>
                      <a:pPr algn="ctr" rtl="0" fontAlgn="ctr"/>
                      <a:r>
                        <a:rPr lang="en-CA" sz="800" b="1" i="0" u="none" strike="noStrike">
                          <a:solidFill>
                            <a:srgbClr val="000000"/>
                          </a:solidFill>
                          <a:effectLst/>
                          <a:latin typeface="Arial" panose="020B0604020202020204" pitchFamily="34" charset="0"/>
                        </a:rPr>
                        <a:t>254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65600">
                <a:tc>
                  <a:txBody>
                    <a:bodyPr/>
                    <a:lstStyle/>
                    <a:p>
                      <a:pPr algn="ctr" rtl="0" fontAlgn="ctr"/>
                      <a:r>
                        <a:rPr lang="en-CA" sz="800" b="1" i="0" u="none" strike="noStrike">
                          <a:solidFill>
                            <a:srgbClr val="000000"/>
                          </a:solidFill>
                          <a:effectLst/>
                          <a:latin typeface="Arial" panose="020B0604020202020204" pitchFamily="34" charset="0"/>
                        </a:rPr>
                        <a:t>255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65600">
                <a:tc>
                  <a:txBody>
                    <a:bodyPr/>
                    <a:lstStyle/>
                    <a:p>
                      <a:pPr algn="ctr" rtl="0" fontAlgn="ctr"/>
                      <a:r>
                        <a:rPr lang="en-CA" sz="800" b="1" i="0" u="none" strike="noStrike">
                          <a:solidFill>
                            <a:srgbClr val="000000"/>
                          </a:solidFill>
                          <a:effectLst/>
                          <a:latin typeface="Arial" panose="020B0604020202020204" pitchFamily="34" charset="0"/>
                        </a:rPr>
                        <a:t>256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65600">
                <a:tc>
                  <a:txBody>
                    <a:bodyPr/>
                    <a:lstStyle/>
                    <a:p>
                      <a:pPr algn="ctr" rtl="0" fontAlgn="ctr"/>
                      <a:r>
                        <a:rPr lang="en-CA" sz="800" b="1" i="0" u="none" strike="noStrike">
                          <a:solidFill>
                            <a:srgbClr val="000000"/>
                          </a:solidFill>
                          <a:effectLst/>
                          <a:latin typeface="Arial" panose="020B0604020202020204" pitchFamily="34" charset="0"/>
                        </a:rPr>
                        <a:t>257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65600">
                <a:tc>
                  <a:txBody>
                    <a:bodyPr/>
                    <a:lstStyle/>
                    <a:p>
                      <a:pPr algn="ctr" rtl="0" fontAlgn="ctr"/>
                      <a:r>
                        <a:rPr lang="en-CA" sz="800" b="1" i="0" u="none" strike="noStrike">
                          <a:solidFill>
                            <a:srgbClr val="000000"/>
                          </a:solidFill>
                          <a:effectLst/>
                          <a:latin typeface="Arial" panose="020B0604020202020204" pitchFamily="34" charset="0"/>
                        </a:rPr>
                        <a:t>258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65600">
                <a:tc>
                  <a:txBody>
                    <a:bodyPr/>
                    <a:lstStyle/>
                    <a:p>
                      <a:pPr algn="ctr" rtl="0" fontAlgn="ctr"/>
                      <a:r>
                        <a:rPr lang="en-CA" sz="800" b="1" i="0" u="none" strike="noStrike">
                          <a:solidFill>
                            <a:srgbClr val="000000"/>
                          </a:solidFill>
                          <a:effectLst/>
                          <a:latin typeface="Arial" panose="020B0604020202020204" pitchFamily="34" charset="0"/>
                        </a:rPr>
                        <a:t>259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65600">
                <a:tc>
                  <a:txBody>
                    <a:bodyPr/>
                    <a:lstStyle/>
                    <a:p>
                      <a:pPr algn="ctr" rtl="0" fontAlgn="ctr"/>
                      <a:r>
                        <a:rPr lang="en-CA" sz="800" b="1" i="0" u="none" strike="noStrike">
                          <a:solidFill>
                            <a:srgbClr val="000000"/>
                          </a:solidFill>
                          <a:effectLst/>
                          <a:latin typeface="Arial" panose="020B0604020202020204" pitchFamily="34" charset="0"/>
                        </a:rPr>
                        <a:t>260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65600">
                <a:tc>
                  <a:txBody>
                    <a:bodyPr/>
                    <a:lstStyle/>
                    <a:p>
                      <a:pPr algn="ctr" rtl="0" fontAlgn="ctr"/>
                      <a:r>
                        <a:rPr lang="en-CA" sz="800" b="1" i="0" u="none" strike="noStrike">
                          <a:solidFill>
                            <a:srgbClr val="000000"/>
                          </a:solidFill>
                          <a:effectLst/>
                          <a:latin typeface="Arial" panose="020B0604020202020204" pitchFamily="34" charset="0"/>
                        </a:rPr>
                        <a:t>261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65600">
                <a:tc>
                  <a:txBody>
                    <a:bodyPr/>
                    <a:lstStyle/>
                    <a:p>
                      <a:pPr algn="ctr" rtl="0" fontAlgn="ctr"/>
                      <a:r>
                        <a:rPr lang="en-CA" sz="800" b="1" i="0" u="none" strike="noStrike">
                          <a:solidFill>
                            <a:srgbClr val="000000"/>
                          </a:solidFill>
                          <a:effectLst/>
                          <a:latin typeface="Arial" panose="020B0604020202020204" pitchFamily="34" charset="0"/>
                        </a:rPr>
                        <a:t>262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65600">
                <a:tc>
                  <a:txBody>
                    <a:bodyPr/>
                    <a:lstStyle/>
                    <a:p>
                      <a:pPr algn="ctr" rtl="0" fontAlgn="ctr"/>
                      <a:r>
                        <a:rPr lang="en-CA" sz="800" b="1" i="0" u="none" strike="noStrike">
                          <a:solidFill>
                            <a:srgbClr val="000000"/>
                          </a:solidFill>
                          <a:effectLst/>
                          <a:latin typeface="Arial" panose="020B0604020202020204" pitchFamily="34" charset="0"/>
                        </a:rPr>
                        <a:t>263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65600">
                <a:tc>
                  <a:txBody>
                    <a:bodyPr/>
                    <a:lstStyle/>
                    <a:p>
                      <a:pPr algn="ctr" rtl="0" fontAlgn="ctr"/>
                      <a:r>
                        <a:rPr lang="en-CA" sz="800" b="1" i="0" u="none" strike="noStrike">
                          <a:solidFill>
                            <a:srgbClr val="000000"/>
                          </a:solidFill>
                          <a:effectLst/>
                          <a:latin typeface="Arial" panose="020B0604020202020204" pitchFamily="34" charset="0"/>
                        </a:rPr>
                        <a:t>264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65600">
                <a:tc>
                  <a:txBody>
                    <a:bodyPr/>
                    <a:lstStyle/>
                    <a:p>
                      <a:pPr algn="ctr" rtl="0" fontAlgn="ctr"/>
                      <a:r>
                        <a:rPr lang="en-CA" sz="800" b="1" i="0" u="none" strike="noStrike">
                          <a:solidFill>
                            <a:srgbClr val="000000"/>
                          </a:solidFill>
                          <a:effectLst/>
                          <a:latin typeface="Arial" panose="020B0604020202020204" pitchFamily="34" charset="0"/>
                        </a:rPr>
                        <a:t>265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bl>
          </a:graphicData>
        </a:graphic>
      </p:graphicFrame>
      <p:graphicFrame>
        <p:nvGraphicFramePr>
          <p:cNvPr id="14" name="Table 3">
            <a:extLst>
              <a:ext uri="{FF2B5EF4-FFF2-40B4-BE49-F238E27FC236}">
                <a16:creationId xmlns:a16="http://schemas.microsoft.com/office/drawing/2014/main" id="{12127978-D7C8-4805-9004-DFDCF28CD622}"/>
              </a:ext>
            </a:extLst>
          </p:cNvPr>
          <p:cNvGraphicFramePr>
            <a:graphicFrameLocks noGrp="1"/>
          </p:cNvGraphicFramePr>
          <p:nvPr>
            <p:extLst>
              <p:ext uri="{D42A27DB-BD31-4B8C-83A1-F6EECF244321}">
                <p14:modId xmlns:p14="http://schemas.microsoft.com/office/powerpoint/2010/main" val="1075334530"/>
              </p:ext>
            </p:extLst>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158 / 319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FCB589E1-0FAE-4CC2-B19C-77C3E86AB258}"/>
              </a:ext>
            </a:extLst>
          </p:cNvPr>
          <p:cNvGraphicFramePr>
            <a:graphicFrameLocks noGrp="1"/>
          </p:cNvGraphicFramePr>
          <p:nvPr>
            <p:extLst>
              <p:ext uri="{D42A27DB-BD31-4B8C-83A1-F6EECF244321}">
                <p14:modId xmlns:p14="http://schemas.microsoft.com/office/powerpoint/2010/main" val="3667061683"/>
              </p:ext>
            </p:extLst>
          </p:nvPr>
        </p:nvGraphicFramePr>
        <p:xfrm>
          <a:off x="4002675" y="1264606"/>
          <a:ext cx="2160878" cy="252000"/>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5" name="Chart 1">
            <a:extLst>
              <a:ext uri="{FF2B5EF4-FFF2-40B4-BE49-F238E27FC236}">
                <a16:creationId xmlns:a16="http://schemas.microsoft.com/office/drawing/2014/main" id="{F6CD2D58-E1AC-A044-9FEB-DA69F5F49DBC}"/>
              </a:ext>
            </a:extLst>
          </p:cNvPr>
          <p:cNvGraphicFramePr/>
          <p:nvPr>
            <p:extLst>
              <p:ext uri="{D42A27DB-BD31-4B8C-83A1-F6EECF244321}">
                <p14:modId xmlns:p14="http://schemas.microsoft.com/office/powerpoint/2010/main" val="3679540054"/>
              </p:ext>
            </p:extLst>
          </p:nvPr>
        </p:nvGraphicFramePr>
        <p:xfrm>
          <a:off x="710889" y="169108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Chart 4">
            <a:extLst>
              <a:ext uri="{FF2B5EF4-FFF2-40B4-BE49-F238E27FC236}">
                <a16:creationId xmlns:a16="http://schemas.microsoft.com/office/drawing/2014/main" id="{6ED5CD74-58DD-5F42-91CA-64F4C4A9A7AA}"/>
              </a:ext>
            </a:extLst>
          </p:cNvPr>
          <p:cNvGraphicFramePr/>
          <p:nvPr>
            <p:extLst>
              <p:ext uri="{D42A27DB-BD31-4B8C-83A1-F6EECF244321}">
                <p14:modId xmlns:p14="http://schemas.microsoft.com/office/powerpoint/2010/main" val="1251276323"/>
              </p:ext>
            </p:extLst>
          </p:nvPr>
        </p:nvGraphicFramePr>
        <p:xfrm>
          <a:off x="9637334" y="169108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3">
            <a:extLst>
              <a:ext uri="{FF2B5EF4-FFF2-40B4-BE49-F238E27FC236}">
                <a16:creationId xmlns:a16="http://schemas.microsoft.com/office/drawing/2014/main" id="{33C8E52D-3404-7642-AD14-D586DDFCA607}"/>
              </a:ext>
            </a:extLst>
          </p:cNvPr>
          <p:cNvGraphicFramePr/>
          <p:nvPr>
            <p:extLst>
              <p:ext uri="{D42A27DB-BD31-4B8C-83A1-F6EECF244321}">
                <p14:modId xmlns:p14="http://schemas.microsoft.com/office/powerpoint/2010/main" val="1975430718"/>
              </p:ext>
            </p:extLst>
          </p:nvPr>
        </p:nvGraphicFramePr>
        <p:xfrm>
          <a:off x="6661005" y="169108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1" name="Chart 2">
            <a:extLst>
              <a:ext uri="{FF2B5EF4-FFF2-40B4-BE49-F238E27FC236}">
                <a16:creationId xmlns:a16="http://schemas.microsoft.com/office/drawing/2014/main" id="{372A7655-DC1C-C045-AA16-1366716B8EA7}"/>
              </a:ext>
            </a:extLst>
          </p:cNvPr>
          <p:cNvGraphicFramePr/>
          <p:nvPr>
            <p:extLst>
              <p:ext uri="{D42A27DB-BD31-4B8C-83A1-F6EECF244321}">
                <p14:modId xmlns:p14="http://schemas.microsoft.com/office/powerpoint/2010/main" val="1454194339"/>
              </p:ext>
            </p:extLst>
          </p:nvPr>
        </p:nvGraphicFramePr>
        <p:xfrm>
          <a:off x="3695472" y="169108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5" name="Slide Number Placeholder 4">
            <a:extLst>
              <a:ext uri="{FF2B5EF4-FFF2-40B4-BE49-F238E27FC236}">
                <a16:creationId xmlns:a16="http://schemas.microsoft.com/office/drawing/2014/main" id="{AE7173E2-4752-484E-AB6E-4A7A58AB2832}"/>
              </a:ext>
            </a:extLst>
          </p:cNvPr>
          <p:cNvSpPr>
            <a:spLocks noGrp="1"/>
          </p:cNvSpPr>
          <p:nvPr>
            <p:ph type="sldNum" sz="quarter" idx="4"/>
          </p:nvPr>
        </p:nvSpPr>
        <p:spPr/>
        <p:txBody>
          <a:bodyPr/>
          <a:lstStyle/>
          <a:p>
            <a:fld id="{13DAD56E-802A-2646-A8DB-6610A51D0FC3}" type="slidenum">
              <a:rPr lang="en-US" smtClean="0"/>
              <a:t>27</a:t>
            </a:fld>
            <a:endParaRPr lang="en-US"/>
          </a:p>
        </p:txBody>
      </p:sp>
    </p:spTree>
    <p:extLst>
      <p:ext uri="{BB962C8B-B14F-4D97-AF65-F5344CB8AC3E}">
        <p14:creationId xmlns:p14="http://schemas.microsoft.com/office/powerpoint/2010/main" val="297614511"/>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CB4C0-AB0B-410D-9A82-CBA7A993E29E}"/>
              </a:ext>
            </a:extLst>
          </p:cNvPr>
          <p:cNvSpPr>
            <a:spLocks noGrp="1"/>
          </p:cNvSpPr>
          <p:nvPr>
            <p:ph type="title"/>
          </p:nvPr>
        </p:nvSpPr>
        <p:spPr/>
        <p:txBody>
          <a:bodyPr>
            <a:noAutofit/>
          </a:bodyPr>
          <a:lstStyle/>
          <a:p>
            <a:r>
              <a:rPr lang="en-CA" sz="2400" b="1">
                <a:solidFill>
                  <a:srgbClr val="003A8C"/>
                </a:solidFill>
                <a:latin typeface="Helvetica" panose="020B0604020202020204" pitchFamily="34" charset="0"/>
                <a:cs typeface="Helvetica" panose="020B0604020202020204" pitchFamily="34" charset="0"/>
              </a:rPr>
              <a:t>BWI – Ranking Amongst ASQ Global Airports</a:t>
            </a:r>
            <a:br>
              <a:rPr lang="en-US"/>
            </a:br>
            <a:r>
              <a:rPr lang="en-US" b="0">
                <a:solidFill>
                  <a:schemeClr val="bg2"/>
                </a:solidFill>
              </a:rPr>
              <a:t>Overall Satisfaction – Leaders (1/4)</a:t>
            </a:r>
            <a:endParaRPr lang="en-CA"/>
          </a:p>
        </p:txBody>
      </p:sp>
      <p:sp>
        <p:nvSpPr>
          <p:cNvPr id="8" name="Text Placeholder 7">
            <a:extLst>
              <a:ext uri="{FF2B5EF4-FFF2-40B4-BE49-F238E27FC236}">
                <a16:creationId xmlns:a16="http://schemas.microsoft.com/office/drawing/2014/main" id="{45F7C341-1E2E-4CF6-A0F4-5D2A3AA9F0F9}"/>
              </a:ext>
            </a:extLst>
          </p:cNvPr>
          <p:cNvSpPr>
            <a:spLocks noGrp="1"/>
          </p:cNvSpPr>
          <p:nvPr>
            <p:ph type="body" sz="quarter" idx="11"/>
          </p:nvPr>
        </p:nvSpPr>
        <p:spPr>
          <a:xfrm>
            <a:off x="342900" y="6158230"/>
            <a:ext cx="11520488" cy="376238"/>
          </a:xfrm>
        </p:spPr>
        <p:txBody>
          <a:bodyPr>
            <a:noAutofit/>
          </a:bodyPr>
          <a:lstStyle/>
          <a:p>
            <a:pPr>
              <a:spcBef>
                <a:spcPct val="0"/>
              </a:spcBef>
            </a:pPr>
            <a:r>
              <a:rPr lang="en-CA"/>
              <a:t>Red bar Indicates BWI, yellow bars indicate BWI Custom Panel</a:t>
            </a:r>
          </a:p>
          <a:p>
            <a:pPr>
              <a:spcBef>
                <a:spcPct val="0"/>
              </a:spcBef>
            </a:pPr>
            <a:r>
              <a:rPr lang="en-CA"/>
              <a:t>Q10. Based on your experience today, please rate THIS airport on each service item: Overall Satisfaction</a:t>
            </a:r>
          </a:p>
          <a:p>
            <a:pPr>
              <a:spcBef>
                <a:spcPct val="0"/>
              </a:spcBef>
            </a:pPr>
            <a:r>
              <a:rPr lang="en-US"/>
              <a:t>Note: </a:t>
            </a:r>
            <a:r>
              <a:rPr lang="en-US">
                <a:ea typeface="Times New Roman" panose="02020603050405020304" pitchFamily="18" charset="0"/>
              </a:rPr>
              <a:t>The green and red values</a:t>
            </a:r>
            <a:r>
              <a:rPr lang="en-CA">
                <a:ea typeface="Times New Roman" panose="02020603050405020304" pitchFamily="18" charset="0"/>
              </a:rPr>
              <a:t> indicate that BWI performance is </a:t>
            </a:r>
            <a:r>
              <a:rPr lang="en-CA" b="1">
                <a:solidFill>
                  <a:srgbClr val="649B3F"/>
                </a:solidFill>
                <a:ea typeface="Times New Roman" panose="02020603050405020304" pitchFamily="18" charset="0"/>
              </a:rPr>
              <a:t>higher</a:t>
            </a:r>
            <a:r>
              <a:rPr lang="en-CA">
                <a:ea typeface="Times New Roman" panose="02020603050405020304" pitchFamily="18" charset="0"/>
              </a:rPr>
              <a:t> or </a:t>
            </a:r>
            <a:r>
              <a:rPr lang="en-CA" b="1">
                <a:solidFill>
                  <a:srgbClr val="C00000"/>
                </a:solidFill>
              </a:rPr>
              <a:t>lower</a:t>
            </a:r>
            <a:r>
              <a:rPr lang="en-CA">
                <a:ea typeface="Times New Roman" panose="02020603050405020304" pitchFamily="18" charset="0"/>
              </a:rPr>
              <a:t> at a statistically significant level (95%) compared to ASQ Global average.</a:t>
            </a:r>
            <a:r>
              <a:rPr lang="en-CA"/>
              <a:t> </a:t>
            </a:r>
            <a:r>
              <a:rPr lang="en-US" b="1"/>
              <a:t> </a:t>
            </a:r>
          </a:p>
        </p:txBody>
      </p:sp>
      <p:sp>
        <p:nvSpPr>
          <p:cNvPr id="13" name="Rectangle 12">
            <a:extLst>
              <a:ext uri="{FF2B5EF4-FFF2-40B4-BE49-F238E27FC236}">
                <a16:creationId xmlns:a16="http://schemas.microsoft.com/office/drawing/2014/main" id="{7F4FA1A1-7D82-4D98-AD98-605B37F6635F}"/>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1" name="Table 1">
            <a:extLst>
              <a:ext uri="{FF2B5EF4-FFF2-40B4-BE49-F238E27FC236}">
                <a16:creationId xmlns:a16="http://schemas.microsoft.com/office/drawing/2014/main" id="{C06D0386-CC82-478B-BCF6-6250C9A5EBF3}"/>
              </a:ext>
            </a:extLst>
          </p:cNvPr>
          <p:cNvGraphicFramePr>
            <a:graphicFrameLocks noGrp="1"/>
          </p:cNvGraphicFramePr>
          <p:nvPr>
            <p:extLst>
              <p:ext uri="{D42A27DB-BD31-4B8C-83A1-F6EECF244321}">
                <p14:modId xmlns:p14="http://schemas.microsoft.com/office/powerpoint/2010/main" val="730838160"/>
              </p:ext>
            </p:extLst>
          </p:nvPr>
        </p:nvGraphicFramePr>
        <p:xfrm>
          <a:off x="438675" y="1264606"/>
          <a:ext cx="3384000"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7" name="TableRank">
            <a:extLst>
              <a:ext uri="{FF2B5EF4-FFF2-40B4-BE49-F238E27FC236}">
                <a16:creationId xmlns:a16="http://schemas.microsoft.com/office/drawing/2014/main" id="{883A4BCE-4ED4-4816-90BB-0719EAE81A60}"/>
              </a:ext>
            </a:extLst>
          </p:cNvPr>
          <p:cNvGraphicFramePr>
            <a:graphicFrameLocks noGrp="1"/>
          </p:cNvGraphicFramePr>
          <p:nvPr>
            <p:extLst>
              <p:ext uri="{D42A27DB-BD31-4B8C-83A1-F6EECF244321}">
                <p14:modId xmlns:p14="http://schemas.microsoft.com/office/powerpoint/2010/main" val="3170293694"/>
              </p:ext>
            </p:extLst>
          </p:nvPr>
        </p:nvGraphicFramePr>
        <p:xfrm>
          <a:off x="418354" y="1645919"/>
          <a:ext cx="11318400" cy="4300615"/>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60615">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80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69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73</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65600">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75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bl>
          </a:graphicData>
        </a:graphic>
      </p:graphicFrame>
      <p:graphicFrame>
        <p:nvGraphicFramePr>
          <p:cNvPr id="15" name="Table 3">
            <a:extLst>
              <a:ext uri="{FF2B5EF4-FFF2-40B4-BE49-F238E27FC236}">
                <a16:creationId xmlns:a16="http://schemas.microsoft.com/office/drawing/2014/main" id="{D7646376-99A0-4240-9498-CEDF5927D83D}"/>
              </a:ext>
            </a:extLst>
          </p:cNvPr>
          <p:cNvGraphicFramePr>
            <a:graphicFrameLocks noGrp="1"/>
          </p:cNvGraphicFramePr>
          <p:nvPr>
            <p:extLst>
              <p:ext uri="{D42A27DB-BD31-4B8C-83A1-F6EECF244321}">
                <p14:modId xmlns:p14="http://schemas.microsoft.com/office/powerpoint/2010/main" val="1741554599"/>
              </p:ext>
            </p:extLst>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204 / 319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1" name="Table 2">
            <a:extLst>
              <a:ext uri="{FF2B5EF4-FFF2-40B4-BE49-F238E27FC236}">
                <a16:creationId xmlns:a16="http://schemas.microsoft.com/office/drawing/2014/main" id="{5418C7E2-AE08-4824-B846-6BA4A434AB2A}"/>
              </a:ext>
            </a:extLst>
          </p:cNvPr>
          <p:cNvGraphicFramePr>
            <a:graphicFrameLocks noGrp="1"/>
          </p:cNvGraphicFramePr>
          <p:nvPr>
            <p:extLst>
              <p:ext uri="{D42A27DB-BD31-4B8C-83A1-F6EECF244321}">
                <p14:modId xmlns:p14="http://schemas.microsoft.com/office/powerpoint/2010/main" val="54315128"/>
              </p:ext>
            </p:extLst>
          </p:nvPr>
        </p:nvGraphicFramePr>
        <p:xfrm>
          <a:off x="4002675" y="1264606"/>
          <a:ext cx="2160878" cy="252000"/>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4.12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4" name="Chart 1">
            <a:extLst>
              <a:ext uri="{FF2B5EF4-FFF2-40B4-BE49-F238E27FC236}">
                <a16:creationId xmlns:a16="http://schemas.microsoft.com/office/drawing/2014/main" id="{922C5624-3011-9449-BE57-102E26B737E0}"/>
              </a:ext>
            </a:extLst>
          </p:cNvPr>
          <p:cNvGraphicFramePr/>
          <p:nvPr>
            <p:extLst>
              <p:ext uri="{D42A27DB-BD31-4B8C-83A1-F6EECF244321}">
                <p14:modId xmlns:p14="http://schemas.microsoft.com/office/powerpoint/2010/main" val="2341997964"/>
              </p:ext>
            </p:extLst>
          </p:nvPr>
        </p:nvGraphicFramePr>
        <p:xfrm>
          <a:off x="710889" y="169108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Chart 4">
            <a:extLst>
              <a:ext uri="{FF2B5EF4-FFF2-40B4-BE49-F238E27FC236}">
                <a16:creationId xmlns:a16="http://schemas.microsoft.com/office/drawing/2014/main" id="{80E82663-2E4D-884F-A02B-FF9A5F84EE2B}"/>
              </a:ext>
            </a:extLst>
          </p:cNvPr>
          <p:cNvGraphicFramePr/>
          <p:nvPr>
            <p:extLst>
              <p:ext uri="{D42A27DB-BD31-4B8C-83A1-F6EECF244321}">
                <p14:modId xmlns:p14="http://schemas.microsoft.com/office/powerpoint/2010/main" val="1251276323"/>
              </p:ext>
            </p:extLst>
          </p:nvPr>
        </p:nvGraphicFramePr>
        <p:xfrm>
          <a:off x="9637334" y="169108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3">
            <a:extLst>
              <a:ext uri="{FF2B5EF4-FFF2-40B4-BE49-F238E27FC236}">
                <a16:creationId xmlns:a16="http://schemas.microsoft.com/office/drawing/2014/main" id="{BE7DE64E-0D3D-A34C-B306-8D873187B490}"/>
              </a:ext>
            </a:extLst>
          </p:cNvPr>
          <p:cNvGraphicFramePr/>
          <p:nvPr>
            <p:extLst>
              <p:ext uri="{D42A27DB-BD31-4B8C-83A1-F6EECF244321}">
                <p14:modId xmlns:p14="http://schemas.microsoft.com/office/powerpoint/2010/main" val="1975430718"/>
              </p:ext>
            </p:extLst>
          </p:nvPr>
        </p:nvGraphicFramePr>
        <p:xfrm>
          <a:off x="6661005" y="169108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2">
            <a:extLst>
              <a:ext uri="{FF2B5EF4-FFF2-40B4-BE49-F238E27FC236}">
                <a16:creationId xmlns:a16="http://schemas.microsoft.com/office/drawing/2014/main" id="{41A7D160-5E6C-3144-84E1-1E215748141C}"/>
              </a:ext>
            </a:extLst>
          </p:cNvPr>
          <p:cNvGraphicFramePr/>
          <p:nvPr>
            <p:extLst>
              <p:ext uri="{D42A27DB-BD31-4B8C-83A1-F6EECF244321}">
                <p14:modId xmlns:p14="http://schemas.microsoft.com/office/powerpoint/2010/main" val="1454194339"/>
              </p:ext>
            </p:extLst>
          </p:nvPr>
        </p:nvGraphicFramePr>
        <p:xfrm>
          <a:off x="3695472" y="169108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5" name="Slide Number Placeholder 4">
            <a:extLst>
              <a:ext uri="{FF2B5EF4-FFF2-40B4-BE49-F238E27FC236}">
                <a16:creationId xmlns:a16="http://schemas.microsoft.com/office/drawing/2014/main" id="{CA7CC694-77C5-4958-8BB6-EBB663CBC70D}"/>
              </a:ext>
            </a:extLst>
          </p:cNvPr>
          <p:cNvSpPr>
            <a:spLocks noGrp="1"/>
          </p:cNvSpPr>
          <p:nvPr>
            <p:ph type="sldNum" sz="quarter" idx="4"/>
          </p:nvPr>
        </p:nvSpPr>
        <p:spPr/>
        <p:txBody>
          <a:bodyPr/>
          <a:lstStyle/>
          <a:p>
            <a:fld id="{13DAD56E-802A-2646-A8DB-6610A51D0FC3}" type="slidenum">
              <a:rPr lang="en-US" smtClean="0"/>
              <a:t>28</a:t>
            </a:fld>
            <a:endParaRPr lang="en-US"/>
          </a:p>
        </p:txBody>
      </p:sp>
    </p:spTree>
    <p:extLst>
      <p:ext uri="{BB962C8B-B14F-4D97-AF65-F5344CB8AC3E}">
        <p14:creationId xmlns:p14="http://schemas.microsoft.com/office/powerpoint/2010/main" val="3846837029"/>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CB4C0-AB0B-410D-9A82-CBA7A993E29E}"/>
              </a:ext>
            </a:extLst>
          </p:cNvPr>
          <p:cNvSpPr>
            <a:spLocks noGrp="1"/>
          </p:cNvSpPr>
          <p:nvPr>
            <p:ph type="title"/>
          </p:nvPr>
        </p:nvSpPr>
        <p:spPr/>
        <p:txBody>
          <a:bodyPr>
            <a:noAutofit/>
          </a:bodyPr>
          <a:lstStyle/>
          <a:p>
            <a:r>
              <a:rPr lang="en-CA" sz="2400" b="1">
                <a:solidFill>
                  <a:srgbClr val="003A8C"/>
                </a:solidFill>
                <a:latin typeface="Helvetica" panose="020B0604020202020204" pitchFamily="34" charset="0"/>
                <a:cs typeface="Helvetica" panose="020B0604020202020204" pitchFamily="34" charset="0"/>
              </a:rPr>
              <a:t>BWI – Ranking Amongst ASQ Global Airports</a:t>
            </a:r>
            <a:br>
              <a:rPr lang="en-US"/>
            </a:br>
            <a:r>
              <a:rPr lang="en-US" b="0">
                <a:solidFill>
                  <a:schemeClr val="bg2"/>
                </a:solidFill>
              </a:rPr>
              <a:t>Overall Satisfaction – Performers (2/4)</a:t>
            </a:r>
            <a:endParaRPr lang="en-CA"/>
          </a:p>
        </p:txBody>
      </p:sp>
      <p:sp>
        <p:nvSpPr>
          <p:cNvPr id="8" name="Text Placeholder 7">
            <a:extLst>
              <a:ext uri="{FF2B5EF4-FFF2-40B4-BE49-F238E27FC236}">
                <a16:creationId xmlns:a16="http://schemas.microsoft.com/office/drawing/2014/main" id="{88FF9F49-3788-49D1-BA57-1B1A5EAF6EED}"/>
              </a:ext>
            </a:extLst>
          </p:cNvPr>
          <p:cNvSpPr>
            <a:spLocks noGrp="1"/>
          </p:cNvSpPr>
          <p:nvPr>
            <p:ph type="body" sz="quarter" idx="11"/>
          </p:nvPr>
        </p:nvSpPr>
        <p:spPr>
          <a:xfrm>
            <a:off x="342900" y="6160135"/>
            <a:ext cx="11520488" cy="376238"/>
          </a:xfrm>
        </p:spPr>
        <p:txBody>
          <a:bodyPr>
            <a:noAutofit/>
          </a:bodyPr>
          <a:lstStyle/>
          <a:p>
            <a:pPr>
              <a:spcBef>
                <a:spcPct val="0"/>
              </a:spcBef>
            </a:pPr>
            <a:r>
              <a:rPr lang="en-CA"/>
              <a:t>Red bar Indicates BWI, yellow bars indicate BWI Custom Panel</a:t>
            </a:r>
          </a:p>
          <a:p>
            <a:pPr>
              <a:spcBef>
                <a:spcPct val="0"/>
              </a:spcBef>
            </a:pPr>
            <a:r>
              <a:rPr lang="en-CA"/>
              <a:t>Q10. Based on your experience today, please rate THIS airport on each service item: Overall Satisfaction</a:t>
            </a:r>
            <a:endParaRPr lang="en-US"/>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ASQ Global average.</a:t>
            </a:r>
            <a:r>
              <a:rPr lang="en-CA"/>
              <a:t> </a:t>
            </a:r>
            <a:r>
              <a:rPr lang="en-US" b="1" i="1">
                <a:solidFill>
                  <a:schemeClr val="tx1">
                    <a:lumMod val="85000"/>
                    <a:lumOff val="15000"/>
                  </a:schemeClr>
                </a:solidFill>
              </a:rPr>
              <a:t> </a:t>
            </a:r>
          </a:p>
        </p:txBody>
      </p:sp>
      <p:sp>
        <p:nvSpPr>
          <p:cNvPr id="13" name="Rectangle 12">
            <a:extLst>
              <a:ext uri="{FF2B5EF4-FFF2-40B4-BE49-F238E27FC236}">
                <a16:creationId xmlns:a16="http://schemas.microsoft.com/office/drawing/2014/main" id="{FF18FD42-A0B0-4A7B-84FC-4E902BA2718C}"/>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5" name="Table 1">
            <a:extLst>
              <a:ext uri="{FF2B5EF4-FFF2-40B4-BE49-F238E27FC236}">
                <a16:creationId xmlns:a16="http://schemas.microsoft.com/office/drawing/2014/main" id="{CCFB030F-8834-4FC4-A053-486FBE372909}"/>
              </a:ext>
            </a:extLst>
          </p:cNvPr>
          <p:cNvGraphicFramePr>
            <a:graphicFrameLocks noGrp="1"/>
          </p:cNvGraphicFramePr>
          <p:nvPr>
            <p:extLst>
              <p:ext uri="{D42A27DB-BD31-4B8C-83A1-F6EECF244321}">
                <p14:modId xmlns:p14="http://schemas.microsoft.com/office/powerpoint/2010/main" val="1655126174"/>
              </p:ext>
            </p:extLst>
          </p:nvPr>
        </p:nvGraphicFramePr>
        <p:xfrm>
          <a:off x="438675" y="1264606"/>
          <a:ext cx="3384000"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6" name="TableRank">
            <a:extLst>
              <a:ext uri="{FF2B5EF4-FFF2-40B4-BE49-F238E27FC236}">
                <a16:creationId xmlns:a16="http://schemas.microsoft.com/office/drawing/2014/main" id="{555B79AC-3F4B-48E7-80CC-76962D756D93}"/>
              </a:ext>
            </a:extLst>
          </p:cNvPr>
          <p:cNvGraphicFramePr>
            <a:graphicFrameLocks noGrp="1"/>
          </p:cNvGraphicFramePr>
          <p:nvPr>
            <p:extLst>
              <p:ext uri="{D42A27DB-BD31-4B8C-83A1-F6EECF244321}">
                <p14:modId xmlns:p14="http://schemas.microsoft.com/office/powerpoint/2010/main" val="3590374270"/>
              </p:ext>
            </p:extLst>
          </p:nvPr>
        </p:nvGraphicFramePr>
        <p:xfrm>
          <a:off x="418354" y="1645919"/>
          <a:ext cx="11318400" cy="4300615"/>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60615">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65600">
                <a:tc>
                  <a:txBody>
                    <a:bodyPr/>
                    <a:lstStyle/>
                    <a:p>
                      <a:pPr algn="ctr" rtl="0" fontAlgn="ctr"/>
                      <a:r>
                        <a:rPr lang="en-CA" sz="800" b="1" i="0" u="none" strike="noStrike">
                          <a:solidFill>
                            <a:srgbClr val="000000"/>
                          </a:solidFill>
                          <a:effectLst/>
                          <a:latin typeface="Arial" panose="020B0604020202020204" pitchFamily="34" charset="0"/>
                        </a:rPr>
                        <a:t>81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106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65600">
                <a:tc>
                  <a:txBody>
                    <a:bodyPr/>
                    <a:lstStyle/>
                    <a:p>
                      <a:pPr algn="ctr" rtl="0" fontAlgn="ctr"/>
                      <a:r>
                        <a:rPr lang="en-CA" sz="800" b="1" i="0" u="none" strike="noStrike">
                          <a:solidFill>
                            <a:srgbClr val="000000"/>
                          </a:solidFill>
                          <a:effectLst/>
                          <a:latin typeface="Arial" panose="020B0604020202020204" pitchFamily="34" charset="0"/>
                        </a:rPr>
                        <a:t>82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107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65600">
                <a:tc>
                  <a:txBody>
                    <a:bodyPr/>
                    <a:lstStyle/>
                    <a:p>
                      <a:pPr algn="ctr" rtl="0" fontAlgn="ctr"/>
                      <a:r>
                        <a:rPr lang="en-CA" sz="800" b="1" i="0" u="none" strike="noStrike">
                          <a:solidFill>
                            <a:srgbClr val="000000"/>
                          </a:solidFill>
                          <a:effectLst/>
                          <a:latin typeface="Arial" panose="020B0604020202020204" pitchFamily="34" charset="0"/>
                        </a:rPr>
                        <a:t>83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108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65600">
                <a:tc>
                  <a:txBody>
                    <a:bodyPr/>
                    <a:lstStyle/>
                    <a:p>
                      <a:pPr algn="ctr" rtl="0" fontAlgn="ctr"/>
                      <a:r>
                        <a:rPr lang="en-CA" sz="800" b="1" i="0" u="none" strike="noStrike">
                          <a:solidFill>
                            <a:srgbClr val="000000"/>
                          </a:solidFill>
                          <a:effectLst/>
                          <a:latin typeface="Arial" panose="020B0604020202020204" pitchFamily="34" charset="0"/>
                        </a:rPr>
                        <a:t>84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109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65600">
                <a:tc>
                  <a:txBody>
                    <a:bodyPr/>
                    <a:lstStyle/>
                    <a:p>
                      <a:pPr algn="ctr" rtl="0" fontAlgn="ctr"/>
                      <a:r>
                        <a:rPr lang="en-CA" sz="800" b="1" i="0" u="none" strike="noStrike">
                          <a:solidFill>
                            <a:srgbClr val="000000"/>
                          </a:solidFill>
                          <a:effectLst/>
                          <a:latin typeface="Arial" panose="020B0604020202020204" pitchFamily="34" charset="0"/>
                        </a:rPr>
                        <a:t>85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160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65600">
                <a:tc>
                  <a:txBody>
                    <a:bodyPr/>
                    <a:lstStyle/>
                    <a:p>
                      <a:pPr algn="ctr" rtl="0" fontAlgn="ctr"/>
                      <a:r>
                        <a:rPr lang="en-CA" sz="800" b="1" i="0" u="none" strike="noStrike">
                          <a:solidFill>
                            <a:srgbClr val="000000"/>
                          </a:solidFill>
                          <a:effectLst/>
                          <a:latin typeface="Arial" panose="020B0604020202020204" pitchFamily="34" charset="0"/>
                        </a:rPr>
                        <a:t>86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65600">
                <a:tc>
                  <a:txBody>
                    <a:bodyPr/>
                    <a:lstStyle/>
                    <a:p>
                      <a:pPr algn="ctr" rtl="0" fontAlgn="ctr"/>
                      <a:r>
                        <a:rPr lang="en-CA" sz="800" b="1" i="0" u="none" strike="noStrike">
                          <a:solidFill>
                            <a:srgbClr val="000000"/>
                          </a:solidFill>
                          <a:effectLst/>
                          <a:latin typeface="Arial" panose="020B0604020202020204" pitchFamily="34" charset="0"/>
                        </a:rPr>
                        <a:t>87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65600">
                <a:tc>
                  <a:txBody>
                    <a:bodyPr/>
                    <a:lstStyle/>
                    <a:p>
                      <a:pPr algn="ctr" rtl="0" fontAlgn="ctr"/>
                      <a:r>
                        <a:rPr lang="en-CA" sz="800" b="1" i="0" u="none" strike="noStrike">
                          <a:solidFill>
                            <a:srgbClr val="000000"/>
                          </a:solidFill>
                          <a:effectLst/>
                          <a:latin typeface="Arial" panose="020B0604020202020204" pitchFamily="34" charset="0"/>
                        </a:rPr>
                        <a:t>88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65600">
                <a:tc>
                  <a:txBody>
                    <a:bodyPr/>
                    <a:lstStyle/>
                    <a:p>
                      <a:pPr algn="ctr" rtl="0" fontAlgn="ctr"/>
                      <a:r>
                        <a:rPr lang="en-CA" sz="800" b="1" i="0" u="none" strike="noStrike">
                          <a:solidFill>
                            <a:srgbClr val="000000"/>
                          </a:solidFill>
                          <a:effectLst/>
                          <a:latin typeface="Arial" panose="020B0604020202020204" pitchFamily="34" charset="0"/>
                        </a:rPr>
                        <a:t>89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65600">
                <a:tc>
                  <a:txBody>
                    <a:bodyPr/>
                    <a:lstStyle/>
                    <a:p>
                      <a:pPr algn="ctr" rtl="0" fontAlgn="ctr"/>
                      <a:r>
                        <a:rPr lang="en-CA" sz="800" b="1" i="0" u="none" strike="noStrike">
                          <a:solidFill>
                            <a:srgbClr val="000000"/>
                          </a:solidFill>
                          <a:effectLst/>
                          <a:latin typeface="Arial" panose="020B0604020202020204" pitchFamily="34" charset="0"/>
                        </a:rPr>
                        <a:t>90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65600">
                <a:tc>
                  <a:txBody>
                    <a:bodyPr/>
                    <a:lstStyle/>
                    <a:p>
                      <a:pPr algn="ctr" rtl="0" fontAlgn="ctr"/>
                      <a:r>
                        <a:rPr lang="en-CA" sz="800" b="1" i="0" u="none" strike="noStrike">
                          <a:solidFill>
                            <a:srgbClr val="000000"/>
                          </a:solidFill>
                          <a:effectLst/>
                          <a:latin typeface="Arial" panose="020B0604020202020204" pitchFamily="34" charset="0"/>
                        </a:rPr>
                        <a:t>91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65600">
                <a:tc>
                  <a:txBody>
                    <a:bodyPr/>
                    <a:lstStyle/>
                    <a:p>
                      <a:pPr algn="ctr" rtl="0" fontAlgn="ctr"/>
                      <a:r>
                        <a:rPr lang="en-CA" sz="800" b="1" i="0" u="none" strike="noStrike">
                          <a:solidFill>
                            <a:srgbClr val="000000"/>
                          </a:solidFill>
                          <a:effectLst/>
                          <a:latin typeface="Arial" panose="020B0604020202020204" pitchFamily="34" charset="0"/>
                        </a:rPr>
                        <a:t>92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65600">
                <a:tc>
                  <a:txBody>
                    <a:bodyPr/>
                    <a:lstStyle/>
                    <a:p>
                      <a:pPr algn="ctr" rtl="0" fontAlgn="ctr"/>
                      <a:r>
                        <a:rPr lang="en-CA" sz="800" b="1" i="0" u="none" strike="noStrike">
                          <a:solidFill>
                            <a:srgbClr val="000000"/>
                          </a:solidFill>
                          <a:effectLst/>
                          <a:latin typeface="Arial" panose="020B0604020202020204" pitchFamily="34" charset="0"/>
                        </a:rPr>
                        <a:t>93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65600">
                <a:tc>
                  <a:txBody>
                    <a:bodyPr/>
                    <a:lstStyle/>
                    <a:p>
                      <a:pPr algn="ctr" rtl="0" fontAlgn="ctr"/>
                      <a:r>
                        <a:rPr lang="en-CA" sz="800" b="1" i="0" u="none" strike="noStrike">
                          <a:solidFill>
                            <a:srgbClr val="000000"/>
                          </a:solidFill>
                          <a:effectLst/>
                          <a:latin typeface="Arial" panose="020B0604020202020204" pitchFamily="34" charset="0"/>
                        </a:rPr>
                        <a:t>94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119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65600">
                <a:tc>
                  <a:txBody>
                    <a:bodyPr/>
                    <a:lstStyle/>
                    <a:p>
                      <a:pPr algn="ctr" rtl="0" fontAlgn="ctr"/>
                      <a:r>
                        <a:rPr lang="en-CA" sz="800" b="1" i="0" u="none" strike="noStrike">
                          <a:solidFill>
                            <a:srgbClr val="000000"/>
                          </a:solidFill>
                          <a:effectLst/>
                          <a:latin typeface="Arial" panose="020B0604020202020204" pitchFamily="34" charset="0"/>
                        </a:rPr>
                        <a:t>95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65600">
                <a:tc>
                  <a:txBody>
                    <a:bodyPr/>
                    <a:lstStyle/>
                    <a:p>
                      <a:pPr algn="ctr" rtl="0" fontAlgn="ctr"/>
                      <a:r>
                        <a:rPr lang="en-CA" sz="800" b="1" i="0" u="none" strike="noStrike">
                          <a:solidFill>
                            <a:srgbClr val="000000"/>
                          </a:solidFill>
                          <a:effectLst/>
                          <a:latin typeface="Arial" panose="020B0604020202020204" pitchFamily="34" charset="0"/>
                        </a:rPr>
                        <a:t>96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65600">
                <a:tc>
                  <a:txBody>
                    <a:bodyPr/>
                    <a:lstStyle/>
                    <a:p>
                      <a:pPr algn="ctr" rtl="0" fontAlgn="ctr"/>
                      <a:r>
                        <a:rPr lang="en-CA" sz="800" b="1" i="0" u="none" strike="noStrike">
                          <a:solidFill>
                            <a:srgbClr val="000000"/>
                          </a:solidFill>
                          <a:effectLst/>
                          <a:latin typeface="Arial" panose="020B0604020202020204" pitchFamily="34" charset="0"/>
                        </a:rPr>
                        <a:t>97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65600">
                <a:tc>
                  <a:txBody>
                    <a:bodyPr/>
                    <a:lstStyle/>
                    <a:p>
                      <a:pPr algn="ctr" rtl="0" fontAlgn="ctr"/>
                      <a:r>
                        <a:rPr lang="en-CA" sz="800" b="1" i="0" u="none" strike="noStrike">
                          <a:solidFill>
                            <a:srgbClr val="000000"/>
                          </a:solidFill>
                          <a:effectLst/>
                          <a:latin typeface="Arial" panose="020B0604020202020204" pitchFamily="34" charset="0"/>
                        </a:rPr>
                        <a:t>98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65600">
                <a:tc>
                  <a:txBody>
                    <a:bodyPr/>
                    <a:lstStyle/>
                    <a:p>
                      <a:pPr algn="ctr" rtl="0" fontAlgn="ctr"/>
                      <a:r>
                        <a:rPr lang="en-CA" sz="800" b="1" i="0" u="none" strike="noStrike">
                          <a:solidFill>
                            <a:srgbClr val="000000"/>
                          </a:solidFill>
                          <a:effectLst/>
                          <a:latin typeface="Arial" panose="020B0604020202020204" pitchFamily="34" charset="0"/>
                        </a:rPr>
                        <a:t>99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149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65600">
                <a:tc>
                  <a:txBody>
                    <a:bodyPr/>
                    <a:lstStyle/>
                    <a:p>
                      <a:pPr algn="ctr" rtl="0" fontAlgn="ctr"/>
                      <a:r>
                        <a:rPr lang="en-CA" sz="800" b="1" i="0" u="none" strike="noStrike">
                          <a:solidFill>
                            <a:srgbClr val="000000"/>
                          </a:solidFill>
                          <a:effectLst/>
                          <a:latin typeface="Arial" panose="020B0604020202020204" pitchFamily="34" charset="0"/>
                        </a:rPr>
                        <a:t>100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65600">
                <a:tc>
                  <a:txBody>
                    <a:bodyPr/>
                    <a:lstStyle/>
                    <a:p>
                      <a:pPr algn="ctr" rtl="0" fontAlgn="ctr"/>
                      <a:r>
                        <a:rPr lang="en-CA" sz="800" b="1" i="0" u="none" strike="noStrike">
                          <a:solidFill>
                            <a:srgbClr val="000000"/>
                          </a:solidFill>
                          <a:effectLst/>
                          <a:latin typeface="Arial" panose="020B0604020202020204" pitchFamily="34" charset="0"/>
                        </a:rPr>
                        <a:t>101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65600">
                <a:tc>
                  <a:txBody>
                    <a:bodyPr/>
                    <a:lstStyle/>
                    <a:p>
                      <a:pPr algn="ctr" rtl="0" fontAlgn="ctr"/>
                      <a:r>
                        <a:rPr lang="en-CA" sz="800" b="1" i="0" u="none" strike="noStrike">
                          <a:solidFill>
                            <a:srgbClr val="000000"/>
                          </a:solidFill>
                          <a:effectLst/>
                          <a:latin typeface="Arial" panose="020B0604020202020204" pitchFamily="34" charset="0"/>
                        </a:rPr>
                        <a:t>102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65600">
                <a:tc>
                  <a:txBody>
                    <a:bodyPr/>
                    <a:lstStyle/>
                    <a:p>
                      <a:pPr algn="ctr" rtl="0" fontAlgn="ctr"/>
                      <a:r>
                        <a:rPr lang="en-CA" sz="800" b="1" i="0" u="none" strike="noStrike">
                          <a:solidFill>
                            <a:srgbClr val="000000"/>
                          </a:solidFill>
                          <a:effectLst/>
                          <a:latin typeface="Arial" panose="020B0604020202020204" pitchFamily="34" charset="0"/>
                        </a:rPr>
                        <a:t>103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65600">
                <a:tc>
                  <a:txBody>
                    <a:bodyPr/>
                    <a:lstStyle/>
                    <a:p>
                      <a:pPr algn="ctr" rtl="0" fontAlgn="ctr"/>
                      <a:r>
                        <a:rPr lang="en-CA" sz="800" b="1" i="0" u="none" strike="noStrike">
                          <a:solidFill>
                            <a:srgbClr val="000000"/>
                          </a:solidFill>
                          <a:effectLst/>
                          <a:latin typeface="Arial" panose="020B0604020202020204" pitchFamily="34" charset="0"/>
                        </a:rPr>
                        <a:t>104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129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65600">
                <a:tc>
                  <a:txBody>
                    <a:bodyPr/>
                    <a:lstStyle/>
                    <a:p>
                      <a:pPr algn="ctr" rtl="0" fontAlgn="ctr"/>
                      <a:r>
                        <a:rPr lang="en-CA" sz="800" b="1" i="0" u="none" strike="noStrike">
                          <a:solidFill>
                            <a:srgbClr val="000000"/>
                          </a:solidFill>
                          <a:effectLst/>
                          <a:latin typeface="Arial" panose="020B0604020202020204" pitchFamily="34" charset="0"/>
                        </a:rPr>
                        <a:t>105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130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155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CA" sz="800" b="0" i="0" u="none" strike="noStrike">
                        <a:solidFill>
                          <a:srgbClr val="000000"/>
                        </a:solidFill>
                        <a:effectLst/>
                        <a:latin typeface="Calibri" panose="020F0502020204030204" pitchFamily="34" charset="0"/>
                      </a:endParaRPr>
                    </a:p>
                  </a:txBody>
                  <a:tcPr marL="6350" marR="6350" marT="635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bl>
          </a:graphicData>
        </a:graphic>
      </p:graphicFrame>
      <p:graphicFrame>
        <p:nvGraphicFramePr>
          <p:cNvPr id="21" name="Table 3">
            <a:extLst>
              <a:ext uri="{FF2B5EF4-FFF2-40B4-BE49-F238E27FC236}">
                <a16:creationId xmlns:a16="http://schemas.microsoft.com/office/drawing/2014/main" id="{711E8DFB-2829-4F11-A1D7-EDF8259A0C28}"/>
              </a:ext>
            </a:extLst>
          </p:cNvPr>
          <p:cNvGraphicFramePr>
            <a:graphicFrameLocks noGrp="1"/>
          </p:cNvGraphicFramePr>
          <p:nvPr>
            <p:extLst>
              <p:ext uri="{D42A27DB-BD31-4B8C-83A1-F6EECF244321}">
                <p14:modId xmlns:p14="http://schemas.microsoft.com/office/powerpoint/2010/main" val="1336829115"/>
              </p:ext>
            </p:extLst>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204 / 319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3" name="Table 2">
            <a:extLst>
              <a:ext uri="{FF2B5EF4-FFF2-40B4-BE49-F238E27FC236}">
                <a16:creationId xmlns:a16="http://schemas.microsoft.com/office/drawing/2014/main" id="{9A5C65D3-D0CD-4C49-8580-EE946F771C8D}"/>
              </a:ext>
            </a:extLst>
          </p:cNvPr>
          <p:cNvGraphicFramePr>
            <a:graphicFrameLocks noGrp="1"/>
          </p:cNvGraphicFramePr>
          <p:nvPr>
            <p:extLst>
              <p:ext uri="{D42A27DB-BD31-4B8C-83A1-F6EECF244321}">
                <p14:modId xmlns:p14="http://schemas.microsoft.com/office/powerpoint/2010/main" val="3765540719"/>
              </p:ext>
            </p:extLst>
          </p:nvPr>
        </p:nvGraphicFramePr>
        <p:xfrm>
          <a:off x="4002675" y="1264606"/>
          <a:ext cx="2160878" cy="252000"/>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4.12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4" name="Chart 1">
            <a:extLst>
              <a:ext uri="{FF2B5EF4-FFF2-40B4-BE49-F238E27FC236}">
                <a16:creationId xmlns:a16="http://schemas.microsoft.com/office/drawing/2014/main" id="{BCE5F9D2-A164-BF4B-86C4-711B15431BC3}"/>
              </a:ext>
            </a:extLst>
          </p:cNvPr>
          <p:cNvGraphicFramePr/>
          <p:nvPr>
            <p:extLst>
              <p:ext uri="{D42A27DB-BD31-4B8C-83A1-F6EECF244321}">
                <p14:modId xmlns:p14="http://schemas.microsoft.com/office/powerpoint/2010/main" val="3239369475"/>
              </p:ext>
            </p:extLst>
          </p:nvPr>
        </p:nvGraphicFramePr>
        <p:xfrm>
          <a:off x="710889" y="169108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4">
            <a:extLst>
              <a:ext uri="{FF2B5EF4-FFF2-40B4-BE49-F238E27FC236}">
                <a16:creationId xmlns:a16="http://schemas.microsoft.com/office/drawing/2014/main" id="{0B31145D-D7CF-0E45-927A-E969ABEA88C5}"/>
              </a:ext>
            </a:extLst>
          </p:cNvPr>
          <p:cNvGraphicFramePr/>
          <p:nvPr>
            <p:extLst>
              <p:ext uri="{D42A27DB-BD31-4B8C-83A1-F6EECF244321}">
                <p14:modId xmlns:p14="http://schemas.microsoft.com/office/powerpoint/2010/main" val="1251276323"/>
              </p:ext>
            </p:extLst>
          </p:nvPr>
        </p:nvGraphicFramePr>
        <p:xfrm>
          <a:off x="9637334" y="169108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3">
            <a:extLst>
              <a:ext uri="{FF2B5EF4-FFF2-40B4-BE49-F238E27FC236}">
                <a16:creationId xmlns:a16="http://schemas.microsoft.com/office/drawing/2014/main" id="{2D8E47B9-E558-324A-B680-20C7218FA488}"/>
              </a:ext>
            </a:extLst>
          </p:cNvPr>
          <p:cNvGraphicFramePr/>
          <p:nvPr>
            <p:extLst>
              <p:ext uri="{D42A27DB-BD31-4B8C-83A1-F6EECF244321}">
                <p14:modId xmlns:p14="http://schemas.microsoft.com/office/powerpoint/2010/main" val="1975430718"/>
              </p:ext>
            </p:extLst>
          </p:nvPr>
        </p:nvGraphicFramePr>
        <p:xfrm>
          <a:off x="6661005" y="169108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2">
            <a:extLst>
              <a:ext uri="{FF2B5EF4-FFF2-40B4-BE49-F238E27FC236}">
                <a16:creationId xmlns:a16="http://schemas.microsoft.com/office/drawing/2014/main" id="{98934AB9-AE8C-0A4B-8574-925798C8A81B}"/>
              </a:ext>
            </a:extLst>
          </p:cNvPr>
          <p:cNvGraphicFramePr/>
          <p:nvPr>
            <p:extLst>
              <p:ext uri="{D42A27DB-BD31-4B8C-83A1-F6EECF244321}">
                <p14:modId xmlns:p14="http://schemas.microsoft.com/office/powerpoint/2010/main" val="1454194339"/>
              </p:ext>
            </p:extLst>
          </p:nvPr>
        </p:nvGraphicFramePr>
        <p:xfrm>
          <a:off x="3695472" y="1691081"/>
          <a:ext cx="2266950" cy="4343960"/>
        </p:xfrm>
        <a:graphic>
          <a:graphicData uri="http://schemas.openxmlformats.org/drawingml/2006/chart">
            <c:chart xmlns:c="http://schemas.openxmlformats.org/drawingml/2006/chart" xmlns:r="http://schemas.openxmlformats.org/officeDocument/2006/relationships" r:id="rId6"/>
          </a:graphicData>
        </a:graphic>
      </p:graphicFrame>
      <p:sp>
        <p:nvSpPr>
          <p:cNvPr id="5" name="Slide Number Placeholder 4">
            <a:extLst>
              <a:ext uri="{FF2B5EF4-FFF2-40B4-BE49-F238E27FC236}">
                <a16:creationId xmlns:a16="http://schemas.microsoft.com/office/drawing/2014/main" id="{91E83DF8-9959-4918-9C39-823DDCE9EA94}"/>
              </a:ext>
            </a:extLst>
          </p:cNvPr>
          <p:cNvSpPr>
            <a:spLocks noGrp="1"/>
          </p:cNvSpPr>
          <p:nvPr>
            <p:ph type="sldNum" sz="quarter" idx="4"/>
          </p:nvPr>
        </p:nvSpPr>
        <p:spPr/>
        <p:txBody>
          <a:bodyPr/>
          <a:lstStyle/>
          <a:p>
            <a:fld id="{13DAD56E-802A-2646-A8DB-6610A51D0FC3}" type="slidenum">
              <a:rPr lang="en-US" smtClean="0"/>
              <a:t>29</a:t>
            </a:fld>
            <a:endParaRPr lang="en-US"/>
          </a:p>
        </p:txBody>
      </p:sp>
    </p:spTree>
    <p:extLst>
      <p:ext uri="{BB962C8B-B14F-4D97-AF65-F5344CB8AC3E}">
        <p14:creationId xmlns:p14="http://schemas.microsoft.com/office/powerpoint/2010/main" val="1362806651"/>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15FDDD-BA80-41FB-9C48-715898F551F8}"/>
              </a:ext>
            </a:extLst>
          </p:cNvPr>
          <p:cNvSpPr>
            <a:spLocks noGrp="1"/>
          </p:cNvSpPr>
          <p:nvPr>
            <p:ph type="title"/>
          </p:nvPr>
        </p:nvSpPr>
        <p:spPr/>
        <p:txBody>
          <a:bodyPr>
            <a:normAutofit/>
          </a:bodyPr>
          <a:lstStyle/>
          <a:p>
            <a:pPr>
              <a:spcAft>
                <a:spcPts val="600"/>
              </a:spcAft>
            </a:pPr>
            <a:r>
              <a:rPr lang="en-CA"/>
              <a:t>BWI </a:t>
            </a:r>
            <a:r>
              <a:rPr lang="en-CA" b="1"/>
              <a:t>– Benchmark Performance</a:t>
            </a:r>
            <a:br>
              <a:rPr lang="en-CA"/>
            </a:br>
            <a:r>
              <a:rPr lang="en-CA" b="0">
                <a:solidFill>
                  <a:schemeClr val="bg2"/>
                </a:solidFill>
              </a:rPr>
              <a:t>Table of Contents (2/3)</a:t>
            </a:r>
          </a:p>
        </p:txBody>
      </p:sp>
      <p:graphicFrame>
        <p:nvGraphicFramePr>
          <p:cNvPr id="8" name="Table 7">
            <a:extLst>
              <a:ext uri="{FF2B5EF4-FFF2-40B4-BE49-F238E27FC236}">
                <a16:creationId xmlns:a16="http://schemas.microsoft.com/office/drawing/2014/main" id="{C32641F2-675C-4FB6-8E60-7FC8C45A4BBE}"/>
              </a:ext>
            </a:extLst>
          </p:cNvPr>
          <p:cNvGraphicFramePr>
            <a:graphicFrameLocks noGrp="1"/>
          </p:cNvGraphicFramePr>
          <p:nvPr>
            <p:extLst>
              <p:ext uri="{D42A27DB-BD31-4B8C-83A1-F6EECF244321}">
                <p14:modId xmlns:p14="http://schemas.microsoft.com/office/powerpoint/2010/main" val="716218139"/>
              </p:ext>
            </p:extLst>
          </p:nvPr>
        </p:nvGraphicFramePr>
        <p:xfrm>
          <a:off x="692719" y="1308748"/>
          <a:ext cx="10806562" cy="5110037"/>
        </p:xfrm>
        <a:graphic>
          <a:graphicData uri="http://schemas.openxmlformats.org/drawingml/2006/table">
            <a:tbl>
              <a:tblPr firstRow="1" bandRow="1"/>
              <a:tblGrid>
                <a:gridCol w="1121436">
                  <a:extLst>
                    <a:ext uri="{9D8B030D-6E8A-4147-A177-3AD203B41FA5}">
                      <a16:colId xmlns:a16="http://schemas.microsoft.com/office/drawing/2014/main" val="635859059"/>
                    </a:ext>
                  </a:extLst>
                </a:gridCol>
                <a:gridCol w="7850050">
                  <a:extLst>
                    <a:ext uri="{9D8B030D-6E8A-4147-A177-3AD203B41FA5}">
                      <a16:colId xmlns:a16="http://schemas.microsoft.com/office/drawing/2014/main" val="2732336248"/>
                    </a:ext>
                  </a:extLst>
                </a:gridCol>
                <a:gridCol w="1835076">
                  <a:extLst>
                    <a:ext uri="{9D8B030D-6E8A-4147-A177-3AD203B41FA5}">
                      <a16:colId xmlns:a16="http://schemas.microsoft.com/office/drawing/2014/main" val="752678064"/>
                    </a:ext>
                  </a:extLst>
                </a:gridCol>
              </a:tblGrid>
              <a:tr h="315758">
                <a:tc rowSpan="13">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CA" sz="2000" b="1" noProof="0">
                          <a:solidFill>
                            <a:schemeClr val="bg1"/>
                          </a:solidFill>
                          <a:latin typeface="Arial" panose="020B0604020202020204" pitchFamily="34" charset="0"/>
                          <a:cs typeface="Arial" panose="020B0604020202020204" pitchFamily="34" charset="0"/>
                        </a:rPr>
                        <a:t>4</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r>
                        <a:rPr lang="en-CA" sz="1400" b="1">
                          <a:solidFill>
                            <a:srgbClr val="003A8C"/>
                          </a:solidFill>
                          <a:latin typeface="Helvetica" panose="020B0604020202020204" pitchFamily="34" charset="0"/>
                          <a:cs typeface="Helvetica" panose="020B0604020202020204" pitchFamily="34" charset="0"/>
                        </a:rPr>
                        <a:t>BWI – </a:t>
                      </a:r>
                      <a:r>
                        <a:rPr lang="en-US" sz="1400" b="1">
                          <a:solidFill>
                            <a:srgbClr val="003A8C"/>
                          </a:solidFill>
                          <a:latin typeface="Helvetica" panose="020B0604020202020204" pitchFamily="34" charset="0"/>
                          <a:cs typeface="Helvetica" panose="020B0604020202020204" pitchFamily="34" charset="0"/>
                        </a:rPr>
                        <a:t>Ranking Within the Customized Panel</a:t>
                      </a:r>
                      <a:endParaRPr lang="en-US" sz="1400" noProof="0">
                        <a:solidFill>
                          <a:schemeClr val="tx2"/>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400" b="1" noProof="0">
                          <a:solidFill>
                            <a:srgbClr val="003A8C"/>
                          </a:solidFill>
                          <a:latin typeface="Arial" panose="020B0604020202020204" pitchFamily="34" charset="0"/>
                          <a:cs typeface="Arial" panose="020B0604020202020204" pitchFamily="34" charset="0"/>
                        </a:rPr>
                        <a:t>32</a:t>
                      </a: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28682650"/>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Summary of the Performance vs Customized Panel</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33</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3383330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Overall Experience</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34</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9661683"/>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Overall Emotional Score</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35</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2326017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Overall Satisfaction</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36</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6848375"/>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Arrival at the Airport</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40</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20693856"/>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Check-In</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43</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5837329"/>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Security Screening</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46</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3286663"/>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Border/Passport Control</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49</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633794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Shopping/Dining</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51</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3844576"/>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Gate Areas</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56</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22084739"/>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Throughout the Airport</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58</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38185415"/>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Airport Atmosphere</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68</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52820192"/>
                  </a:ext>
                </a:extLst>
              </a:tr>
              <a:tr h="158521">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b="1" noProof="0">
                        <a:solidFill>
                          <a:schemeClr val="bg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4565474"/>
                  </a:ext>
                </a:extLst>
              </a:tr>
              <a:tr h="315758">
                <a:tc rowSpan="13">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CA" sz="2000" b="1" noProof="0">
                          <a:solidFill>
                            <a:schemeClr val="bg1"/>
                          </a:solidFill>
                          <a:latin typeface="Arial" panose="020B0604020202020204" pitchFamily="34" charset="0"/>
                          <a:cs typeface="Arial" panose="020B0604020202020204" pitchFamily="34" charset="0"/>
                        </a:rPr>
                        <a:t>5</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r>
                        <a:rPr lang="en-US" sz="1400" b="1">
                          <a:solidFill>
                            <a:srgbClr val="003A8C"/>
                          </a:solidFill>
                          <a:latin typeface="Helvetica" panose="020B0604020202020204" pitchFamily="34" charset="0"/>
                          <a:cs typeface="Helvetica" panose="020B0604020202020204" pitchFamily="34" charset="0"/>
                        </a:rPr>
                        <a:t>BWI – Ranking Within North America</a:t>
                      </a:r>
                      <a:endParaRPr lang="en-CA" sz="140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400" b="1" noProof="0">
                          <a:solidFill>
                            <a:srgbClr val="003A8C"/>
                          </a:solidFill>
                          <a:latin typeface="Arial" panose="020B0604020202020204" pitchFamily="34" charset="0"/>
                          <a:cs typeface="Arial" panose="020B0604020202020204" pitchFamily="34" charset="0"/>
                        </a:rPr>
                        <a:t>71</a:t>
                      </a: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5038448"/>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Summary of the Performance vs the Region</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72</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341151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Overall Experience </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73</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83272109"/>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Overall Emotional Score </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74</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91234542"/>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Overall Satisfaction </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75</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3706084"/>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Arrival at the Airport </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79</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4500802"/>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Check-In</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82</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3417623"/>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Security Screening</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85</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116318"/>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Border/Passport Control</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88</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63636390"/>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Shopping/Dining</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90</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656343"/>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Gate Areas</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95</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91874"/>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Throughout the Airport </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97</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27770"/>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Airport Atmosphere</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107</a:t>
                      </a:r>
                    </a:p>
                  </a:txBody>
                  <a:tcPr marT="0" marB="0">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248092"/>
                  </a:ext>
                </a:extLst>
              </a:tr>
            </a:tbl>
          </a:graphicData>
        </a:graphic>
      </p:graphicFrame>
      <p:sp>
        <p:nvSpPr>
          <p:cNvPr id="5" name="Slide Number Placeholder 4">
            <a:extLst>
              <a:ext uri="{FF2B5EF4-FFF2-40B4-BE49-F238E27FC236}">
                <a16:creationId xmlns:a16="http://schemas.microsoft.com/office/drawing/2014/main" id="{48ACAC7B-3C4C-47DD-B4CA-BEB63F09A71A}"/>
              </a:ext>
            </a:extLst>
          </p:cNvPr>
          <p:cNvSpPr>
            <a:spLocks noGrp="1"/>
          </p:cNvSpPr>
          <p:nvPr>
            <p:ph type="sldNum" sz="quarter" idx="4"/>
          </p:nvPr>
        </p:nvSpPr>
        <p:spPr/>
        <p:txBody>
          <a:bodyPr/>
          <a:lstStyle/>
          <a:p>
            <a:fld id="{13DAD56E-802A-2646-A8DB-6610A51D0FC3}" type="slidenum">
              <a:rPr lang="en-US" smtClean="0"/>
              <a:t>3</a:t>
            </a:fld>
            <a:endParaRPr lang="en-US"/>
          </a:p>
        </p:txBody>
      </p:sp>
    </p:spTree>
    <p:extLst>
      <p:ext uri="{BB962C8B-B14F-4D97-AF65-F5344CB8AC3E}">
        <p14:creationId xmlns:p14="http://schemas.microsoft.com/office/powerpoint/2010/main" val="3553012273"/>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CB4C0-AB0B-410D-9A82-CBA7A993E29E}"/>
              </a:ext>
            </a:extLst>
          </p:cNvPr>
          <p:cNvSpPr>
            <a:spLocks noGrp="1"/>
          </p:cNvSpPr>
          <p:nvPr>
            <p:ph type="title"/>
          </p:nvPr>
        </p:nvSpPr>
        <p:spPr/>
        <p:txBody>
          <a:bodyPr>
            <a:noAutofit/>
          </a:bodyPr>
          <a:lstStyle/>
          <a:p>
            <a:r>
              <a:rPr lang="en-CA" sz="2400" b="1">
                <a:solidFill>
                  <a:srgbClr val="003A8C"/>
                </a:solidFill>
                <a:latin typeface="Helvetica" panose="020B0604020202020204" pitchFamily="34" charset="0"/>
                <a:cs typeface="Helvetica" panose="020B0604020202020204" pitchFamily="34" charset="0"/>
              </a:rPr>
              <a:t>BWI – Ranking Amongst ASQ Global Airports</a:t>
            </a:r>
            <a:br>
              <a:rPr lang="en-CA" sz="2400" b="1">
                <a:solidFill>
                  <a:srgbClr val="003A8C"/>
                </a:solidFill>
                <a:latin typeface="Helvetica" panose="020B0604020202020204" pitchFamily="34" charset="0"/>
                <a:cs typeface="Helvetica" panose="020B0604020202020204" pitchFamily="34" charset="0"/>
              </a:rPr>
            </a:br>
            <a:r>
              <a:rPr lang="en-US" b="0">
                <a:solidFill>
                  <a:schemeClr val="bg2"/>
                </a:solidFill>
              </a:rPr>
              <a:t>Overall Satisfaction – Pursuers (3/4)</a:t>
            </a:r>
            <a:endParaRPr lang="en-CA"/>
          </a:p>
        </p:txBody>
      </p:sp>
      <p:sp>
        <p:nvSpPr>
          <p:cNvPr id="8" name="Text Placeholder 7">
            <a:extLst>
              <a:ext uri="{FF2B5EF4-FFF2-40B4-BE49-F238E27FC236}">
                <a16:creationId xmlns:a16="http://schemas.microsoft.com/office/drawing/2014/main" id="{2F940252-B980-4FD5-9788-C33D5AD90ACC}"/>
              </a:ext>
            </a:extLst>
          </p:cNvPr>
          <p:cNvSpPr>
            <a:spLocks noGrp="1"/>
          </p:cNvSpPr>
          <p:nvPr>
            <p:ph type="body" sz="quarter" idx="11"/>
          </p:nvPr>
        </p:nvSpPr>
        <p:spPr>
          <a:xfrm>
            <a:off x="342900" y="6160135"/>
            <a:ext cx="11520488" cy="376238"/>
          </a:xfrm>
        </p:spPr>
        <p:txBody>
          <a:bodyPr>
            <a:noAutofit/>
          </a:bodyPr>
          <a:lstStyle/>
          <a:p>
            <a:pPr>
              <a:spcBef>
                <a:spcPct val="0"/>
              </a:spcBef>
            </a:pPr>
            <a:r>
              <a:rPr lang="en-CA"/>
              <a:t>Red bar Indicates BWI, yellow bars indicate BWI Custom Panel</a:t>
            </a:r>
          </a:p>
          <a:p>
            <a:pPr>
              <a:spcBef>
                <a:spcPct val="0"/>
              </a:spcBef>
            </a:pPr>
            <a:r>
              <a:rPr lang="en-CA"/>
              <a:t>Q10. Based on your experience today, please rate THIS airport on each service item: Overall Satisfaction</a:t>
            </a:r>
          </a:p>
          <a:p>
            <a:pPr>
              <a:spcBef>
                <a:spcPct val="0"/>
              </a:spcBef>
            </a:pPr>
            <a:r>
              <a:rPr lang="en-US"/>
              <a:t>Note: </a:t>
            </a:r>
            <a:r>
              <a:rPr lang="en-US">
                <a:ea typeface="Times New Roman" panose="02020603050405020304" pitchFamily="18" charset="0"/>
              </a:rPr>
              <a:t>The green and red values</a:t>
            </a:r>
            <a:r>
              <a:rPr lang="en-CA">
                <a:ea typeface="Times New Roman" panose="02020603050405020304" pitchFamily="18" charset="0"/>
              </a:rPr>
              <a:t> indicate that BWI performance is </a:t>
            </a:r>
            <a:r>
              <a:rPr lang="en-CA" b="1">
                <a:solidFill>
                  <a:srgbClr val="649B3F"/>
                </a:solidFill>
                <a:ea typeface="Times New Roman" panose="02020603050405020304" pitchFamily="18" charset="0"/>
              </a:rPr>
              <a:t>higher</a:t>
            </a:r>
            <a:r>
              <a:rPr lang="en-CA">
                <a:ea typeface="Times New Roman" panose="02020603050405020304" pitchFamily="18" charset="0"/>
              </a:rPr>
              <a:t> or </a:t>
            </a:r>
            <a:r>
              <a:rPr lang="en-CA" b="1">
                <a:solidFill>
                  <a:srgbClr val="C00000"/>
                </a:solidFill>
              </a:rPr>
              <a:t>lower</a:t>
            </a:r>
            <a:r>
              <a:rPr lang="en-CA">
                <a:ea typeface="Times New Roman" panose="02020603050405020304" pitchFamily="18" charset="0"/>
              </a:rPr>
              <a:t> at a statistically significant level (95%) compared to ASQ Global average.</a:t>
            </a:r>
            <a:r>
              <a:rPr lang="en-CA"/>
              <a:t> </a:t>
            </a:r>
            <a:r>
              <a:rPr lang="en-US" b="1"/>
              <a:t> </a:t>
            </a:r>
          </a:p>
        </p:txBody>
      </p:sp>
      <p:sp>
        <p:nvSpPr>
          <p:cNvPr id="13" name="Rectangle 12">
            <a:extLst>
              <a:ext uri="{FF2B5EF4-FFF2-40B4-BE49-F238E27FC236}">
                <a16:creationId xmlns:a16="http://schemas.microsoft.com/office/drawing/2014/main" id="{868BE02E-5D81-48DE-9829-5A4F2062E332}"/>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1" name="TableRank">
            <a:extLst>
              <a:ext uri="{FF2B5EF4-FFF2-40B4-BE49-F238E27FC236}">
                <a16:creationId xmlns:a16="http://schemas.microsoft.com/office/drawing/2014/main" id="{E2A87D59-A0D2-415A-B510-8D5F73162644}"/>
              </a:ext>
            </a:extLst>
          </p:cNvPr>
          <p:cNvGraphicFramePr>
            <a:graphicFrameLocks noGrp="1"/>
          </p:cNvGraphicFramePr>
          <p:nvPr>
            <p:extLst>
              <p:ext uri="{D42A27DB-BD31-4B8C-83A1-F6EECF244321}">
                <p14:modId xmlns:p14="http://schemas.microsoft.com/office/powerpoint/2010/main" val="3658288439"/>
              </p:ext>
            </p:extLst>
          </p:nvPr>
        </p:nvGraphicFramePr>
        <p:xfrm>
          <a:off x="418354" y="1645919"/>
          <a:ext cx="11318400" cy="4300615"/>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60615">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65600">
                <a:tc>
                  <a:txBody>
                    <a:bodyPr/>
                    <a:lstStyle/>
                    <a:p>
                      <a:pPr algn="ctr" rtl="0" fontAlgn="ctr"/>
                      <a:r>
                        <a:rPr lang="en-CA" sz="800" b="1" i="0" u="none" strike="noStrike">
                          <a:solidFill>
                            <a:srgbClr val="000000"/>
                          </a:solidFill>
                          <a:effectLst/>
                          <a:latin typeface="Arial" panose="020B0604020202020204" pitchFamily="34" charset="0"/>
                        </a:rPr>
                        <a:t>161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186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65600">
                <a:tc>
                  <a:txBody>
                    <a:bodyPr/>
                    <a:lstStyle/>
                    <a:p>
                      <a:pPr algn="ctr" rtl="0" fontAlgn="ctr"/>
                      <a:r>
                        <a:rPr lang="en-CA" sz="800" b="1" i="0" u="none" strike="noStrike">
                          <a:solidFill>
                            <a:srgbClr val="000000"/>
                          </a:solidFill>
                          <a:effectLst/>
                          <a:latin typeface="Arial" panose="020B0604020202020204" pitchFamily="34" charset="0"/>
                        </a:rPr>
                        <a:t>162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187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65600">
                <a:tc>
                  <a:txBody>
                    <a:bodyPr/>
                    <a:lstStyle/>
                    <a:p>
                      <a:pPr algn="ctr" rtl="0" fontAlgn="ctr"/>
                      <a:r>
                        <a:rPr lang="en-CA" sz="800" b="1" i="0" u="none" strike="noStrike">
                          <a:solidFill>
                            <a:srgbClr val="000000"/>
                          </a:solidFill>
                          <a:effectLst/>
                          <a:latin typeface="Arial" panose="020B0604020202020204" pitchFamily="34" charset="0"/>
                        </a:rPr>
                        <a:t>163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188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65600">
                <a:tc>
                  <a:txBody>
                    <a:bodyPr/>
                    <a:lstStyle/>
                    <a:p>
                      <a:pPr algn="ctr" rtl="0" fontAlgn="ctr"/>
                      <a:r>
                        <a:rPr lang="en-CA" sz="800" b="1" i="0" u="none" strike="noStrike">
                          <a:solidFill>
                            <a:srgbClr val="000000"/>
                          </a:solidFill>
                          <a:effectLst/>
                          <a:latin typeface="Arial" panose="020B0604020202020204" pitchFamily="34" charset="0"/>
                        </a:rPr>
                        <a:t>164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189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65600">
                <a:tc>
                  <a:txBody>
                    <a:bodyPr/>
                    <a:lstStyle/>
                    <a:p>
                      <a:pPr algn="ctr" rtl="0" fontAlgn="ctr"/>
                      <a:r>
                        <a:rPr lang="en-CA" sz="800" b="1" i="0" u="none" strike="noStrike">
                          <a:solidFill>
                            <a:srgbClr val="000000"/>
                          </a:solidFill>
                          <a:effectLst/>
                          <a:latin typeface="Arial" panose="020B0604020202020204" pitchFamily="34" charset="0"/>
                        </a:rPr>
                        <a:t>165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240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65600">
                <a:tc>
                  <a:txBody>
                    <a:bodyPr/>
                    <a:lstStyle/>
                    <a:p>
                      <a:pPr algn="ctr" rtl="0" fontAlgn="ctr"/>
                      <a:r>
                        <a:rPr lang="en-CA" sz="800" b="1" i="0" u="none" strike="noStrike">
                          <a:solidFill>
                            <a:srgbClr val="000000"/>
                          </a:solidFill>
                          <a:effectLst/>
                          <a:latin typeface="Arial" panose="020B0604020202020204" pitchFamily="34" charset="0"/>
                        </a:rPr>
                        <a:t>166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65600">
                <a:tc>
                  <a:txBody>
                    <a:bodyPr/>
                    <a:lstStyle/>
                    <a:p>
                      <a:pPr algn="ctr" rtl="0" fontAlgn="ctr"/>
                      <a:r>
                        <a:rPr lang="en-CA" sz="800" b="1" i="0" u="none" strike="noStrike">
                          <a:solidFill>
                            <a:srgbClr val="000000"/>
                          </a:solidFill>
                          <a:effectLst/>
                          <a:latin typeface="Arial" panose="020B0604020202020204" pitchFamily="34" charset="0"/>
                        </a:rPr>
                        <a:t>167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65600">
                <a:tc>
                  <a:txBody>
                    <a:bodyPr/>
                    <a:lstStyle/>
                    <a:p>
                      <a:pPr algn="ctr" rtl="0" fontAlgn="ctr"/>
                      <a:r>
                        <a:rPr lang="en-CA" sz="800" b="1" i="0" u="none" strike="noStrike">
                          <a:solidFill>
                            <a:srgbClr val="000000"/>
                          </a:solidFill>
                          <a:effectLst/>
                          <a:latin typeface="Arial" panose="020B0604020202020204" pitchFamily="34" charset="0"/>
                        </a:rPr>
                        <a:t>168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65600">
                <a:tc>
                  <a:txBody>
                    <a:bodyPr/>
                    <a:lstStyle/>
                    <a:p>
                      <a:pPr algn="ctr" rtl="0" fontAlgn="ctr"/>
                      <a:r>
                        <a:rPr lang="en-CA" sz="800" b="1" i="0" u="none" strike="noStrike">
                          <a:solidFill>
                            <a:srgbClr val="000000"/>
                          </a:solidFill>
                          <a:effectLst/>
                          <a:latin typeface="Arial" panose="020B0604020202020204" pitchFamily="34" charset="0"/>
                        </a:rPr>
                        <a:t>169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65600">
                <a:tc>
                  <a:txBody>
                    <a:bodyPr/>
                    <a:lstStyle/>
                    <a:p>
                      <a:pPr algn="ctr" rtl="0" fontAlgn="ctr"/>
                      <a:r>
                        <a:rPr lang="en-CA" sz="800" b="1" i="0" u="none" strike="noStrike">
                          <a:solidFill>
                            <a:srgbClr val="000000"/>
                          </a:solidFill>
                          <a:effectLst/>
                          <a:latin typeface="Arial" panose="020B0604020202020204" pitchFamily="34" charset="0"/>
                        </a:rPr>
                        <a:t>170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65600">
                <a:tc>
                  <a:txBody>
                    <a:bodyPr/>
                    <a:lstStyle/>
                    <a:p>
                      <a:pPr algn="ctr" rtl="0" fontAlgn="ctr"/>
                      <a:r>
                        <a:rPr lang="en-CA" sz="800" b="1" i="0" u="none" strike="noStrike">
                          <a:solidFill>
                            <a:srgbClr val="000000"/>
                          </a:solidFill>
                          <a:effectLst/>
                          <a:latin typeface="Arial" panose="020B0604020202020204" pitchFamily="34" charset="0"/>
                        </a:rPr>
                        <a:t>171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65600">
                <a:tc>
                  <a:txBody>
                    <a:bodyPr/>
                    <a:lstStyle/>
                    <a:p>
                      <a:pPr algn="ctr" rtl="0" fontAlgn="ctr"/>
                      <a:r>
                        <a:rPr lang="en-CA" sz="800" b="1" i="0" u="none" strike="noStrike">
                          <a:solidFill>
                            <a:srgbClr val="000000"/>
                          </a:solidFill>
                          <a:effectLst/>
                          <a:latin typeface="Arial" panose="020B0604020202020204" pitchFamily="34" charset="0"/>
                        </a:rPr>
                        <a:t>172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65600">
                <a:tc>
                  <a:txBody>
                    <a:bodyPr/>
                    <a:lstStyle/>
                    <a:p>
                      <a:pPr algn="ctr" rtl="0" fontAlgn="ctr"/>
                      <a:r>
                        <a:rPr lang="en-CA" sz="800" b="1" i="0" u="none" strike="noStrike">
                          <a:solidFill>
                            <a:srgbClr val="000000"/>
                          </a:solidFill>
                          <a:effectLst/>
                          <a:latin typeface="Arial" panose="020B0604020202020204" pitchFamily="34" charset="0"/>
                        </a:rPr>
                        <a:t>173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65600">
                <a:tc>
                  <a:txBody>
                    <a:bodyPr/>
                    <a:lstStyle/>
                    <a:p>
                      <a:pPr algn="ctr" rtl="0" fontAlgn="ctr"/>
                      <a:r>
                        <a:rPr lang="en-CA" sz="800" b="1" i="0" u="none" strike="noStrike">
                          <a:solidFill>
                            <a:srgbClr val="000000"/>
                          </a:solidFill>
                          <a:effectLst/>
                          <a:latin typeface="Arial" panose="020B0604020202020204" pitchFamily="34" charset="0"/>
                        </a:rPr>
                        <a:t>174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199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65600">
                <a:tc>
                  <a:txBody>
                    <a:bodyPr/>
                    <a:lstStyle/>
                    <a:p>
                      <a:pPr algn="ctr" rtl="0" fontAlgn="ctr"/>
                      <a:r>
                        <a:rPr lang="en-CA" sz="800" b="1" i="0" u="none" strike="noStrike">
                          <a:solidFill>
                            <a:srgbClr val="000000"/>
                          </a:solidFill>
                          <a:effectLst/>
                          <a:latin typeface="Arial" panose="020B0604020202020204" pitchFamily="34" charset="0"/>
                        </a:rPr>
                        <a:t>175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65600">
                <a:tc>
                  <a:txBody>
                    <a:bodyPr/>
                    <a:lstStyle/>
                    <a:p>
                      <a:pPr algn="ctr" rtl="0" fontAlgn="ctr"/>
                      <a:r>
                        <a:rPr lang="en-CA" sz="800" b="1" i="0" u="none" strike="noStrike">
                          <a:solidFill>
                            <a:srgbClr val="000000"/>
                          </a:solidFill>
                          <a:effectLst/>
                          <a:latin typeface="Arial" panose="020B0604020202020204" pitchFamily="34" charset="0"/>
                        </a:rPr>
                        <a:t>176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65600">
                <a:tc>
                  <a:txBody>
                    <a:bodyPr/>
                    <a:lstStyle/>
                    <a:p>
                      <a:pPr algn="ctr" rtl="0" fontAlgn="ctr"/>
                      <a:r>
                        <a:rPr lang="en-CA" sz="800" b="1" i="0" u="none" strike="noStrike">
                          <a:solidFill>
                            <a:srgbClr val="000000"/>
                          </a:solidFill>
                          <a:effectLst/>
                          <a:latin typeface="Arial" panose="020B0604020202020204" pitchFamily="34" charset="0"/>
                        </a:rPr>
                        <a:t>177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65600">
                <a:tc>
                  <a:txBody>
                    <a:bodyPr/>
                    <a:lstStyle/>
                    <a:p>
                      <a:pPr algn="ctr" rtl="0" fontAlgn="ctr"/>
                      <a:r>
                        <a:rPr lang="en-CA" sz="800" b="1" i="0" u="none" strike="noStrike">
                          <a:solidFill>
                            <a:srgbClr val="000000"/>
                          </a:solidFill>
                          <a:effectLst/>
                          <a:latin typeface="Arial" panose="020B0604020202020204" pitchFamily="34" charset="0"/>
                        </a:rPr>
                        <a:t>178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65600">
                <a:tc>
                  <a:txBody>
                    <a:bodyPr/>
                    <a:lstStyle/>
                    <a:p>
                      <a:pPr algn="ctr" rtl="0" fontAlgn="ctr"/>
                      <a:r>
                        <a:rPr lang="en-CA" sz="800" b="1" i="0" u="none" strike="noStrike">
                          <a:solidFill>
                            <a:srgbClr val="000000"/>
                          </a:solidFill>
                          <a:effectLst/>
                          <a:latin typeface="Arial" panose="020B0604020202020204" pitchFamily="34" charset="0"/>
                        </a:rPr>
                        <a:t>179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229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65600">
                <a:tc>
                  <a:txBody>
                    <a:bodyPr/>
                    <a:lstStyle/>
                    <a:p>
                      <a:pPr algn="ctr" rtl="0" fontAlgn="ctr"/>
                      <a:r>
                        <a:rPr lang="en-CA" sz="800" b="1" i="0" u="none" strike="noStrike">
                          <a:solidFill>
                            <a:srgbClr val="000000"/>
                          </a:solidFill>
                          <a:effectLst/>
                          <a:latin typeface="Arial" panose="020B0604020202020204" pitchFamily="34" charset="0"/>
                        </a:rPr>
                        <a:t>180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65600">
                <a:tc>
                  <a:txBody>
                    <a:bodyPr/>
                    <a:lstStyle/>
                    <a:p>
                      <a:pPr algn="ctr" rtl="0" fontAlgn="ctr"/>
                      <a:r>
                        <a:rPr lang="en-CA" sz="800" b="1" i="0" u="none" strike="noStrike">
                          <a:solidFill>
                            <a:srgbClr val="000000"/>
                          </a:solidFill>
                          <a:effectLst/>
                          <a:latin typeface="Arial" panose="020B0604020202020204" pitchFamily="34" charset="0"/>
                        </a:rPr>
                        <a:t>181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65600">
                <a:tc>
                  <a:txBody>
                    <a:bodyPr/>
                    <a:lstStyle/>
                    <a:p>
                      <a:pPr algn="ctr" rtl="0" fontAlgn="ctr"/>
                      <a:r>
                        <a:rPr lang="en-CA" sz="800" b="1" i="0" u="none" strike="noStrike">
                          <a:solidFill>
                            <a:srgbClr val="000000"/>
                          </a:solidFill>
                          <a:effectLst/>
                          <a:latin typeface="Arial" panose="020B0604020202020204" pitchFamily="34" charset="0"/>
                        </a:rPr>
                        <a:t>182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65600">
                <a:tc>
                  <a:txBody>
                    <a:bodyPr/>
                    <a:lstStyle/>
                    <a:p>
                      <a:pPr algn="ctr" rtl="0" fontAlgn="ctr"/>
                      <a:r>
                        <a:rPr lang="en-CA" sz="800" b="1" i="0" u="none" strike="noStrike">
                          <a:solidFill>
                            <a:srgbClr val="000000"/>
                          </a:solidFill>
                          <a:effectLst/>
                          <a:latin typeface="Arial" panose="020B0604020202020204" pitchFamily="34" charset="0"/>
                        </a:rPr>
                        <a:t>183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65600">
                <a:tc>
                  <a:txBody>
                    <a:bodyPr/>
                    <a:lstStyle/>
                    <a:p>
                      <a:pPr algn="ctr" rtl="0" fontAlgn="ctr"/>
                      <a:r>
                        <a:rPr lang="en-CA" sz="800" b="1" i="0" u="none" strike="noStrike">
                          <a:solidFill>
                            <a:srgbClr val="000000"/>
                          </a:solidFill>
                          <a:effectLst/>
                          <a:latin typeface="Arial" panose="020B0604020202020204" pitchFamily="34" charset="0"/>
                        </a:rPr>
                        <a:t>184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209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65600">
                <a:tc>
                  <a:txBody>
                    <a:bodyPr/>
                    <a:lstStyle/>
                    <a:p>
                      <a:pPr algn="ctr" rtl="0" fontAlgn="ctr"/>
                      <a:r>
                        <a:rPr lang="en-CA" sz="800" b="1" i="0" u="none" strike="noStrike">
                          <a:solidFill>
                            <a:srgbClr val="000000"/>
                          </a:solidFill>
                          <a:effectLst/>
                          <a:latin typeface="Arial" panose="020B0604020202020204" pitchFamily="34" charset="0"/>
                        </a:rPr>
                        <a:t>185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210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235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bl>
          </a:graphicData>
        </a:graphic>
      </p:graphicFrame>
      <p:graphicFrame>
        <p:nvGraphicFramePr>
          <p:cNvPr id="18" name="Table 1">
            <a:extLst>
              <a:ext uri="{FF2B5EF4-FFF2-40B4-BE49-F238E27FC236}">
                <a16:creationId xmlns:a16="http://schemas.microsoft.com/office/drawing/2014/main" id="{0184B6BA-245B-4FD0-BF73-2EB1FF4BB6DE}"/>
              </a:ext>
            </a:extLst>
          </p:cNvPr>
          <p:cNvGraphicFramePr>
            <a:graphicFrameLocks noGrp="1"/>
          </p:cNvGraphicFramePr>
          <p:nvPr>
            <p:extLst>
              <p:ext uri="{D42A27DB-BD31-4B8C-83A1-F6EECF244321}">
                <p14:modId xmlns:p14="http://schemas.microsoft.com/office/powerpoint/2010/main" val="2021805330"/>
              </p:ext>
            </p:extLst>
          </p:nvPr>
        </p:nvGraphicFramePr>
        <p:xfrm>
          <a:off x="438675" y="1264606"/>
          <a:ext cx="3384000"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3">
            <a:extLst>
              <a:ext uri="{FF2B5EF4-FFF2-40B4-BE49-F238E27FC236}">
                <a16:creationId xmlns:a16="http://schemas.microsoft.com/office/drawing/2014/main" id="{FDACE758-AB72-40F1-9AF4-EFD3141D33DB}"/>
              </a:ext>
            </a:extLst>
          </p:cNvPr>
          <p:cNvGraphicFramePr>
            <a:graphicFrameLocks noGrp="1"/>
          </p:cNvGraphicFramePr>
          <p:nvPr>
            <p:extLst>
              <p:ext uri="{D42A27DB-BD31-4B8C-83A1-F6EECF244321}">
                <p14:modId xmlns:p14="http://schemas.microsoft.com/office/powerpoint/2010/main" val="1729167869"/>
              </p:ext>
            </p:extLst>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204 / 319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3" name="Table 2">
            <a:extLst>
              <a:ext uri="{FF2B5EF4-FFF2-40B4-BE49-F238E27FC236}">
                <a16:creationId xmlns:a16="http://schemas.microsoft.com/office/drawing/2014/main" id="{6F619E82-7ADA-4796-94EB-6E6AD32E25FA}"/>
              </a:ext>
            </a:extLst>
          </p:cNvPr>
          <p:cNvGraphicFramePr>
            <a:graphicFrameLocks noGrp="1"/>
          </p:cNvGraphicFramePr>
          <p:nvPr>
            <p:extLst>
              <p:ext uri="{D42A27DB-BD31-4B8C-83A1-F6EECF244321}">
                <p14:modId xmlns:p14="http://schemas.microsoft.com/office/powerpoint/2010/main" val="1366783410"/>
              </p:ext>
            </p:extLst>
          </p:nvPr>
        </p:nvGraphicFramePr>
        <p:xfrm>
          <a:off x="4002675" y="1264606"/>
          <a:ext cx="2160878" cy="252000"/>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4.12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4" name="Chart 1">
            <a:extLst>
              <a:ext uri="{FF2B5EF4-FFF2-40B4-BE49-F238E27FC236}">
                <a16:creationId xmlns:a16="http://schemas.microsoft.com/office/drawing/2014/main" id="{D1EBA315-DB13-8046-8CCA-EC250A2333B5}"/>
              </a:ext>
            </a:extLst>
          </p:cNvPr>
          <p:cNvGraphicFramePr/>
          <p:nvPr>
            <p:extLst>
              <p:ext uri="{D42A27DB-BD31-4B8C-83A1-F6EECF244321}">
                <p14:modId xmlns:p14="http://schemas.microsoft.com/office/powerpoint/2010/main" val="766587379"/>
              </p:ext>
            </p:extLst>
          </p:nvPr>
        </p:nvGraphicFramePr>
        <p:xfrm>
          <a:off x="710889" y="169108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Chart 4">
            <a:extLst>
              <a:ext uri="{FF2B5EF4-FFF2-40B4-BE49-F238E27FC236}">
                <a16:creationId xmlns:a16="http://schemas.microsoft.com/office/drawing/2014/main" id="{8E00C0EF-2709-A146-A07B-4D7A4794D422}"/>
              </a:ext>
            </a:extLst>
          </p:cNvPr>
          <p:cNvGraphicFramePr/>
          <p:nvPr>
            <p:extLst>
              <p:ext uri="{D42A27DB-BD31-4B8C-83A1-F6EECF244321}">
                <p14:modId xmlns:p14="http://schemas.microsoft.com/office/powerpoint/2010/main" val="1251276323"/>
              </p:ext>
            </p:extLst>
          </p:nvPr>
        </p:nvGraphicFramePr>
        <p:xfrm>
          <a:off x="9637334" y="169108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3">
            <a:extLst>
              <a:ext uri="{FF2B5EF4-FFF2-40B4-BE49-F238E27FC236}">
                <a16:creationId xmlns:a16="http://schemas.microsoft.com/office/drawing/2014/main" id="{474D0543-9CA5-A94F-AE29-EFD84633E03C}"/>
              </a:ext>
            </a:extLst>
          </p:cNvPr>
          <p:cNvGraphicFramePr/>
          <p:nvPr>
            <p:extLst>
              <p:ext uri="{D42A27DB-BD31-4B8C-83A1-F6EECF244321}">
                <p14:modId xmlns:p14="http://schemas.microsoft.com/office/powerpoint/2010/main" val="1975430718"/>
              </p:ext>
            </p:extLst>
          </p:nvPr>
        </p:nvGraphicFramePr>
        <p:xfrm>
          <a:off x="6661005" y="169108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Chart 2">
            <a:extLst>
              <a:ext uri="{FF2B5EF4-FFF2-40B4-BE49-F238E27FC236}">
                <a16:creationId xmlns:a16="http://schemas.microsoft.com/office/drawing/2014/main" id="{A1BEC294-9394-1E47-86A3-D9442FDB4D76}"/>
              </a:ext>
            </a:extLst>
          </p:cNvPr>
          <p:cNvGraphicFramePr/>
          <p:nvPr>
            <p:extLst>
              <p:ext uri="{D42A27DB-BD31-4B8C-83A1-F6EECF244321}">
                <p14:modId xmlns:p14="http://schemas.microsoft.com/office/powerpoint/2010/main" val="1454194339"/>
              </p:ext>
            </p:extLst>
          </p:nvPr>
        </p:nvGraphicFramePr>
        <p:xfrm>
          <a:off x="3695472" y="169108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5" name="Slide Number Placeholder 4">
            <a:extLst>
              <a:ext uri="{FF2B5EF4-FFF2-40B4-BE49-F238E27FC236}">
                <a16:creationId xmlns:a16="http://schemas.microsoft.com/office/drawing/2014/main" id="{8C33559D-1992-4A72-927B-D0DD2AA3B615}"/>
              </a:ext>
            </a:extLst>
          </p:cNvPr>
          <p:cNvSpPr>
            <a:spLocks noGrp="1"/>
          </p:cNvSpPr>
          <p:nvPr>
            <p:ph type="sldNum" sz="quarter" idx="4"/>
          </p:nvPr>
        </p:nvSpPr>
        <p:spPr/>
        <p:txBody>
          <a:bodyPr/>
          <a:lstStyle/>
          <a:p>
            <a:fld id="{13DAD56E-802A-2646-A8DB-6610A51D0FC3}" type="slidenum">
              <a:rPr lang="en-US" smtClean="0"/>
              <a:t>30</a:t>
            </a:fld>
            <a:endParaRPr lang="en-US"/>
          </a:p>
        </p:txBody>
      </p:sp>
    </p:spTree>
    <p:extLst>
      <p:ext uri="{BB962C8B-B14F-4D97-AF65-F5344CB8AC3E}">
        <p14:creationId xmlns:p14="http://schemas.microsoft.com/office/powerpoint/2010/main" val="2473166785"/>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9CB4C0-AB0B-410D-9A82-CBA7A993E29E}"/>
              </a:ext>
            </a:extLst>
          </p:cNvPr>
          <p:cNvSpPr>
            <a:spLocks noGrp="1"/>
          </p:cNvSpPr>
          <p:nvPr>
            <p:ph type="title"/>
          </p:nvPr>
        </p:nvSpPr>
        <p:spPr/>
        <p:txBody>
          <a:bodyPr>
            <a:noAutofit/>
          </a:bodyPr>
          <a:lstStyle/>
          <a:p>
            <a:r>
              <a:rPr lang="en-CA" sz="2400" b="1">
                <a:solidFill>
                  <a:srgbClr val="003A8C"/>
                </a:solidFill>
                <a:latin typeface="Helvetica" panose="020B0604020202020204" pitchFamily="34" charset="0"/>
                <a:cs typeface="Helvetica" panose="020B0604020202020204" pitchFamily="34" charset="0"/>
              </a:rPr>
              <a:t>BWI – Ranking Amongst ASQ Global Airports</a:t>
            </a:r>
            <a:br>
              <a:rPr lang="en-US"/>
            </a:br>
            <a:r>
              <a:rPr lang="en-US" b="0">
                <a:solidFill>
                  <a:schemeClr val="bg2"/>
                </a:solidFill>
              </a:rPr>
              <a:t>Overall Satisfaction – Followers (4/4)</a:t>
            </a:r>
            <a:endParaRPr lang="en-CA"/>
          </a:p>
        </p:txBody>
      </p:sp>
      <p:sp>
        <p:nvSpPr>
          <p:cNvPr id="16" name="Rectangle 15">
            <a:extLst>
              <a:ext uri="{FF2B5EF4-FFF2-40B4-BE49-F238E27FC236}">
                <a16:creationId xmlns:a16="http://schemas.microsoft.com/office/drawing/2014/main" id="{211BC3CE-195D-4F3C-A0E9-5841FFF2A81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 Placeholder 7">
            <a:extLst>
              <a:ext uri="{FF2B5EF4-FFF2-40B4-BE49-F238E27FC236}">
                <a16:creationId xmlns:a16="http://schemas.microsoft.com/office/drawing/2014/main" id="{E3F02FE0-A404-4969-A2E6-29ECFFFB2934}"/>
              </a:ext>
            </a:extLst>
          </p:cNvPr>
          <p:cNvSpPr>
            <a:spLocks noGrp="1"/>
          </p:cNvSpPr>
          <p:nvPr>
            <p:ph type="body" sz="quarter" idx="11"/>
          </p:nvPr>
        </p:nvSpPr>
        <p:spPr>
          <a:xfrm>
            <a:off x="342900" y="6159500"/>
            <a:ext cx="11520488" cy="376238"/>
          </a:xfrm>
        </p:spPr>
        <p:txBody>
          <a:bodyPr>
            <a:noAutofit/>
          </a:bodyPr>
          <a:lstStyle/>
          <a:p>
            <a:pPr>
              <a:spcBef>
                <a:spcPct val="0"/>
              </a:spcBef>
            </a:pPr>
            <a:r>
              <a:rPr lang="en-CA"/>
              <a:t>Red bar Indicates BWI, yellow bars indicate BWI Custom Panel</a:t>
            </a:r>
          </a:p>
          <a:p>
            <a:pPr>
              <a:spcBef>
                <a:spcPct val="0"/>
              </a:spcBef>
            </a:pPr>
            <a:r>
              <a:rPr lang="en-CA"/>
              <a:t>Q10. Based on your experience today, please rate THIS airport on each service item: Overall Satisfaction</a:t>
            </a:r>
          </a:p>
          <a:p>
            <a:pPr>
              <a:spcBef>
                <a:spcPct val="0"/>
              </a:spcBef>
            </a:pPr>
            <a:r>
              <a:rPr lang="en-US"/>
              <a:t>Note: </a:t>
            </a:r>
            <a:r>
              <a:rPr lang="en-US">
                <a:ea typeface="Times New Roman" panose="02020603050405020304" pitchFamily="18" charset="0"/>
              </a:rPr>
              <a:t>The green and red values</a:t>
            </a:r>
            <a:r>
              <a:rPr lang="en-CA">
                <a:ea typeface="Times New Roman" panose="02020603050405020304" pitchFamily="18" charset="0"/>
              </a:rPr>
              <a:t> indicate that BWI performance is </a:t>
            </a:r>
            <a:r>
              <a:rPr lang="en-CA" b="1">
                <a:solidFill>
                  <a:srgbClr val="649B3F"/>
                </a:solidFill>
                <a:ea typeface="Times New Roman" panose="02020603050405020304" pitchFamily="18" charset="0"/>
              </a:rPr>
              <a:t>higher</a:t>
            </a:r>
            <a:r>
              <a:rPr lang="en-CA">
                <a:ea typeface="Times New Roman" panose="02020603050405020304" pitchFamily="18" charset="0"/>
              </a:rPr>
              <a:t> or </a:t>
            </a:r>
            <a:r>
              <a:rPr lang="en-CA" b="1">
                <a:solidFill>
                  <a:srgbClr val="C00000"/>
                </a:solidFill>
              </a:rPr>
              <a:t>lower</a:t>
            </a:r>
            <a:r>
              <a:rPr lang="en-CA">
                <a:ea typeface="Times New Roman" panose="02020603050405020304" pitchFamily="18" charset="0"/>
              </a:rPr>
              <a:t> at a statistically significant level (95%) compared to ASQ Global average.</a:t>
            </a:r>
            <a:r>
              <a:rPr lang="en-CA"/>
              <a:t> </a:t>
            </a:r>
            <a:r>
              <a:rPr lang="en-US" b="1"/>
              <a:t> </a:t>
            </a:r>
          </a:p>
        </p:txBody>
      </p:sp>
      <p:graphicFrame>
        <p:nvGraphicFramePr>
          <p:cNvPr id="11" name="TableRank">
            <a:extLst>
              <a:ext uri="{FF2B5EF4-FFF2-40B4-BE49-F238E27FC236}">
                <a16:creationId xmlns:a16="http://schemas.microsoft.com/office/drawing/2014/main" id="{F17C5B2E-824A-4A5B-8E2C-F1E8FED221B3}"/>
              </a:ext>
            </a:extLst>
          </p:cNvPr>
          <p:cNvGraphicFramePr>
            <a:graphicFrameLocks noGrp="1"/>
          </p:cNvGraphicFramePr>
          <p:nvPr>
            <p:extLst>
              <p:ext uri="{D42A27DB-BD31-4B8C-83A1-F6EECF244321}">
                <p14:modId xmlns:p14="http://schemas.microsoft.com/office/powerpoint/2010/main" val="3917079462"/>
              </p:ext>
            </p:extLst>
          </p:nvPr>
        </p:nvGraphicFramePr>
        <p:xfrm>
          <a:off x="418354" y="1645919"/>
          <a:ext cx="11318400" cy="4300615"/>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309600">
                  <a:extLst>
                    <a:ext uri="{9D8B030D-6E8A-4147-A177-3AD203B41FA5}">
                      <a16:colId xmlns:a16="http://schemas.microsoft.com/office/drawing/2014/main" val="13709845"/>
                    </a:ext>
                  </a:extLst>
                </a:gridCol>
                <a:gridCol w="2664000">
                  <a:extLst>
                    <a:ext uri="{9D8B030D-6E8A-4147-A177-3AD203B41FA5}">
                      <a16:colId xmlns:a16="http://schemas.microsoft.com/office/drawing/2014/main" val="2422066082"/>
                    </a:ext>
                  </a:extLst>
                </a:gridCol>
                <a:gridCol w="309600">
                  <a:extLst>
                    <a:ext uri="{9D8B030D-6E8A-4147-A177-3AD203B41FA5}">
                      <a16:colId xmlns:a16="http://schemas.microsoft.com/office/drawing/2014/main" val="1506441344"/>
                    </a:ext>
                  </a:extLst>
                </a:gridCol>
                <a:gridCol w="2088000">
                  <a:extLst>
                    <a:ext uri="{9D8B030D-6E8A-4147-A177-3AD203B41FA5}">
                      <a16:colId xmlns:a16="http://schemas.microsoft.com/office/drawing/2014/main" val="1067676917"/>
                    </a:ext>
                  </a:extLst>
                </a:gridCol>
              </a:tblGrid>
              <a:tr h="160615">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65600">
                <a:tc>
                  <a:txBody>
                    <a:bodyPr/>
                    <a:lstStyle/>
                    <a:p>
                      <a:pPr algn="ctr" rtl="0" fontAlgn="ctr"/>
                      <a:r>
                        <a:rPr lang="en-CA" sz="800" b="1" i="0" u="none" strike="noStrike">
                          <a:solidFill>
                            <a:srgbClr val="000000"/>
                          </a:solidFill>
                          <a:effectLst/>
                          <a:latin typeface="Arial" panose="020B0604020202020204" pitchFamily="34" charset="0"/>
                        </a:rPr>
                        <a:t>241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266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65600">
                <a:tc>
                  <a:txBody>
                    <a:bodyPr/>
                    <a:lstStyle/>
                    <a:p>
                      <a:pPr algn="ctr" rtl="0" fontAlgn="ctr"/>
                      <a:r>
                        <a:rPr lang="en-CA" sz="800" b="1" i="0" u="none" strike="noStrike">
                          <a:solidFill>
                            <a:srgbClr val="000000"/>
                          </a:solidFill>
                          <a:effectLst/>
                          <a:latin typeface="Arial" panose="020B0604020202020204" pitchFamily="34" charset="0"/>
                        </a:rPr>
                        <a:t>242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267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65600">
                <a:tc>
                  <a:txBody>
                    <a:bodyPr/>
                    <a:lstStyle/>
                    <a:p>
                      <a:pPr algn="ctr" rtl="0" fontAlgn="ctr"/>
                      <a:r>
                        <a:rPr lang="en-CA" sz="800" b="1" i="0" u="none" strike="noStrike">
                          <a:solidFill>
                            <a:srgbClr val="000000"/>
                          </a:solidFill>
                          <a:effectLst/>
                          <a:latin typeface="Arial" panose="020B0604020202020204" pitchFamily="34" charset="0"/>
                        </a:rPr>
                        <a:t>243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268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65600">
                <a:tc>
                  <a:txBody>
                    <a:bodyPr/>
                    <a:lstStyle/>
                    <a:p>
                      <a:pPr algn="ctr" rtl="0" fontAlgn="ctr"/>
                      <a:r>
                        <a:rPr lang="en-CA" sz="800" b="1" i="0" u="none" strike="noStrike">
                          <a:solidFill>
                            <a:srgbClr val="000000"/>
                          </a:solidFill>
                          <a:effectLst/>
                          <a:latin typeface="Arial" panose="020B0604020202020204" pitchFamily="34" charset="0"/>
                        </a:rPr>
                        <a:t>244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269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65600">
                <a:tc>
                  <a:txBody>
                    <a:bodyPr/>
                    <a:lstStyle/>
                    <a:p>
                      <a:pPr algn="ctr" rtl="0" fontAlgn="ctr"/>
                      <a:r>
                        <a:rPr lang="en-CA" sz="800" b="1" i="0" u="none" strike="noStrike">
                          <a:solidFill>
                            <a:srgbClr val="000000"/>
                          </a:solidFill>
                          <a:effectLst/>
                          <a:latin typeface="Arial" panose="020B0604020202020204" pitchFamily="34" charset="0"/>
                        </a:rPr>
                        <a:t>245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65600">
                <a:tc>
                  <a:txBody>
                    <a:bodyPr/>
                    <a:lstStyle/>
                    <a:p>
                      <a:pPr algn="ctr" rtl="0" fontAlgn="ctr"/>
                      <a:r>
                        <a:rPr lang="en-CA" sz="800" b="1" i="0" u="none" strike="noStrike">
                          <a:solidFill>
                            <a:srgbClr val="000000"/>
                          </a:solidFill>
                          <a:effectLst/>
                          <a:latin typeface="Arial" panose="020B0604020202020204" pitchFamily="34" charset="0"/>
                        </a:rPr>
                        <a:t>246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65600">
                <a:tc>
                  <a:txBody>
                    <a:bodyPr/>
                    <a:lstStyle/>
                    <a:p>
                      <a:pPr algn="ctr" rtl="0" fontAlgn="ctr"/>
                      <a:r>
                        <a:rPr lang="en-CA" sz="800" b="1" i="0" u="none" strike="noStrike">
                          <a:solidFill>
                            <a:srgbClr val="000000"/>
                          </a:solidFill>
                          <a:effectLst/>
                          <a:latin typeface="Arial" panose="020B0604020202020204" pitchFamily="34" charset="0"/>
                        </a:rPr>
                        <a:t>247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65600">
                <a:tc>
                  <a:txBody>
                    <a:bodyPr/>
                    <a:lstStyle/>
                    <a:p>
                      <a:pPr algn="ctr" rtl="0" fontAlgn="ctr"/>
                      <a:r>
                        <a:rPr lang="en-CA" sz="800" b="1" i="0" u="none" strike="noStrike">
                          <a:solidFill>
                            <a:srgbClr val="000000"/>
                          </a:solidFill>
                          <a:effectLst/>
                          <a:latin typeface="Arial" panose="020B0604020202020204" pitchFamily="34" charset="0"/>
                        </a:rPr>
                        <a:t>248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65600">
                <a:tc>
                  <a:txBody>
                    <a:bodyPr/>
                    <a:lstStyle/>
                    <a:p>
                      <a:pPr algn="ctr" rtl="0" fontAlgn="ctr"/>
                      <a:r>
                        <a:rPr lang="en-CA" sz="800" b="1" i="0" u="none" strike="noStrike">
                          <a:solidFill>
                            <a:srgbClr val="000000"/>
                          </a:solidFill>
                          <a:effectLst/>
                          <a:latin typeface="Arial" panose="020B0604020202020204" pitchFamily="34" charset="0"/>
                        </a:rPr>
                        <a:t>249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65600">
                <a:tc>
                  <a:txBody>
                    <a:bodyPr/>
                    <a:lstStyle/>
                    <a:p>
                      <a:pPr algn="ctr" rtl="0" fontAlgn="ctr"/>
                      <a:r>
                        <a:rPr lang="en-CA" sz="800" b="1" i="0" u="none" strike="noStrike">
                          <a:solidFill>
                            <a:srgbClr val="000000"/>
                          </a:solidFill>
                          <a:effectLst/>
                          <a:latin typeface="Arial" panose="020B0604020202020204" pitchFamily="34" charset="0"/>
                        </a:rPr>
                        <a:t>250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65600">
                <a:tc>
                  <a:txBody>
                    <a:bodyPr/>
                    <a:lstStyle/>
                    <a:p>
                      <a:pPr algn="ctr" rtl="0" fontAlgn="ctr"/>
                      <a:r>
                        <a:rPr lang="en-CA" sz="800" b="1" i="0" u="none" strike="noStrike">
                          <a:solidFill>
                            <a:srgbClr val="000000"/>
                          </a:solidFill>
                          <a:effectLst/>
                          <a:latin typeface="Arial" panose="020B0604020202020204" pitchFamily="34" charset="0"/>
                        </a:rPr>
                        <a:t>251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65600">
                <a:tc>
                  <a:txBody>
                    <a:bodyPr/>
                    <a:lstStyle/>
                    <a:p>
                      <a:pPr algn="ctr" rtl="0" fontAlgn="ctr"/>
                      <a:r>
                        <a:rPr lang="en-CA" sz="800" b="1" i="0" u="none" strike="noStrike">
                          <a:solidFill>
                            <a:srgbClr val="000000"/>
                          </a:solidFill>
                          <a:effectLst/>
                          <a:latin typeface="Arial" panose="020B0604020202020204" pitchFamily="34" charset="0"/>
                        </a:rPr>
                        <a:t>252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65600">
                <a:tc>
                  <a:txBody>
                    <a:bodyPr/>
                    <a:lstStyle/>
                    <a:p>
                      <a:pPr algn="ctr" rtl="0" fontAlgn="ctr"/>
                      <a:r>
                        <a:rPr lang="en-CA" sz="800" b="1" i="0" u="none" strike="noStrike">
                          <a:solidFill>
                            <a:srgbClr val="000000"/>
                          </a:solidFill>
                          <a:effectLst/>
                          <a:latin typeface="Arial" panose="020B0604020202020204" pitchFamily="34" charset="0"/>
                        </a:rPr>
                        <a:t>253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65600">
                <a:tc>
                  <a:txBody>
                    <a:bodyPr/>
                    <a:lstStyle/>
                    <a:p>
                      <a:pPr algn="ctr" rtl="0" fontAlgn="ctr"/>
                      <a:r>
                        <a:rPr lang="en-CA" sz="800" b="1" i="0" u="none" strike="noStrike">
                          <a:solidFill>
                            <a:srgbClr val="000000"/>
                          </a:solidFill>
                          <a:effectLst/>
                          <a:latin typeface="Arial" panose="020B0604020202020204" pitchFamily="34" charset="0"/>
                        </a:rPr>
                        <a:t>254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279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65600">
                <a:tc>
                  <a:txBody>
                    <a:bodyPr/>
                    <a:lstStyle/>
                    <a:p>
                      <a:pPr algn="ctr" rtl="0" fontAlgn="ctr"/>
                      <a:r>
                        <a:rPr lang="en-CA" sz="800" b="1" i="0" u="none" strike="noStrike">
                          <a:solidFill>
                            <a:srgbClr val="000000"/>
                          </a:solidFill>
                          <a:effectLst/>
                          <a:latin typeface="Arial" panose="020B0604020202020204" pitchFamily="34" charset="0"/>
                        </a:rPr>
                        <a:t>255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65600">
                <a:tc>
                  <a:txBody>
                    <a:bodyPr/>
                    <a:lstStyle/>
                    <a:p>
                      <a:pPr algn="ctr" rtl="0" fontAlgn="ctr"/>
                      <a:r>
                        <a:rPr lang="en-CA" sz="800" b="1" i="0" u="none" strike="noStrike">
                          <a:solidFill>
                            <a:srgbClr val="000000"/>
                          </a:solidFill>
                          <a:effectLst/>
                          <a:latin typeface="Arial" panose="020B0604020202020204" pitchFamily="34" charset="0"/>
                        </a:rPr>
                        <a:t>256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65600">
                <a:tc>
                  <a:txBody>
                    <a:bodyPr/>
                    <a:lstStyle/>
                    <a:p>
                      <a:pPr algn="ctr" rtl="0" fontAlgn="ctr"/>
                      <a:r>
                        <a:rPr lang="en-CA" sz="800" b="1" i="0" u="none" strike="noStrike">
                          <a:solidFill>
                            <a:srgbClr val="000000"/>
                          </a:solidFill>
                          <a:effectLst/>
                          <a:latin typeface="Arial" panose="020B0604020202020204" pitchFamily="34" charset="0"/>
                        </a:rPr>
                        <a:t>257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65600">
                <a:tc>
                  <a:txBody>
                    <a:bodyPr/>
                    <a:lstStyle/>
                    <a:p>
                      <a:pPr algn="ctr" rtl="0" fontAlgn="ctr"/>
                      <a:r>
                        <a:rPr lang="en-CA" sz="800" b="1" i="0" u="none" strike="noStrike">
                          <a:solidFill>
                            <a:srgbClr val="000000"/>
                          </a:solidFill>
                          <a:effectLst/>
                          <a:latin typeface="Arial" panose="020B0604020202020204" pitchFamily="34" charset="0"/>
                        </a:rPr>
                        <a:t>258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65600">
                <a:tc>
                  <a:txBody>
                    <a:bodyPr/>
                    <a:lstStyle/>
                    <a:p>
                      <a:pPr algn="ctr" rtl="0" fontAlgn="ctr"/>
                      <a:r>
                        <a:rPr lang="en-CA" sz="800" b="1" i="0" u="none" strike="noStrike">
                          <a:solidFill>
                            <a:srgbClr val="000000"/>
                          </a:solidFill>
                          <a:effectLst/>
                          <a:latin typeface="Arial" panose="020B0604020202020204" pitchFamily="34" charset="0"/>
                        </a:rPr>
                        <a:t>259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309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65600">
                <a:tc>
                  <a:txBody>
                    <a:bodyPr/>
                    <a:lstStyle/>
                    <a:p>
                      <a:pPr algn="ctr" rtl="0" fontAlgn="ctr"/>
                      <a:r>
                        <a:rPr lang="en-CA" sz="800" b="1" i="0" u="none" strike="noStrike">
                          <a:solidFill>
                            <a:srgbClr val="000000"/>
                          </a:solidFill>
                          <a:effectLst/>
                          <a:latin typeface="Arial" panose="020B0604020202020204" pitchFamily="34" charset="0"/>
                        </a:rPr>
                        <a:t>260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65600">
                <a:tc>
                  <a:txBody>
                    <a:bodyPr/>
                    <a:lstStyle/>
                    <a:p>
                      <a:pPr algn="ctr" rtl="0" fontAlgn="ctr"/>
                      <a:r>
                        <a:rPr lang="en-CA" sz="800" b="1" i="0" u="none" strike="noStrike">
                          <a:solidFill>
                            <a:srgbClr val="000000"/>
                          </a:solidFill>
                          <a:effectLst/>
                          <a:latin typeface="Arial" panose="020B0604020202020204" pitchFamily="34" charset="0"/>
                        </a:rPr>
                        <a:t>261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286</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311</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65600">
                <a:tc>
                  <a:txBody>
                    <a:bodyPr/>
                    <a:lstStyle/>
                    <a:p>
                      <a:pPr algn="ctr" rtl="0" fontAlgn="ctr"/>
                      <a:r>
                        <a:rPr lang="en-CA" sz="800" b="1" i="0" u="none" strike="noStrike">
                          <a:solidFill>
                            <a:srgbClr val="000000"/>
                          </a:solidFill>
                          <a:effectLst/>
                          <a:latin typeface="Arial" panose="020B0604020202020204" pitchFamily="34" charset="0"/>
                        </a:rPr>
                        <a:t>262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287</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312</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65600">
                <a:tc>
                  <a:txBody>
                    <a:bodyPr/>
                    <a:lstStyle/>
                    <a:p>
                      <a:pPr algn="ctr" rtl="0" fontAlgn="ctr"/>
                      <a:r>
                        <a:rPr lang="en-CA" sz="800" b="1" i="0" u="none" strike="noStrike">
                          <a:solidFill>
                            <a:srgbClr val="000000"/>
                          </a:solidFill>
                          <a:effectLst/>
                          <a:latin typeface="Arial" panose="020B0604020202020204" pitchFamily="34" charset="0"/>
                        </a:rPr>
                        <a:t>263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288</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313</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65600">
                <a:tc>
                  <a:txBody>
                    <a:bodyPr/>
                    <a:lstStyle/>
                    <a:p>
                      <a:pPr algn="ctr" rtl="0" fontAlgn="ctr"/>
                      <a:r>
                        <a:rPr lang="en-CA" sz="800" b="1" i="0" u="none" strike="noStrike">
                          <a:solidFill>
                            <a:srgbClr val="000000"/>
                          </a:solidFill>
                          <a:effectLst/>
                          <a:latin typeface="Arial" panose="020B0604020202020204" pitchFamily="34" charset="0"/>
                        </a:rPr>
                        <a:t>264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289</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314</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65600">
                <a:tc>
                  <a:txBody>
                    <a:bodyPr/>
                    <a:lstStyle/>
                    <a:p>
                      <a:pPr algn="ctr" rtl="0" fontAlgn="ctr"/>
                      <a:r>
                        <a:rPr lang="en-CA" sz="800" b="1" i="0" u="none" strike="noStrike">
                          <a:solidFill>
                            <a:srgbClr val="000000"/>
                          </a:solidFill>
                          <a:effectLst/>
                          <a:latin typeface="Arial" panose="020B0604020202020204" pitchFamily="34" charset="0"/>
                        </a:rPr>
                        <a:t>265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290</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800" b="1" i="0" u="none" strike="noStrike">
                          <a:solidFill>
                            <a:srgbClr val="000000"/>
                          </a:solidFill>
                          <a:effectLst/>
                          <a:latin typeface="Arial" panose="020B0604020202020204" pitchFamily="34" charset="0"/>
                        </a:rPr>
                        <a:t>315</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rtl="0" fontAlgn="ctr"/>
                      <a:r>
                        <a:rPr lang="en-CA" sz="800" b="1" i="0" u="none" strike="noStrike">
                          <a:solidFill>
                            <a:srgbClr val="000000"/>
                          </a:solidFill>
                          <a:effectLst/>
                          <a:latin typeface="Arial" panose="020B0604020202020204" pitchFamily="34" charset="0"/>
                        </a:rPr>
                        <a:t> </a:t>
                      </a: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800" b="1" i="0" u="none" strike="noStrike">
                        <a:solidFill>
                          <a:srgbClr val="000000"/>
                        </a:solidFill>
                        <a:effectLst/>
                        <a:latin typeface="Arial" panose="020B0604020202020204" pitchFamily="34" charset="0"/>
                      </a:endParaRPr>
                    </a:p>
                  </a:txBody>
                  <a:tcPr marL="6350" marR="6350" marT="635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bl>
          </a:graphicData>
        </a:graphic>
      </p:graphicFrame>
      <p:graphicFrame>
        <p:nvGraphicFramePr>
          <p:cNvPr id="23" name="Table 1">
            <a:extLst>
              <a:ext uri="{FF2B5EF4-FFF2-40B4-BE49-F238E27FC236}">
                <a16:creationId xmlns:a16="http://schemas.microsoft.com/office/drawing/2014/main" id="{64A5F671-A77A-4F04-A7DE-33241E964216}"/>
              </a:ext>
            </a:extLst>
          </p:cNvPr>
          <p:cNvGraphicFramePr>
            <a:graphicFrameLocks noGrp="1"/>
          </p:cNvGraphicFramePr>
          <p:nvPr>
            <p:extLst>
              <p:ext uri="{D42A27DB-BD31-4B8C-83A1-F6EECF244321}">
                <p14:modId xmlns:p14="http://schemas.microsoft.com/office/powerpoint/2010/main" val="2390766477"/>
              </p:ext>
            </p:extLst>
          </p:nvPr>
        </p:nvGraphicFramePr>
        <p:xfrm>
          <a:off x="438675" y="1264606"/>
          <a:ext cx="3384000"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4" name="Table 3">
            <a:extLst>
              <a:ext uri="{FF2B5EF4-FFF2-40B4-BE49-F238E27FC236}">
                <a16:creationId xmlns:a16="http://schemas.microsoft.com/office/drawing/2014/main" id="{00EA38D6-6C8B-4DAF-8479-E85C08042A11}"/>
              </a:ext>
            </a:extLst>
          </p:cNvPr>
          <p:cNvGraphicFramePr>
            <a:graphicFrameLocks noGrp="1"/>
          </p:cNvGraphicFramePr>
          <p:nvPr>
            <p:extLst>
              <p:ext uri="{D42A27DB-BD31-4B8C-83A1-F6EECF244321}">
                <p14:modId xmlns:p14="http://schemas.microsoft.com/office/powerpoint/2010/main" val="636138212"/>
              </p:ext>
            </p:extLst>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Amongst ASQ Global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204 / 319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8C917F06-F8BC-4F1B-8F44-5CC88FEE08E9}"/>
              </a:ext>
            </a:extLst>
          </p:cNvPr>
          <p:cNvGraphicFramePr>
            <a:graphicFrameLocks noGrp="1"/>
          </p:cNvGraphicFramePr>
          <p:nvPr>
            <p:extLst>
              <p:ext uri="{D42A27DB-BD31-4B8C-83A1-F6EECF244321}">
                <p14:modId xmlns:p14="http://schemas.microsoft.com/office/powerpoint/2010/main" val="678674061"/>
              </p:ext>
            </p:extLst>
          </p:nvPr>
        </p:nvGraphicFramePr>
        <p:xfrm>
          <a:off x="4002675" y="1264606"/>
          <a:ext cx="2160878" cy="252000"/>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4.12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5" name="Chart 1">
            <a:extLst>
              <a:ext uri="{FF2B5EF4-FFF2-40B4-BE49-F238E27FC236}">
                <a16:creationId xmlns:a16="http://schemas.microsoft.com/office/drawing/2014/main" id="{D31E136A-2465-7941-AF58-029636714F46}"/>
              </a:ext>
            </a:extLst>
          </p:cNvPr>
          <p:cNvGraphicFramePr/>
          <p:nvPr>
            <p:extLst>
              <p:ext uri="{D42A27DB-BD31-4B8C-83A1-F6EECF244321}">
                <p14:modId xmlns:p14="http://schemas.microsoft.com/office/powerpoint/2010/main" val="2521911958"/>
              </p:ext>
            </p:extLst>
          </p:nvPr>
        </p:nvGraphicFramePr>
        <p:xfrm>
          <a:off x="710889" y="169108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4">
            <a:extLst>
              <a:ext uri="{FF2B5EF4-FFF2-40B4-BE49-F238E27FC236}">
                <a16:creationId xmlns:a16="http://schemas.microsoft.com/office/drawing/2014/main" id="{889E6FFC-86EE-9A48-B02A-331A207FF519}"/>
              </a:ext>
            </a:extLst>
          </p:cNvPr>
          <p:cNvGraphicFramePr/>
          <p:nvPr>
            <p:extLst>
              <p:ext uri="{D42A27DB-BD31-4B8C-83A1-F6EECF244321}">
                <p14:modId xmlns:p14="http://schemas.microsoft.com/office/powerpoint/2010/main" val="1251276323"/>
              </p:ext>
            </p:extLst>
          </p:nvPr>
        </p:nvGraphicFramePr>
        <p:xfrm>
          <a:off x="9637334" y="169108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Chart 3">
            <a:extLst>
              <a:ext uri="{FF2B5EF4-FFF2-40B4-BE49-F238E27FC236}">
                <a16:creationId xmlns:a16="http://schemas.microsoft.com/office/drawing/2014/main" id="{7F635FB3-A0FB-1543-9A00-8527FAB7B4AD}"/>
              </a:ext>
            </a:extLst>
          </p:cNvPr>
          <p:cNvGraphicFramePr/>
          <p:nvPr>
            <p:extLst>
              <p:ext uri="{D42A27DB-BD31-4B8C-83A1-F6EECF244321}">
                <p14:modId xmlns:p14="http://schemas.microsoft.com/office/powerpoint/2010/main" val="1975430718"/>
              </p:ext>
            </p:extLst>
          </p:nvPr>
        </p:nvGraphicFramePr>
        <p:xfrm>
          <a:off x="6661005" y="169108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2">
            <a:extLst>
              <a:ext uri="{FF2B5EF4-FFF2-40B4-BE49-F238E27FC236}">
                <a16:creationId xmlns:a16="http://schemas.microsoft.com/office/drawing/2014/main" id="{61F7ACF0-E9A1-A649-BFDA-E6F69C44942B}"/>
              </a:ext>
            </a:extLst>
          </p:cNvPr>
          <p:cNvGraphicFramePr/>
          <p:nvPr>
            <p:extLst>
              <p:ext uri="{D42A27DB-BD31-4B8C-83A1-F6EECF244321}">
                <p14:modId xmlns:p14="http://schemas.microsoft.com/office/powerpoint/2010/main" val="1454194339"/>
              </p:ext>
            </p:extLst>
          </p:nvPr>
        </p:nvGraphicFramePr>
        <p:xfrm>
          <a:off x="3695472" y="169108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5" name="Slide Number Placeholder 4">
            <a:extLst>
              <a:ext uri="{FF2B5EF4-FFF2-40B4-BE49-F238E27FC236}">
                <a16:creationId xmlns:a16="http://schemas.microsoft.com/office/drawing/2014/main" id="{45707388-065E-495C-845C-AEEC6049D597}"/>
              </a:ext>
            </a:extLst>
          </p:cNvPr>
          <p:cNvSpPr>
            <a:spLocks noGrp="1"/>
          </p:cNvSpPr>
          <p:nvPr>
            <p:ph type="sldNum" sz="quarter" idx="4"/>
          </p:nvPr>
        </p:nvSpPr>
        <p:spPr/>
        <p:txBody>
          <a:bodyPr/>
          <a:lstStyle/>
          <a:p>
            <a:fld id="{13DAD56E-802A-2646-A8DB-6610A51D0FC3}" type="slidenum">
              <a:rPr lang="en-US" smtClean="0"/>
              <a:t>31</a:t>
            </a:fld>
            <a:endParaRPr lang="en-US"/>
          </a:p>
        </p:txBody>
      </p:sp>
    </p:spTree>
    <p:extLst>
      <p:ext uri="{BB962C8B-B14F-4D97-AF65-F5344CB8AC3E}">
        <p14:creationId xmlns:p14="http://schemas.microsoft.com/office/powerpoint/2010/main" val="992771723"/>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68F4044D-6FB0-44AE-9CD6-7D1456DC42F2}"/>
              </a:ext>
            </a:extLst>
          </p:cNvPr>
          <p:cNvSpPr/>
          <p:nvPr/>
        </p:nvSpPr>
        <p:spPr>
          <a:xfrm>
            <a:off x="625234" y="3534019"/>
            <a:ext cx="1442416" cy="1433370"/>
          </a:xfrm>
          <a:prstGeom prst="ellips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81E428F-C67A-40D7-8C1C-DA4A103063C3}"/>
              </a:ext>
            </a:extLst>
          </p:cNvPr>
          <p:cNvSpPr txBox="1"/>
          <p:nvPr/>
        </p:nvSpPr>
        <p:spPr>
          <a:xfrm>
            <a:off x="877820" y="3548271"/>
            <a:ext cx="938077" cy="1446550"/>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8800" b="0" i="0" u="none" strike="noStrike" kern="1200" cap="none" spc="0" normalizeH="0" baseline="0" noProof="0">
                <a:ln>
                  <a:noFill/>
                </a:ln>
                <a:solidFill>
                  <a:srgbClr val="003A8C"/>
                </a:solidFill>
                <a:effectLst/>
                <a:uLnTx/>
                <a:uFillTx/>
                <a:latin typeface="Arial Black" panose="020B0A04020102020204" pitchFamily="34" charset="0"/>
                <a:ea typeface="+mn-ea"/>
                <a:cs typeface="+mn-cs"/>
              </a:rPr>
              <a:t>4</a:t>
            </a:r>
          </a:p>
        </p:txBody>
      </p:sp>
      <p:sp>
        <p:nvSpPr>
          <p:cNvPr id="6" name="Title 7">
            <a:extLst>
              <a:ext uri="{FF2B5EF4-FFF2-40B4-BE49-F238E27FC236}">
                <a16:creationId xmlns:a16="http://schemas.microsoft.com/office/drawing/2014/main" id="{DB4A4050-7D0C-4BAE-A11E-5D073F87FE79}"/>
              </a:ext>
            </a:extLst>
          </p:cNvPr>
          <p:cNvSpPr txBox="1"/>
          <p:nvPr/>
        </p:nvSpPr>
        <p:spPr>
          <a:xfrm>
            <a:off x="2067650" y="4411914"/>
            <a:ext cx="7480566" cy="699542"/>
          </a:xfrm>
          <a:prstGeom prst="rect">
            <a:avLst/>
          </a:prstGeom>
        </p:spPr>
        <p:txBody>
          <a:bodyPr vert="horz" lIns="91440" tIns="45720" rIns="91440" bIns="45720" rtlCol="0" anchor="t">
            <a:normAutofit/>
          </a:bodyPr>
          <a:lstStyle>
            <a:defPPr>
              <a:defRPr lang="en-US"/>
            </a:defPPr>
            <a:lvl1pPr marL="0" algn="l" defTabSz="914400" rtl="0" eaLnBrk="1" latinLnBrk="0" hangingPunct="1">
              <a:lnSpc>
                <a:spcPct val="90000"/>
              </a:lnSpc>
              <a:spcBef>
                <a:spcPct val="0"/>
              </a:spcBef>
              <a:buNone/>
              <a:defRPr sz="4400" kern="1200">
                <a:solidFill>
                  <a:schemeClr val="tx1"/>
                </a:soli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CA" sz="3000" b="1">
                <a:solidFill>
                  <a:schemeClr val="accent1"/>
                </a:solidFill>
                <a:latin typeface="Helvetica" panose="020B0604020202020204" pitchFamily="34" charset="0"/>
                <a:cs typeface="Helvetica" panose="020B0604020202020204" pitchFamily="34" charset="0"/>
              </a:rPr>
              <a:t>Q2 2023</a:t>
            </a:r>
          </a:p>
          <a:p>
            <a:endParaRPr lang="en-CA" sz="3000" b="1">
              <a:solidFill>
                <a:srgbClr val="003A8C"/>
              </a:solidFill>
              <a:latin typeface="Helvetica" panose="020B0604020202020204" pitchFamily="34" charset="0"/>
              <a:cs typeface="Helvetica" panose="020B0604020202020204" pitchFamily="34" charset="0"/>
            </a:endParaRPr>
          </a:p>
        </p:txBody>
      </p:sp>
      <p:sp>
        <p:nvSpPr>
          <p:cNvPr id="7" name="Title 7">
            <a:extLst>
              <a:ext uri="{FF2B5EF4-FFF2-40B4-BE49-F238E27FC236}">
                <a16:creationId xmlns:a16="http://schemas.microsoft.com/office/drawing/2014/main" id="{4B228263-C328-4F95-B992-8BFC7B0BDCE1}"/>
              </a:ext>
            </a:extLst>
          </p:cNvPr>
          <p:cNvSpPr txBox="1"/>
          <p:nvPr/>
        </p:nvSpPr>
        <p:spPr>
          <a:xfrm>
            <a:off x="2067651" y="3678085"/>
            <a:ext cx="10124350" cy="810918"/>
          </a:xfrm>
          <a:prstGeom prst="rect">
            <a:avLst/>
          </a:prstGeom>
        </p:spPr>
        <p:txBody>
          <a:bodyPr vert="horz" lIns="91440" tIns="45720" rIns="91440" bIns="45720" rtlCol="0" anchor="t">
            <a:noAutofit/>
          </a:bodyPr>
          <a:lstStyle>
            <a:defPPr>
              <a:defRPr lang="en-US"/>
            </a:defPPr>
            <a:lvl1pPr marL="0" algn="l" defTabSz="914400" rtl="0" eaLnBrk="1" latinLnBrk="0" hangingPunct="1">
              <a:lnSpc>
                <a:spcPct val="90000"/>
              </a:lnSpc>
              <a:spcBef>
                <a:spcPct val="0"/>
              </a:spcBef>
              <a:buNone/>
              <a:defRPr sz="4800" b="1" kern="1200">
                <a:solidFill>
                  <a:srgbClr val="003A8C"/>
                </a:solidFill>
                <a:latin typeface="Helvetica" panose="020B0604020202020204" pitchFamily="34" charset="0"/>
                <a:ea typeface="+mj-ea"/>
                <a:cs typeface="Helvetica"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a:solidFill>
                  <a:srgbClr val="003A8C"/>
                </a:solidFill>
                <a:latin typeface="Helvetica" panose="020B0604020202020204" pitchFamily="34" charset="0"/>
                <a:cs typeface="Helvetica" panose="020B0604020202020204" pitchFamily="34" charset="0"/>
              </a:rPr>
              <a:t>BWI – Ranking Within the Customized Panel</a:t>
            </a:r>
            <a:endParaRPr lang="en-CA" sz="3200"/>
          </a:p>
        </p:txBody>
      </p:sp>
    </p:spTree>
    <p:extLst>
      <p:ext uri="{BB962C8B-B14F-4D97-AF65-F5344CB8AC3E}">
        <p14:creationId xmlns:p14="http://schemas.microsoft.com/office/powerpoint/2010/main" val="950155330"/>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466E65A-548F-45F3-81F2-0C9DBBFA3151}"/>
              </a:ext>
            </a:extLst>
          </p:cNvPr>
          <p:cNvSpPr>
            <a:spLocks noGrp="1"/>
          </p:cNvSpPr>
          <p:nvPr>
            <p:ph type="body" sz="quarter" idx="11"/>
          </p:nvPr>
        </p:nvSpPr>
        <p:spPr/>
        <p:txBody>
          <a:bodyPr/>
          <a:lstStyle/>
          <a:p>
            <a:pPr>
              <a:spcBef>
                <a:spcPct val="0"/>
              </a:spcBef>
            </a:pPr>
            <a:r>
              <a:rPr lang="en-US"/>
              <a:t>Note:</a:t>
            </a:r>
            <a:r>
              <a:rPr lang="en-US" b="1"/>
              <a:t> </a:t>
            </a:r>
            <a:r>
              <a:rPr lang="en-US"/>
              <a:t>The green and red values indicate that BWI performance is </a:t>
            </a:r>
            <a:r>
              <a:rPr lang="en-US" b="1">
                <a:solidFill>
                  <a:srgbClr val="649B3F"/>
                </a:solidFill>
              </a:rPr>
              <a:t>higher</a:t>
            </a:r>
            <a:r>
              <a:rPr lang="en-US">
                <a:solidFill>
                  <a:srgbClr val="649B3F"/>
                </a:solidFill>
              </a:rPr>
              <a:t> </a:t>
            </a:r>
            <a:r>
              <a:rPr lang="en-US"/>
              <a:t>or </a:t>
            </a:r>
            <a:r>
              <a:rPr lang="en-US" b="1">
                <a:solidFill>
                  <a:srgbClr val="C00000"/>
                </a:solidFill>
              </a:rPr>
              <a:t>lower</a:t>
            </a:r>
            <a:r>
              <a:rPr lang="en-US"/>
              <a:t> at a statistically significant level (95%) compared to the customized panel.</a:t>
            </a:r>
            <a:br>
              <a:rPr lang="en-US"/>
            </a:br>
            <a:r>
              <a:rPr lang="en-US"/>
              <a:t>Rank is calculated out of total participating airports forming the customized panel.</a:t>
            </a:r>
          </a:p>
        </p:txBody>
      </p:sp>
      <p:graphicFrame>
        <p:nvGraphicFramePr>
          <p:cNvPr id="3" name="Table 2">
            <a:extLst>
              <a:ext uri="{FF2B5EF4-FFF2-40B4-BE49-F238E27FC236}">
                <a16:creationId xmlns:a16="http://schemas.microsoft.com/office/drawing/2014/main" id="{5FEB6054-9E4F-4343-83EE-A90ADF890390}"/>
              </a:ext>
            </a:extLst>
          </p:cNvPr>
          <p:cNvGraphicFramePr>
            <a:graphicFrameLocks noGrp="1"/>
          </p:cNvGraphicFramePr>
          <p:nvPr>
            <p:extLst>
              <p:ext uri="{D42A27DB-BD31-4B8C-83A1-F6EECF244321}">
                <p14:modId xmlns:p14="http://schemas.microsoft.com/office/powerpoint/2010/main" val="175197698"/>
              </p:ext>
            </p:extLst>
          </p:nvPr>
        </p:nvGraphicFramePr>
        <p:xfrm>
          <a:off x="162560" y="1550423"/>
          <a:ext cx="1074189" cy="2593128"/>
        </p:xfrm>
        <a:graphic>
          <a:graphicData uri="http://schemas.openxmlformats.org/drawingml/2006/table">
            <a:tbl>
              <a:tblPr firstRow="1" bandRow="1">
                <a:tableStyleId>{2D5ABB26-0587-4C30-8999-92F81FD0307C}</a:tableStyleId>
              </a:tblPr>
              <a:tblGrid>
                <a:gridCol w="1074189">
                  <a:extLst>
                    <a:ext uri="{9D8B030D-6E8A-4147-A177-3AD203B41FA5}">
                      <a16:colId xmlns:a16="http://schemas.microsoft.com/office/drawing/2014/main" val="1770626501"/>
                    </a:ext>
                  </a:extLst>
                </a:gridCol>
              </a:tblGrid>
              <a:tr h="432000">
                <a:tc>
                  <a:txBody>
                    <a:bodyPr/>
                    <a:lstStyle/>
                    <a:p>
                      <a:pPr algn="ctr" rtl="0" fontAlgn="ctr"/>
                      <a:r>
                        <a:rPr lang="en-CA" sz="1000" b="1" i="0" u="none" strike="noStrike">
                          <a:solidFill>
                            <a:schemeClr val="bg2"/>
                          </a:solidFill>
                          <a:effectLst/>
                          <a:latin typeface="Arial" panose="020B0604020202020204" pitchFamily="34" charset="0"/>
                          <a:cs typeface="Arial" panose="020B0604020202020204" pitchFamily="34" charset="0"/>
                        </a:rPr>
                        <a:t>Overall</a:t>
                      </a:r>
                    </a:p>
                    <a:p>
                      <a:pPr algn="ctr" rtl="0" fontAlgn="ctr"/>
                      <a:r>
                        <a:rPr lang="en-CA" sz="1000" b="1" i="0" u="none" strike="noStrike">
                          <a:solidFill>
                            <a:schemeClr val="bg2"/>
                          </a:solidFill>
                          <a:effectLst/>
                          <a:latin typeface="Arial" panose="020B0604020202020204" pitchFamily="34" charset="0"/>
                          <a:cs typeface="Arial" panose="020B0604020202020204" pitchFamily="34" charset="0"/>
                        </a:rPr>
                        <a:t>Experience</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12578954"/>
                  </a:ext>
                </a:extLst>
              </a:tr>
              <a:tr h="320040">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kumimoji="0" lang="en-CA" sz="7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Total </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0201197"/>
                  </a:ext>
                </a:extLst>
              </a:tr>
              <a:tr h="121920">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4.07</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69722244"/>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4.17</a:t>
                      </a:r>
                    </a:p>
                  </a:txBody>
                  <a:tcPr marL="36000" marR="36000" marT="27432"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60401845"/>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9</a:t>
                      </a:r>
                    </a:p>
                  </a:txBody>
                  <a:tcPr marL="36000" marR="36000" marT="0" marB="27432"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48334046"/>
                  </a:ext>
                </a:extLst>
              </a:tr>
              <a:tr h="91440">
                <a:tc>
                  <a:txBody>
                    <a:bodyPr/>
                    <a:lstStyle/>
                    <a:p>
                      <a:pPr algn="ctr" rtl="0" fontAlgn="ctr"/>
                      <a:endParaRPr lang="en-CA" sz="800" b="1" i="0" u="none" strike="noStrike">
                        <a:solidFill>
                          <a:schemeClr val="tx1">
                            <a:lumMod val="65000"/>
                            <a:lumOff val="35000"/>
                          </a:schemeClr>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97530303"/>
                  </a:ext>
                </a:extLst>
              </a:tr>
              <a:tr h="432000">
                <a:tc>
                  <a:txBody>
                    <a:bodyPr/>
                    <a:lstStyle/>
                    <a:p>
                      <a:pPr algn="ctr" rtl="0" fontAlgn="ctr"/>
                      <a:r>
                        <a:rPr lang="en-CA" sz="1000" b="1" i="0" u="none" strike="noStrike">
                          <a:solidFill>
                            <a:schemeClr val="bg2"/>
                          </a:solidFill>
                          <a:effectLst/>
                          <a:latin typeface="Arial" panose="020B0604020202020204" pitchFamily="34" charset="0"/>
                        </a:rPr>
                        <a:t>Overall </a:t>
                      </a:r>
                      <a:br>
                        <a:rPr lang="en-CA" sz="1000" b="1" i="0" u="none" strike="noStrike">
                          <a:solidFill>
                            <a:schemeClr val="bg2"/>
                          </a:solidFill>
                          <a:effectLst/>
                          <a:latin typeface="Arial" panose="020B0604020202020204" pitchFamily="34" charset="0"/>
                        </a:rPr>
                      </a:br>
                      <a:r>
                        <a:rPr lang="en-CA" sz="1000" b="1" i="0" u="none" strike="noStrike">
                          <a:solidFill>
                            <a:schemeClr val="bg2"/>
                          </a:solidFill>
                          <a:effectLst/>
                          <a:latin typeface="Arial" panose="020B0604020202020204" pitchFamily="34" charset="0"/>
                        </a:rPr>
                        <a:t>Emotional Score</a:t>
                      </a:r>
                    </a:p>
                  </a:txBody>
                  <a:tcPr marL="36000" marR="36000" marT="635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13498560"/>
                  </a:ext>
                </a:extLst>
              </a:tr>
              <a:tr h="324000">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kumimoji="0" lang="en-CA" sz="7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Total </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20845219"/>
                  </a:ext>
                </a:extLst>
              </a:tr>
              <a:tr h="121920">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4.08</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94597711"/>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4.20</a:t>
                      </a:r>
                    </a:p>
                  </a:txBody>
                  <a:tcPr marL="36000" marR="36000" marT="27432"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07910954"/>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9 / 9</a:t>
                      </a:r>
                    </a:p>
                  </a:txBody>
                  <a:tcPr marL="36000" marR="36000" marT="0" marB="27432"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84780585"/>
                  </a:ext>
                </a:extLst>
              </a:tr>
            </a:tbl>
          </a:graphicData>
        </a:graphic>
      </p:graphicFrame>
      <p:sp>
        <p:nvSpPr>
          <p:cNvPr id="11" name="Title 1">
            <a:extLst>
              <a:ext uri="{FF2B5EF4-FFF2-40B4-BE49-F238E27FC236}">
                <a16:creationId xmlns:a16="http://schemas.microsoft.com/office/drawing/2014/main" id="{FD62CBA4-96CD-4539-9632-CF5E5339D8EF}"/>
              </a:ext>
            </a:extLst>
          </p:cNvPr>
          <p:cNvSpPr>
            <a:spLocks noGrp="1"/>
          </p:cNvSpPr>
          <p:nvPr>
            <p:ph type="title"/>
          </p:nvPr>
        </p:nvSpPr>
        <p:spPr>
          <a:xfrm>
            <a:off x="527305" y="148009"/>
            <a:ext cx="9611999" cy="954570"/>
          </a:xfrm>
        </p:spPr>
        <p:txBody>
          <a:bodyPr>
            <a:normAutofit/>
          </a:bodyPr>
          <a:lstStyle/>
          <a:p>
            <a:r>
              <a:rPr lang="en-US">
                <a:latin typeface="Helvetica" panose="020B0604020202020204" pitchFamily="34" charset="0"/>
                <a:cs typeface="Helvetica" panose="020B0604020202020204" pitchFamily="34" charset="0"/>
              </a:rPr>
              <a:t>BWI – Ranking Within the Customized Panel</a:t>
            </a:r>
            <a:br>
              <a:rPr lang="en-US">
                <a:latin typeface="Helvetica" panose="020B0604020202020204" pitchFamily="34" charset="0"/>
                <a:cs typeface="Helvetica" panose="020B0604020202020204" pitchFamily="34" charset="0"/>
              </a:rPr>
            </a:br>
            <a:r>
              <a:rPr lang="en-IN" b="0">
                <a:solidFill>
                  <a:schemeClr val="bg2"/>
                </a:solidFill>
              </a:rPr>
              <a:t>Summary of the Performance vs Customized Panel</a:t>
            </a:r>
            <a:endParaRPr lang="en-CA" b="0">
              <a:solidFill>
                <a:schemeClr val="bg2"/>
              </a:solidFill>
            </a:endParaRPr>
          </a:p>
        </p:txBody>
      </p:sp>
      <p:graphicFrame>
        <p:nvGraphicFramePr>
          <p:cNvPr id="7" name="Table 7" descr="3d Glasses with solid fill">
            <a:extLst>
              <a:ext uri="{FF2B5EF4-FFF2-40B4-BE49-F238E27FC236}">
                <a16:creationId xmlns:a16="http://schemas.microsoft.com/office/drawing/2014/main" id="{0F9ECEA8-ADD6-462F-B1A4-86095917A4E1}"/>
              </a:ext>
            </a:extLst>
          </p:cNvPr>
          <p:cNvGraphicFramePr>
            <a:graphicFrameLocks noGrp="1"/>
          </p:cNvGraphicFramePr>
          <p:nvPr>
            <p:extLst>
              <p:ext uri="{D42A27DB-BD31-4B8C-83A1-F6EECF244321}">
                <p14:modId xmlns:p14="http://schemas.microsoft.com/office/powerpoint/2010/main" val="3307834719"/>
              </p:ext>
            </p:extLst>
          </p:nvPr>
        </p:nvGraphicFramePr>
        <p:xfrm>
          <a:off x="1300481" y="992870"/>
          <a:ext cx="10741890" cy="5125920"/>
        </p:xfrm>
        <a:graphic>
          <a:graphicData uri="http://schemas.openxmlformats.org/drawingml/2006/table">
            <a:tbl>
              <a:tblPr firstRow="1" bandRow="1">
                <a:tableStyleId>{2D5ABB26-0587-4C30-8999-92F81FD0307C}</a:tableStyleId>
              </a:tblPr>
              <a:tblGrid>
                <a:gridCol w="1074189">
                  <a:extLst>
                    <a:ext uri="{9D8B030D-6E8A-4147-A177-3AD203B41FA5}">
                      <a16:colId xmlns:a16="http://schemas.microsoft.com/office/drawing/2014/main" val="1262629932"/>
                    </a:ext>
                  </a:extLst>
                </a:gridCol>
                <a:gridCol w="1074189">
                  <a:extLst>
                    <a:ext uri="{9D8B030D-6E8A-4147-A177-3AD203B41FA5}">
                      <a16:colId xmlns:a16="http://schemas.microsoft.com/office/drawing/2014/main" val="4284178127"/>
                    </a:ext>
                  </a:extLst>
                </a:gridCol>
                <a:gridCol w="1074189">
                  <a:extLst>
                    <a:ext uri="{9D8B030D-6E8A-4147-A177-3AD203B41FA5}">
                      <a16:colId xmlns:a16="http://schemas.microsoft.com/office/drawing/2014/main" val="2874525371"/>
                    </a:ext>
                  </a:extLst>
                </a:gridCol>
                <a:gridCol w="1074189">
                  <a:extLst>
                    <a:ext uri="{9D8B030D-6E8A-4147-A177-3AD203B41FA5}">
                      <a16:colId xmlns:a16="http://schemas.microsoft.com/office/drawing/2014/main" val="210640029"/>
                    </a:ext>
                  </a:extLst>
                </a:gridCol>
                <a:gridCol w="1074189">
                  <a:extLst>
                    <a:ext uri="{9D8B030D-6E8A-4147-A177-3AD203B41FA5}">
                      <a16:colId xmlns:a16="http://schemas.microsoft.com/office/drawing/2014/main" val="3375640135"/>
                    </a:ext>
                  </a:extLst>
                </a:gridCol>
                <a:gridCol w="1074189">
                  <a:extLst>
                    <a:ext uri="{9D8B030D-6E8A-4147-A177-3AD203B41FA5}">
                      <a16:colId xmlns:a16="http://schemas.microsoft.com/office/drawing/2014/main" val="1105862125"/>
                    </a:ext>
                  </a:extLst>
                </a:gridCol>
                <a:gridCol w="1074189">
                  <a:extLst>
                    <a:ext uri="{9D8B030D-6E8A-4147-A177-3AD203B41FA5}">
                      <a16:colId xmlns:a16="http://schemas.microsoft.com/office/drawing/2014/main" val="344044888"/>
                    </a:ext>
                  </a:extLst>
                </a:gridCol>
                <a:gridCol w="1074189">
                  <a:extLst>
                    <a:ext uri="{9D8B030D-6E8A-4147-A177-3AD203B41FA5}">
                      <a16:colId xmlns:a16="http://schemas.microsoft.com/office/drawing/2014/main" val="13621150"/>
                    </a:ext>
                  </a:extLst>
                </a:gridCol>
                <a:gridCol w="1074189">
                  <a:extLst>
                    <a:ext uri="{9D8B030D-6E8A-4147-A177-3AD203B41FA5}">
                      <a16:colId xmlns:a16="http://schemas.microsoft.com/office/drawing/2014/main" val="2102537997"/>
                    </a:ext>
                  </a:extLst>
                </a:gridCol>
                <a:gridCol w="1074189">
                  <a:extLst>
                    <a:ext uri="{9D8B030D-6E8A-4147-A177-3AD203B41FA5}">
                      <a16:colId xmlns:a16="http://schemas.microsoft.com/office/drawing/2014/main" val="1218342926"/>
                    </a:ext>
                  </a:extLst>
                </a:gridCol>
              </a:tblGrid>
              <a:tr h="548640">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rtl="0" fontAlgn="ctr"/>
                      <a:endParaRPr lang="en-CA" sz="1000" b="1"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IN"/>
                    </a:p>
                  </a:txBody>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2412320"/>
                  </a:ext>
                </a:extLst>
              </a:tr>
              <a:tr h="432000">
                <a:tc>
                  <a:txBody>
                    <a:bodyPr/>
                    <a:lstStyle/>
                    <a:p>
                      <a:pPr algn="ctr" rtl="0" fontAlgn="ctr"/>
                      <a:r>
                        <a:rPr lang="en-CA" sz="1000" b="1" i="0" u="none" strike="noStrike">
                          <a:solidFill>
                            <a:schemeClr val="bg2"/>
                          </a:solidFill>
                          <a:effectLst/>
                          <a:latin typeface="Arial" panose="020B0604020202020204" pitchFamily="34" charset="0"/>
                          <a:cs typeface="Arial" panose="020B0604020202020204" pitchFamily="34" charset="0"/>
                        </a:rPr>
                        <a:t>Overall</a:t>
                      </a:r>
                    </a:p>
                    <a:p>
                      <a:pPr algn="ctr" rtl="0" fontAlgn="ctr"/>
                      <a:r>
                        <a:rPr lang="en-CA" sz="1000" b="1" i="0" u="none" strike="noStrike">
                          <a:solidFill>
                            <a:schemeClr val="bg2"/>
                          </a:solidFill>
                          <a:effectLst/>
                          <a:latin typeface="Arial" panose="020B0604020202020204" pitchFamily="34" charset="0"/>
                          <a:cs typeface="Arial" panose="020B0604020202020204" pitchFamily="34" charset="0"/>
                        </a:rPr>
                        <a:t>Satisfaction</a:t>
                      </a:r>
                    </a:p>
                  </a:txBody>
                  <a:tcPr marL="0" marR="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bg2"/>
                          </a:solidFill>
                          <a:effectLst/>
                          <a:latin typeface="Arial" panose="020B0604020202020204" pitchFamily="34" charset="0"/>
                          <a:cs typeface="Arial" panose="020B0604020202020204" pitchFamily="34" charset="0"/>
                        </a:rPr>
                        <a:t>Arrival at the Airport</a:t>
                      </a:r>
                      <a:endParaRPr lang="en-CA" sz="1000" b="1" i="0" u="none" strike="noStrike">
                        <a:solidFill>
                          <a:schemeClr val="bg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bg2"/>
                          </a:solidFill>
                          <a:effectLst/>
                          <a:latin typeface="Arial" panose="020B0604020202020204" pitchFamily="34" charset="0"/>
                          <a:cs typeface="Arial" panose="020B0604020202020204" pitchFamily="34" charset="0"/>
                        </a:rPr>
                        <a:t>Check-in</a:t>
                      </a:r>
                      <a:endParaRPr lang="en-CA" sz="1000" b="1" i="0" u="none" strike="noStrike">
                        <a:solidFill>
                          <a:schemeClr val="bg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bg2"/>
                          </a:solidFill>
                          <a:effectLst/>
                          <a:latin typeface="Arial" panose="020B0604020202020204" pitchFamily="34" charset="0"/>
                          <a:cs typeface="Arial" panose="020B0604020202020204" pitchFamily="34" charset="0"/>
                        </a:rPr>
                        <a:t>Security Screening</a:t>
                      </a:r>
                      <a:endParaRPr lang="en-CA" sz="1000" b="1" i="0" u="none" strike="noStrike">
                        <a:solidFill>
                          <a:schemeClr val="bg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bg2"/>
                          </a:solidFill>
                          <a:effectLst/>
                          <a:latin typeface="Arial" panose="020B0604020202020204" pitchFamily="34" charset="0"/>
                          <a:cs typeface="Arial" panose="020B0604020202020204" pitchFamily="34" charset="0"/>
                        </a:rPr>
                        <a:t>Border/ </a:t>
                      </a:r>
                    </a:p>
                    <a:p>
                      <a:pPr algn="ctr" rtl="0" fontAlgn="ctr"/>
                      <a:r>
                        <a:rPr lang="en-CA" sz="1000" b="1" u="none" strike="noStrike">
                          <a:solidFill>
                            <a:schemeClr val="bg2"/>
                          </a:solidFill>
                          <a:effectLst/>
                          <a:latin typeface="Arial" panose="020B0604020202020204" pitchFamily="34" charset="0"/>
                          <a:cs typeface="Arial" panose="020B0604020202020204" pitchFamily="34" charset="0"/>
                        </a:rPr>
                        <a:t>Passport Control</a:t>
                      </a:r>
                      <a:endParaRPr lang="en-CA" sz="1000" b="1" i="0" u="none" strike="noStrike">
                        <a:solidFill>
                          <a:schemeClr val="bg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bg2"/>
                          </a:solidFill>
                          <a:effectLst/>
                          <a:latin typeface="Arial" panose="020B0604020202020204" pitchFamily="34" charset="0"/>
                          <a:cs typeface="Arial" panose="020B0604020202020204" pitchFamily="34" charset="0"/>
                        </a:rPr>
                        <a:t>Shopping/ </a:t>
                      </a:r>
                    </a:p>
                    <a:p>
                      <a:pPr algn="ctr" rtl="0" fontAlgn="ctr"/>
                      <a:r>
                        <a:rPr lang="en-CA" sz="1000" b="1" u="none" strike="noStrike">
                          <a:solidFill>
                            <a:schemeClr val="bg2"/>
                          </a:solidFill>
                          <a:effectLst/>
                          <a:latin typeface="Arial" panose="020B0604020202020204" pitchFamily="34" charset="0"/>
                          <a:cs typeface="Arial" panose="020B0604020202020204" pitchFamily="34" charset="0"/>
                        </a:rPr>
                        <a:t>Dining</a:t>
                      </a:r>
                      <a:endParaRPr lang="en-CA" sz="1000" b="1" i="0" u="none" strike="noStrike">
                        <a:solidFill>
                          <a:schemeClr val="bg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chemeClr val="bg2"/>
                          </a:solidFill>
                          <a:effectLst/>
                          <a:latin typeface="Arial" panose="020B0604020202020204" pitchFamily="34" charset="0"/>
                          <a:cs typeface="Arial" panose="020B0604020202020204" pitchFamily="34" charset="0"/>
                        </a:rPr>
                        <a:t>Gate Areas</a:t>
                      </a:r>
                      <a:endParaRPr lang="en-CA" sz="1000" b="1" i="0" u="none" strike="noStrike">
                        <a:solidFill>
                          <a:schemeClr val="bg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rtl="0" fontAlgn="ctr"/>
                      <a:r>
                        <a:rPr lang="en-CA" sz="1000" b="1" u="none" strike="noStrike">
                          <a:solidFill>
                            <a:schemeClr val="bg2"/>
                          </a:solidFill>
                          <a:effectLst/>
                          <a:latin typeface="Arial" panose="020B0604020202020204" pitchFamily="34" charset="0"/>
                          <a:cs typeface="Arial" panose="020B0604020202020204" pitchFamily="34" charset="0"/>
                        </a:rPr>
                        <a:t>Throughout the Airport</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rtl="0" fontAlgn="ctr"/>
                      <a:r>
                        <a:rPr lang="en-CA" sz="900" u="none" strike="noStrike">
                          <a:effectLst/>
                          <a:latin typeface="Arial" panose="020B0604020202020204" pitchFamily="34" charset="0"/>
                          <a:cs typeface="Arial" panose="020B0604020202020204" pitchFamily="34" charset="0"/>
                        </a:rPr>
                        <a:t> </a:t>
                      </a:r>
                      <a:endParaRPr lang="en-CA" sz="900" b="1" i="0" u="none" strike="noStrike">
                        <a:solidFill>
                          <a:srgbClr val="FFFFFF"/>
                        </a:solidFill>
                        <a:effectLst/>
                        <a:latin typeface="Arial" panose="020B0604020202020204" pitchFamily="34" charset="0"/>
                        <a:cs typeface="Arial" panose="020B0604020202020204" pitchFamily="34" charset="0"/>
                      </a:endParaRPr>
                    </a:p>
                  </a:txBody>
                  <a:tcPr marL="4771" marR="4771" marT="4771" marB="0" anchor="ctr"/>
                </a:tc>
                <a:tc>
                  <a:txBody>
                    <a:bodyPr/>
                    <a:lstStyle/>
                    <a:p>
                      <a:pPr algn="ctr" rtl="0" fontAlgn="ctr"/>
                      <a:r>
                        <a:rPr lang="en-CA" sz="1000" b="1" u="none" strike="noStrike">
                          <a:solidFill>
                            <a:schemeClr val="bg2"/>
                          </a:solidFill>
                          <a:effectLst/>
                          <a:latin typeface="Arial" panose="020B0604020202020204" pitchFamily="34" charset="0"/>
                          <a:cs typeface="Arial" panose="020B0604020202020204" pitchFamily="34" charset="0"/>
                        </a:rPr>
                        <a:t>Airport Atmosphere</a:t>
                      </a:r>
                      <a:endParaRPr lang="en-CA" sz="1000" b="1" i="0" u="none" strike="noStrike">
                        <a:solidFill>
                          <a:schemeClr val="bg2"/>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22518953"/>
                  </a:ext>
                </a:extLst>
              </a:tr>
              <a:tr h="320040">
                <a:tc>
                  <a:txBody>
                    <a:bodyPr/>
                    <a:lstStyle/>
                    <a:p>
                      <a:pPr marL="0" algn="ctr" defTabSz="457200" rtl="0" eaLnBrk="1" fontAlgn="ctr" latinLnBrk="0" hangingPunct="1"/>
                      <a:r>
                        <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Total </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getting to the airport</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finding check-in area</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in security screening</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Border/ passport control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Restaurants/bars/cafés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Comfort of waiting at gate areas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finding way</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Wi-Fi service quality</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Health safety</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38100" cap="flat" cmpd="sng" algn="ctr">
                      <a:solidFill>
                        <a:schemeClr val="bg2"/>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810502057"/>
                  </a:ext>
                </a:extLst>
              </a:tr>
              <a:tr h="121920">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4.12</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4.32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4.46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4.34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3.86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3.84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3.93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4.11</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9366977"/>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4.28</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4.36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4.47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4.31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4.32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3.91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3.96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4.31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4.03</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4.23</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6370147"/>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9 / 9</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4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5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5 / 5</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9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9</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2759088"/>
                  </a:ext>
                </a:extLst>
              </a:tr>
              <a:tr h="36576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Business</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Signage to access terminal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Check-in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Security screening</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Border/ passport control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Restaurants/bars/cafés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seats at gate areas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flight info.</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charging station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Cleanliness</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537709885"/>
                  </a:ext>
                </a:extLst>
              </a:tr>
              <a:tr h="121920">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4.05</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649B3F"/>
                          </a:solidFill>
                          <a:effectLst/>
                          <a:latin typeface="Arial" panose="020B0604020202020204" pitchFamily="34" charset="0"/>
                          <a:ea typeface="+mn-ea"/>
                          <a:cs typeface="Arial" panose="020B0604020202020204" pitchFamily="34" charset="0"/>
                        </a:rPr>
                        <a:t>4.34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3.47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3.93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3.66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3.99</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4971707"/>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4.24</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4.32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4.37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4.22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4.35</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3.37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4.00</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4.29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3.92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4.19</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8217246"/>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5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5 / 5</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9 / 9</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3015569"/>
                  </a:ext>
                </a:extLst>
              </a:tr>
              <a:tr h="36576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Leisure</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Transport</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Check-in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Security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Shops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Walking distance inside terminal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Entertainment &amp; leisure options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Ambience</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552594654"/>
                  </a:ext>
                </a:extLst>
              </a:tr>
              <a:tr h="121920">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4.11</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4.01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4.42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3.64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4.03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3.79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3.95</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6663526"/>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4.32</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4.04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4.46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4.27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3.68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4.13</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3.76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4.13</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4238591"/>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9 / 9</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6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6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9 / 9</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2568870"/>
                  </a:ext>
                </a:extLst>
              </a:tr>
              <a:tr h="32004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Personal</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Shops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making connection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washrooms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973340074"/>
                  </a:ext>
                </a:extLst>
              </a:tr>
              <a:tr h="121920">
                <a:tc>
                  <a:txBody>
                    <a:bodyPr/>
                    <a:lstStyle/>
                    <a:p>
                      <a:pPr algn="ctr" rtl="0" fontAlgn="ctr"/>
                      <a:r>
                        <a:rPr lang="en-CA" sz="1400" b="1" i="0" u="none" strike="noStrike">
                          <a:solidFill>
                            <a:srgbClr val="595959"/>
                          </a:solidFill>
                          <a:effectLst/>
                          <a:latin typeface="Arial" panose="020B0604020202020204" pitchFamily="34" charset="0"/>
                          <a:cs typeface="Arial" panose="020B0604020202020204" pitchFamily="34" charset="0"/>
                        </a:rPr>
                        <a:t>4.18</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3.44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4.03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587716"/>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4.27</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3.34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4.11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4.14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16649784"/>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9</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5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0798344"/>
                  </a:ext>
                </a:extLst>
              </a:tr>
              <a:tr h="365760">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Shopping and dining staff</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Airport staff</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Cleanliness of washrooms</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01892963"/>
                  </a:ext>
                </a:extLst>
              </a:tr>
              <a:tr h="121920">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3.89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C00000"/>
                          </a:solidFill>
                          <a:effectLst/>
                          <a:latin typeface="Arial" panose="020B0604020202020204" pitchFamily="34" charset="0"/>
                          <a:cs typeface="Arial" panose="020B0604020202020204" pitchFamily="34" charset="0"/>
                        </a:rPr>
                        <a:t>4.25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3.88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4227577"/>
                  </a:ext>
                </a:extLst>
              </a:tr>
              <a:tr h="121920">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4.01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4.35</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CUSTOM PANEL: 4.04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3154302"/>
                  </a:ext>
                </a:extLst>
              </a:tr>
              <a:tr h="121920">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6 / 9</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556334389"/>
                  </a:ext>
                </a:extLst>
              </a:tr>
            </a:tbl>
          </a:graphicData>
        </a:graphic>
      </p:graphicFrame>
      <p:pic>
        <p:nvPicPr>
          <p:cNvPr id="38" name="Graphic 16" descr="Sanitizer outline">
            <a:extLst>
              <a:ext uri="{FF2B5EF4-FFF2-40B4-BE49-F238E27FC236}">
                <a16:creationId xmlns:a16="http://schemas.microsoft.com/office/drawing/2014/main" id="{32EDA654-575E-4454-977B-E43F5DBED30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308634" y="1203585"/>
            <a:ext cx="374090" cy="374090"/>
          </a:xfrm>
          <a:prstGeom prst="rect">
            <a:avLst/>
          </a:prstGeom>
        </p:spPr>
      </p:pic>
      <p:pic>
        <p:nvPicPr>
          <p:cNvPr id="30" name="Graphic 18" descr="Police male outline">
            <a:extLst>
              <a:ext uri="{FF2B5EF4-FFF2-40B4-BE49-F238E27FC236}">
                <a16:creationId xmlns:a16="http://schemas.microsoft.com/office/drawing/2014/main" id="{B18A3DA4-9250-41D6-9944-6266357B72D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892870" y="1279144"/>
            <a:ext cx="315759" cy="312274"/>
          </a:xfrm>
          <a:prstGeom prst="rect">
            <a:avLst/>
          </a:prstGeom>
        </p:spPr>
      </p:pic>
      <p:pic>
        <p:nvPicPr>
          <p:cNvPr id="39" name="Graphic 19" descr="Shopping bag outline">
            <a:extLst>
              <a:ext uri="{FF2B5EF4-FFF2-40B4-BE49-F238E27FC236}">
                <a16:creationId xmlns:a16="http://schemas.microsoft.com/office/drawing/2014/main" id="{33892C38-EED9-4B06-A62C-C5977A5AA5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053231" y="1237024"/>
            <a:ext cx="315758" cy="312273"/>
          </a:xfrm>
          <a:prstGeom prst="rect">
            <a:avLst/>
          </a:prstGeom>
        </p:spPr>
      </p:pic>
      <p:pic>
        <p:nvPicPr>
          <p:cNvPr id="34" name="Graphic 20" descr="Taxi outline">
            <a:extLst>
              <a:ext uri="{FF2B5EF4-FFF2-40B4-BE49-F238E27FC236}">
                <a16:creationId xmlns:a16="http://schemas.microsoft.com/office/drawing/2014/main" id="{74838C43-93B3-432F-9076-02C29C84A59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722984" y="1198860"/>
            <a:ext cx="392558" cy="392558"/>
          </a:xfrm>
          <a:prstGeom prst="rect">
            <a:avLst/>
          </a:prstGeom>
        </p:spPr>
      </p:pic>
      <p:pic>
        <p:nvPicPr>
          <p:cNvPr id="35" name="Graphic 21" descr="Suitcase outline">
            <a:extLst>
              <a:ext uri="{FF2B5EF4-FFF2-40B4-BE49-F238E27FC236}">
                <a16:creationId xmlns:a16="http://schemas.microsoft.com/office/drawing/2014/main" id="{2DB9A975-70D0-49E7-851F-A7200D2528F5}"/>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94631" y="1217328"/>
            <a:ext cx="374090" cy="374090"/>
          </a:xfrm>
          <a:prstGeom prst="rect">
            <a:avLst/>
          </a:prstGeom>
        </p:spPr>
      </p:pic>
      <p:pic>
        <p:nvPicPr>
          <p:cNvPr id="36" name="Graphic 22" descr="Couch outline">
            <a:extLst>
              <a:ext uri="{FF2B5EF4-FFF2-40B4-BE49-F238E27FC236}">
                <a16:creationId xmlns:a16="http://schemas.microsoft.com/office/drawing/2014/main" id="{3758CE63-66DB-4E0B-A874-9F5AF4B28FAA}"/>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030059" y="1200410"/>
            <a:ext cx="500278" cy="500278"/>
          </a:xfrm>
          <a:prstGeom prst="rect">
            <a:avLst/>
          </a:prstGeom>
        </p:spPr>
      </p:pic>
      <p:pic>
        <p:nvPicPr>
          <p:cNvPr id="37" name="Graphic 23" descr="Signpost outline">
            <a:extLst>
              <a:ext uri="{FF2B5EF4-FFF2-40B4-BE49-F238E27FC236}">
                <a16:creationId xmlns:a16="http://schemas.microsoft.com/office/drawing/2014/main" id="{43754A1D-269C-4080-89F3-4F649521D58B}"/>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9666644" y="1202512"/>
            <a:ext cx="409173" cy="409173"/>
          </a:xfrm>
          <a:prstGeom prst="rect">
            <a:avLst/>
          </a:prstGeom>
        </p:spPr>
      </p:pic>
      <p:sp>
        <p:nvSpPr>
          <p:cNvPr id="31" name="Graphic 24">
            <a:extLst>
              <a:ext uri="{FF2B5EF4-FFF2-40B4-BE49-F238E27FC236}">
                <a16:creationId xmlns:a16="http://schemas.microsoft.com/office/drawing/2014/main" id="{B4A3AC2F-F6D3-453B-A4DD-6F42C2F7D7E1}"/>
              </a:ext>
            </a:extLst>
          </p:cNvPr>
          <p:cNvSpPr>
            <a:spLocks noChangeAspect="1" noEditPoints="1"/>
          </p:cNvSpPr>
          <p:nvPr/>
        </p:nvSpPr>
        <p:spPr bwMode="auto">
          <a:xfrm>
            <a:off x="6010886" y="1263396"/>
            <a:ext cx="256050" cy="314279"/>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bg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latin typeface="Arial" panose="020B0604020202020204" pitchFamily="34" charset="0"/>
              <a:cs typeface="Arial" panose="020B0604020202020204" pitchFamily="34" charset="0"/>
            </a:endParaRPr>
          </a:p>
        </p:txBody>
      </p:sp>
      <p:sp>
        <p:nvSpPr>
          <p:cNvPr id="5" name="Slide Number Placeholder 4">
            <a:extLst>
              <a:ext uri="{FF2B5EF4-FFF2-40B4-BE49-F238E27FC236}">
                <a16:creationId xmlns:a16="http://schemas.microsoft.com/office/drawing/2014/main" id="{B988FF84-924B-4429-BA2E-F49A2B16210B}"/>
              </a:ext>
            </a:extLst>
          </p:cNvPr>
          <p:cNvSpPr>
            <a:spLocks noGrp="1"/>
          </p:cNvSpPr>
          <p:nvPr>
            <p:ph type="sldNum" sz="quarter" idx="4"/>
          </p:nvPr>
        </p:nvSpPr>
        <p:spPr/>
        <p:txBody>
          <a:bodyPr/>
          <a:lstStyle/>
          <a:p>
            <a:fld id="{13DAD56E-802A-2646-A8DB-6610A51D0FC3}" type="slidenum">
              <a:rPr lang="en-US" smtClean="0"/>
              <a:t>33</a:t>
            </a:fld>
            <a:endParaRPr lang="en-US"/>
          </a:p>
        </p:txBody>
      </p:sp>
    </p:spTree>
    <p:extLst>
      <p:ext uri="{BB962C8B-B14F-4D97-AF65-F5344CB8AC3E}">
        <p14:creationId xmlns:p14="http://schemas.microsoft.com/office/powerpoint/2010/main" val="913148758"/>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Experience – Total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Q4. How would you rate your EXPERIENCE today at THIS airport?</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8" name="Rectangle 17">
            <a:extLst>
              <a:ext uri="{FF2B5EF4-FFF2-40B4-BE49-F238E27FC236}">
                <a16:creationId xmlns:a16="http://schemas.microsoft.com/office/drawing/2014/main" id="{267D0F82-3CC0-454E-A5F1-B199C7AB65E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4" name="Table 19">
            <a:extLst>
              <a:ext uri="{FF2B5EF4-FFF2-40B4-BE49-F238E27FC236}">
                <a16:creationId xmlns:a16="http://schemas.microsoft.com/office/drawing/2014/main" id="{C04D0818-D12A-46E4-B490-ABF8DE6466F9}"/>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15" name="Table 24">
            <a:extLst>
              <a:ext uri="{FF2B5EF4-FFF2-40B4-BE49-F238E27FC236}">
                <a16:creationId xmlns:a16="http://schemas.microsoft.com/office/drawing/2014/main" id="{3BD9F54A-17A3-4D07-9BA8-C8858406EFEA}"/>
              </a:ext>
            </a:extLst>
          </p:cNvPr>
          <p:cNvGraphicFramePr>
            <a:graphicFrameLocks noGrp="1"/>
          </p:cNvGraphicFramePr>
          <p:nvPr>
            <p:extLst>
              <p:ext uri="{D42A27DB-BD31-4B8C-83A1-F6EECF244321}">
                <p14:modId xmlns:p14="http://schemas.microsoft.com/office/powerpoint/2010/main" val="3986655779"/>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graphicFrame>
        <p:nvGraphicFramePr>
          <p:cNvPr id="22" name="Chart 15">
            <a:extLst>
              <a:ext uri="{FF2B5EF4-FFF2-40B4-BE49-F238E27FC236}">
                <a16:creationId xmlns:a16="http://schemas.microsoft.com/office/drawing/2014/main" id="{09A4304D-F912-4CA3-80FE-49B049FF3A6A}"/>
              </a:ext>
            </a:extLst>
          </p:cNvPr>
          <p:cNvGraphicFramePr/>
          <p:nvPr>
            <p:extLst>
              <p:ext uri="{D42A27DB-BD31-4B8C-83A1-F6EECF244321}">
                <p14:modId xmlns:p14="http://schemas.microsoft.com/office/powerpoint/2010/main" val="2725467437"/>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3" name="Chart 16" hidden="1">
            <a:extLst>
              <a:ext uri="{FF2B5EF4-FFF2-40B4-BE49-F238E27FC236}">
                <a16:creationId xmlns:a16="http://schemas.microsoft.com/office/drawing/2014/main" id="{E0840040-4FB4-484B-A477-7D8F0CADA8C3}"/>
              </a:ext>
            </a:extLst>
          </p:cNvPr>
          <p:cNvGraphicFramePr/>
          <p:nvPr>
            <p:extLst>
              <p:ext uri="{D42A27DB-BD31-4B8C-83A1-F6EECF244321}">
                <p14:modId xmlns:p14="http://schemas.microsoft.com/office/powerpoint/2010/main" val="1531295315"/>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5" hidden="1">
            <a:extLst>
              <a:ext uri="{FF2B5EF4-FFF2-40B4-BE49-F238E27FC236}">
                <a16:creationId xmlns:a16="http://schemas.microsoft.com/office/drawing/2014/main" id="{EC350E9C-D05B-4A8C-9C6D-9C2210926351}"/>
              </a:ext>
            </a:extLst>
          </p:cNvPr>
          <p:cNvGraphicFramePr/>
          <p:nvPr>
            <p:extLst>
              <p:ext uri="{D42A27DB-BD31-4B8C-83A1-F6EECF244321}">
                <p14:modId xmlns:p14="http://schemas.microsoft.com/office/powerpoint/2010/main" val="4034263714"/>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5" name="Table 18">
            <a:extLst>
              <a:ext uri="{FF2B5EF4-FFF2-40B4-BE49-F238E27FC236}">
                <a16:creationId xmlns:a16="http://schemas.microsoft.com/office/drawing/2014/main" id="{C0E67896-0C79-4A4F-82EE-A9594F1DA43E}"/>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sp>
        <p:nvSpPr>
          <p:cNvPr id="3" name="Slide Number Placeholder 2">
            <a:extLst>
              <a:ext uri="{FF2B5EF4-FFF2-40B4-BE49-F238E27FC236}">
                <a16:creationId xmlns:a16="http://schemas.microsoft.com/office/drawing/2014/main" id="{5B35F8E0-9545-4BB0-A389-AA7F9E8848E4}"/>
              </a:ext>
            </a:extLst>
          </p:cNvPr>
          <p:cNvSpPr>
            <a:spLocks noGrp="1"/>
          </p:cNvSpPr>
          <p:nvPr>
            <p:ph type="sldNum" sz="quarter" idx="4"/>
          </p:nvPr>
        </p:nvSpPr>
        <p:spPr/>
        <p:txBody>
          <a:bodyPr/>
          <a:lstStyle/>
          <a:p>
            <a:fld id="{13DAD56E-802A-2646-A8DB-6610A51D0FC3}" type="slidenum">
              <a:rPr lang="en-US" smtClean="0"/>
              <a:t>34</a:t>
            </a:fld>
            <a:endParaRPr lang="en-US"/>
          </a:p>
        </p:txBody>
      </p:sp>
    </p:spTree>
    <p:extLst>
      <p:ext uri="{BB962C8B-B14F-4D97-AF65-F5344CB8AC3E}">
        <p14:creationId xmlns:p14="http://schemas.microsoft.com/office/powerpoint/2010/main" val="3692171774"/>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Table 24">
            <a:extLst>
              <a:ext uri="{FF2B5EF4-FFF2-40B4-BE49-F238E27FC236}">
                <a16:creationId xmlns:a16="http://schemas.microsoft.com/office/drawing/2014/main" id="{123DBF41-EEBD-4472-8420-BEE0DD7C6570}"/>
              </a:ext>
            </a:extLst>
          </p:cNvPr>
          <p:cNvGraphicFramePr>
            <a:graphicFrameLocks noGrp="1"/>
          </p:cNvGraphicFramePr>
          <p:nvPr>
            <p:extLst>
              <p:ext uri="{D42A27DB-BD31-4B8C-83A1-F6EECF244321}">
                <p14:modId xmlns:p14="http://schemas.microsoft.com/office/powerpoint/2010/main" val="2543367504"/>
              </p:ext>
            </p:extLst>
          </p:nvPr>
        </p:nvGraphicFramePr>
        <p:xfrm>
          <a:off x="357394" y="1792737"/>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Emotional Score – Total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Q6. How do you feel right now about your experience at THIS airport?</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9" name="Rectangle 18">
            <a:extLst>
              <a:ext uri="{FF2B5EF4-FFF2-40B4-BE49-F238E27FC236}">
                <a16:creationId xmlns:a16="http://schemas.microsoft.com/office/drawing/2014/main" id="{BB06736D-2C8D-40B0-BE90-1F590815409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19">
            <a:extLst>
              <a:ext uri="{FF2B5EF4-FFF2-40B4-BE49-F238E27FC236}">
                <a16:creationId xmlns:a16="http://schemas.microsoft.com/office/drawing/2014/main" id="{A3A84BA3-4477-4288-A1F0-E7318849C305}"/>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9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802C17A0-1D55-4761-915A-2E7E90509BB0}"/>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6" name="Chart 15">
            <a:extLst>
              <a:ext uri="{FF2B5EF4-FFF2-40B4-BE49-F238E27FC236}">
                <a16:creationId xmlns:a16="http://schemas.microsoft.com/office/drawing/2014/main" id="{CCB3DAE5-D7ED-4B14-ADE6-A435483B1CA8}"/>
              </a:ext>
            </a:extLst>
          </p:cNvPr>
          <p:cNvGraphicFramePr/>
          <p:nvPr>
            <p:extLst>
              <p:ext uri="{D42A27DB-BD31-4B8C-83A1-F6EECF244321}">
                <p14:modId xmlns:p14="http://schemas.microsoft.com/office/powerpoint/2010/main" val="4254592892"/>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Chart 16" hidden="1">
            <a:extLst>
              <a:ext uri="{FF2B5EF4-FFF2-40B4-BE49-F238E27FC236}">
                <a16:creationId xmlns:a16="http://schemas.microsoft.com/office/drawing/2014/main" id="{79FF19AA-64AD-45F0-B846-E3647C757A42}"/>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25" hidden="1">
            <a:extLst>
              <a:ext uri="{FF2B5EF4-FFF2-40B4-BE49-F238E27FC236}">
                <a16:creationId xmlns:a16="http://schemas.microsoft.com/office/drawing/2014/main" id="{081BE848-26D8-4E1B-A15E-B0B8096907DB}"/>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sp>
        <p:nvSpPr>
          <p:cNvPr id="3" name="Slide Number Placeholder 2">
            <a:extLst>
              <a:ext uri="{FF2B5EF4-FFF2-40B4-BE49-F238E27FC236}">
                <a16:creationId xmlns:a16="http://schemas.microsoft.com/office/drawing/2014/main" id="{9C9F08EF-B0AA-4C21-848C-5DFAE0245791}"/>
              </a:ext>
            </a:extLst>
          </p:cNvPr>
          <p:cNvSpPr>
            <a:spLocks noGrp="1"/>
          </p:cNvSpPr>
          <p:nvPr>
            <p:ph type="sldNum" sz="quarter" idx="4"/>
          </p:nvPr>
        </p:nvSpPr>
        <p:spPr/>
        <p:txBody>
          <a:bodyPr/>
          <a:lstStyle/>
          <a:p>
            <a:fld id="{13DAD56E-802A-2646-A8DB-6610A51D0FC3}" type="slidenum">
              <a:rPr lang="en-US" smtClean="0"/>
              <a:t>35</a:t>
            </a:fld>
            <a:endParaRPr lang="en-US"/>
          </a:p>
        </p:txBody>
      </p:sp>
    </p:spTree>
    <p:extLst>
      <p:ext uri="{BB962C8B-B14F-4D97-AF65-F5344CB8AC3E}">
        <p14:creationId xmlns:p14="http://schemas.microsoft.com/office/powerpoint/2010/main" val="2858970420"/>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Table 24">
            <a:extLst>
              <a:ext uri="{FF2B5EF4-FFF2-40B4-BE49-F238E27FC236}">
                <a16:creationId xmlns:a16="http://schemas.microsoft.com/office/drawing/2014/main" id="{7EC0A43D-B4E9-4104-956D-210D3FD873A2}"/>
              </a:ext>
            </a:extLst>
          </p:cNvPr>
          <p:cNvGraphicFramePr>
            <a:graphicFrameLocks noGrp="1"/>
          </p:cNvGraphicFramePr>
          <p:nvPr>
            <p:extLst>
              <p:ext uri="{D42A27DB-BD31-4B8C-83A1-F6EECF244321}">
                <p14:modId xmlns:p14="http://schemas.microsoft.com/office/powerpoint/2010/main" val="3887011483"/>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Total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Overall Satisfaction</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a:t>
            </a:r>
            <a:r>
              <a:rPr lang="en-CA">
                <a:ea typeface="Times New Roman" panose="02020603050405020304" pitchFamily="18" charset="0"/>
              </a:rPr>
              <a:t>to the customized panel.</a:t>
            </a:r>
            <a:r>
              <a:rPr lang="en-CA"/>
              <a:t> </a:t>
            </a:r>
            <a:r>
              <a:rPr lang="en-US" b="1" i="1">
                <a:solidFill>
                  <a:schemeClr val="tx1">
                    <a:lumMod val="85000"/>
                    <a:lumOff val="15000"/>
                  </a:schemeClr>
                </a:solidFill>
              </a:rPr>
              <a:t> </a:t>
            </a:r>
          </a:p>
        </p:txBody>
      </p:sp>
      <p:sp>
        <p:nvSpPr>
          <p:cNvPr id="19" name="Rectangle 18">
            <a:extLst>
              <a:ext uri="{FF2B5EF4-FFF2-40B4-BE49-F238E27FC236}">
                <a16:creationId xmlns:a16="http://schemas.microsoft.com/office/drawing/2014/main" id="{50B4509E-2DEE-489B-8E01-3E2D156F9B5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6" name="Table 19">
            <a:extLst>
              <a:ext uri="{FF2B5EF4-FFF2-40B4-BE49-F238E27FC236}">
                <a16:creationId xmlns:a16="http://schemas.microsoft.com/office/drawing/2014/main" id="{56ED4D91-D9FD-4022-B07C-9CB839B89E0D}"/>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9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18">
            <a:extLst>
              <a:ext uri="{FF2B5EF4-FFF2-40B4-BE49-F238E27FC236}">
                <a16:creationId xmlns:a16="http://schemas.microsoft.com/office/drawing/2014/main" id="{514640EF-9904-4CCE-90F6-67951FAFA384}"/>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4.12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7" name="Chart 15">
            <a:extLst>
              <a:ext uri="{FF2B5EF4-FFF2-40B4-BE49-F238E27FC236}">
                <a16:creationId xmlns:a16="http://schemas.microsoft.com/office/drawing/2014/main" id="{1216DDE5-8289-48D0-9688-441C27256530}"/>
              </a:ext>
            </a:extLst>
          </p:cNvPr>
          <p:cNvGraphicFramePr/>
          <p:nvPr>
            <p:extLst>
              <p:ext uri="{D42A27DB-BD31-4B8C-83A1-F6EECF244321}">
                <p14:modId xmlns:p14="http://schemas.microsoft.com/office/powerpoint/2010/main" val="1176525997"/>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6" hidden="1">
            <a:extLst>
              <a:ext uri="{FF2B5EF4-FFF2-40B4-BE49-F238E27FC236}">
                <a16:creationId xmlns:a16="http://schemas.microsoft.com/office/drawing/2014/main" id="{7C3624EC-8888-4B2D-AF02-9F30B8865C80}"/>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25" hidden="1">
            <a:extLst>
              <a:ext uri="{FF2B5EF4-FFF2-40B4-BE49-F238E27FC236}">
                <a16:creationId xmlns:a16="http://schemas.microsoft.com/office/drawing/2014/main" id="{2969396D-C492-4F72-B496-01E85603784A}"/>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sp>
        <p:nvSpPr>
          <p:cNvPr id="3" name="Slide Number Placeholder 2">
            <a:extLst>
              <a:ext uri="{FF2B5EF4-FFF2-40B4-BE49-F238E27FC236}">
                <a16:creationId xmlns:a16="http://schemas.microsoft.com/office/drawing/2014/main" id="{CDC91AFB-3E47-4EA2-8672-651842BDF2BD}"/>
              </a:ext>
            </a:extLst>
          </p:cNvPr>
          <p:cNvSpPr>
            <a:spLocks noGrp="1"/>
          </p:cNvSpPr>
          <p:nvPr>
            <p:ph type="sldNum" sz="quarter" idx="4"/>
          </p:nvPr>
        </p:nvSpPr>
        <p:spPr/>
        <p:txBody>
          <a:bodyPr/>
          <a:lstStyle/>
          <a:p>
            <a:fld id="{13DAD56E-802A-2646-A8DB-6610A51D0FC3}" type="slidenum">
              <a:rPr lang="en-US" smtClean="0"/>
              <a:t>36</a:t>
            </a:fld>
            <a:endParaRPr lang="en-US"/>
          </a:p>
        </p:txBody>
      </p:sp>
    </p:spTree>
    <p:extLst>
      <p:ext uri="{BB962C8B-B14F-4D97-AF65-F5344CB8AC3E}">
        <p14:creationId xmlns:p14="http://schemas.microsoft.com/office/powerpoint/2010/main" val="473457596"/>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Table 24">
            <a:extLst>
              <a:ext uri="{FF2B5EF4-FFF2-40B4-BE49-F238E27FC236}">
                <a16:creationId xmlns:a16="http://schemas.microsoft.com/office/drawing/2014/main" id="{FA1C9D5B-5C1C-4D32-803D-D7A57672FC75}"/>
              </a:ext>
            </a:extLst>
          </p:cNvPr>
          <p:cNvGraphicFramePr>
            <a:graphicFrameLocks noGrp="1"/>
          </p:cNvGraphicFramePr>
          <p:nvPr>
            <p:extLst>
              <p:ext uri="{D42A27DB-BD31-4B8C-83A1-F6EECF244321}">
                <p14:modId xmlns:p14="http://schemas.microsoft.com/office/powerpoint/2010/main" val="4283846408"/>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Business</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Overall Satisfaction amongst passengers travelling for business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316</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9" name="Rectangle 18">
            <a:extLst>
              <a:ext uri="{FF2B5EF4-FFF2-40B4-BE49-F238E27FC236}">
                <a16:creationId xmlns:a16="http://schemas.microsoft.com/office/drawing/2014/main" id="{BC95C717-BCA0-4E04-996D-A50558EAD67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6" name="Table 19">
            <a:extLst>
              <a:ext uri="{FF2B5EF4-FFF2-40B4-BE49-F238E27FC236}">
                <a16:creationId xmlns:a16="http://schemas.microsoft.com/office/drawing/2014/main" id="{7E184C73-05A9-4B3B-A2F3-17B540E1B393}"/>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18">
            <a:extLst>
              <a:ext uri="{FF2B5EF4-FFF2-40B4-BE49-F238E27FC236}">
                <a16:creationId xmlns:a16="http://schemas.microsoft.com/office/drawing/2014/main" id="{4C88FADA-76A3-4FD4-9B05-7A0C8F0D6F1E}"/>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7" name="Chart 15">
            <a:extLst>
              <a:ext uri="{FF2B5EF4-FFF2-40B4-BE49-F238E27FC236}">
                <a16:creationId xmlns:a16="http://schemas.microsoft.com/office/drawing/2014/main" id="{6DFBBFBD-2A8C-452F-BE79-2FE1F925870F}"/>
              </a:ext>
            </a:extLst>
          </p:cNvPr>
          <p:cNvGraphicFramePr/>
          <p:nvPr>
            <p:extLst>
              <p:ext uri="{D42A27DB-BD31-4B8C-83A1-F6EECF244321}">
                <p14:modId xmlns:p14="http://schemas.microsoft.com/office/powerpoint/2010/main" val="2455621029"/>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6" hidden="1">
            <a:extLst>
              <a:ext uri="{FF2B5EF4-FFF2-40B4-BE49-F238E27FC236}">
                <a16:creationId xmlns:a16="http://schemas.microsoft.com/office/drawing/2014/main" id="{8289060B-C9E5-4F37-8DB6-0AA75DC3836E}"/>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25" hidden="1">
            <a:extLst>
              <a:ext uri="{FF2B5EF4-FFF2-40B4-BE49-F238E27FC236}">
                <a16:creationId xmlns:a16="http://schemas.microsoft.com/office/drawing/2014/main" id="{E79B3180-CE5D-4714-B79C-1C84AAB7C49E}"/>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sp>
        <p:nvSpPr>
          <p:cNvPr id="3" name="Slide Number Placeholder 2">
            <a:extLst>
              <a:ext uri="{FF2B5EF4-FFF2-40B4-BE49-F238E27FC236}">
                <a16:creationId xmlns:a16="http://schemas.microsoft.com/office/drawing/2014/main" id="{C4B877FF-2CAD-4218-A224-1C644E4A3DF8}"/>
              </a:ext>
            </a:extLst>
          </p:cNvPr>
          <p:cNvSpPr>
            <a:spLocks noGrp="1"/>
          </p:cNvSpPr>
          <p:nvPr>
            <p:ph type="sldNum" sz="quarter" idx="4"/>
          </p:nvPr>
        </p:nvSpPr>
        <p:spPr/>
        <p:txBody>
          <a:bodyPr/>
          <a:lstStyle/>
          <a:p>
            <a:fld id="{13DAD56E-802A-2646-A8DB-6610A51D0FC3}" type="slidenum">
              <a:rPr lang="en-US" smtClean="0"/>
              <a:t>37</a:t>
            </a:fld>
            <a:endParaRPr lang="en-US"/>
          </a:p>
        </p:txBody>
      </p:sp>
    </p:spTree>
    <p:extLst>
      <p:ext uri="{BB962C8B-B14F-4D97-AF65-F5344CB8AC3E}">
        <p14:creationId xmlns:p14="http://schemas.microsoft.com/office/powerpoint/2010/main" val="423423802"/>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Table 24">
            <a:extLst>
              <a:ext uri="{FF2B5EF4-FFF2-40B4-BE49-F238E27FC236}">
                <a16:creationId xmlns:a16="http://schemas.microsoft.com/office/drawing/2014/main" id="{2048B67B-735A-4E46-A3C4-1AD5D1F429D8}"/>
              </a:ext>
            </a:extLst>
          </p:cNvPr>
          <p:cNvGraphicFramePr>
            <a:graphicFrameLocks noGrp="1"/>
          </p:cNvGraphicFramePr>
          <p:nvPr>
            <p:extLst>
              <p:ext uri="{D42A27DB-BD31-4B8C-83A1-F6EECF244321}">
                <p14:modId xmlns:p14="http://schemas.microsoft.com/office/powerpoint/2010/main" val="2043729022"/>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Leisure</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Overall Satisfaction amongst passengers travelling for leisure </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318</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9" name="Rectangle 18">
            <a:extLst>
              <a:ext uri="{FF2B5EF4-FFF2-40B4-BE49-F238E27FC236}">
                <a16:creationId xmlns:a16="http://schemas.microsoft.com/office/drawing/2014/main" id="{7380DE32-40AF-4D42-9521-1522A06F6DDA}"/>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9" name="Table 19">
            <a:extLst>
              <a:ext uri="{FF2B5EF4-FFF2-40B4-BE49-F238E27FC236}">
                <a16:creationId xmlns:a16="http://schemas.microsoft.com/office/drawing/2014/main" id="{DE89D65E-8A31-4BEF-B1C2-B13FA8D66A41}"/>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9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4" name="Table 18">
            <a:extLst>
              <a:ext uri="{FF2B5EF4-FFF2-40B4-BE49-F238E27FC236}">
                <a16:creationId xmlns:a16="http://schemas.microsoft.com/office/drawing/2014/main" id="{266C422B-1042-4E48-AD8E-B4DD1416B88B}"/>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4.11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7" name="Chart 15">
            <a:extLst>
              <a:ext uri="{FF2B5EF4-FFF2-40B4-BE49-F238E27FC236}">
                <a16:creationId xmlns:a16="http://schemas.microsoft.com/office/drawing/2014/main" id="{FB7DC402-9ED5-4E16-8B13-808F91402ED8}"/>
              </a:ext>
            </a:extLst>
          </p:cNvPr>
          <p:cNvGraphicFramePr/>
          <p:nvPr>
            <p:extLst>
              <p:ext uri="{D42A27DB-BD31-4B8C-83A1-F6EECF244321}">
                <p14:modId xmlns:p14="http://schemas.microsoft.com/office/powerpoint/2010/main" val="5064099"/>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6" hidden="1">
            <a:extLst>
              <a:ext uri="{FF2B5EF4-FFF2-40B4-BE49-F238E27FC236}">
                <a16:creationId xmlns:a16="http://schemas.microsoft.com/office/drawing/2014/main" id="{E1A8B21E-AC2C-442E-9C42-86945D637851}"/>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25" hidden="1">
            <a:extLst>
              <a:ext uri="{FF2B5EF4-FFF2-40B4-BE49-F238E27FC236}">
                <a16:creationId xmlns:a16="http://schemas.microsoft.com/office/drawing/2014/main" id="{14CB4290-8C08-471B-BE2A-FAC32F133F0F}"/>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sp>
        <p:nvSpPr>
          <p:cNvPr id="3" name="Slide Number Placeholder 2">
            <a:extLst>
              <a:ext uri="{FF2B5EF4-FFF2-40B4-BE49-F238E27FC236}">
                <a16:creationId xmlns:a16="http://schemas.microsoft.com/office/drawing/2014/main" id="{92B90E10-4DCD-4740-A594-DD34EA90DEB9}"/>
              </a:ext>
            </a:extLst>
          </p:cNvPr>
          <p:cNvSpPr>
            <a:spLocks noGrp="1"/>
          </p:cNvSpPr>
          <p:nvPr>
            <p:ph type="sldNum" sz="quarter" idx="4"/>
          </p:nvPr>
        </p:nvSpPr>
        <p:spPr/>
        <p:txBody>
          <a:bodyPr/>
          <a:lstStyle/>
          <a:p>
            <a:fld id="{13DAD56E-802A-2646-A8DB-6610A51D0FC3}" type="slidenum">
              <a:rPr lang="en-US" smtClean="0"/>
              <a:t>38</a:t>
            </a:fld>
            <a:endParaRPr lang="en-US"/>
          </a:p>
        </p:txBody>
      </p:sp>
    </p:spTree>
    <p:extLst>
      <p:ext uri="{BB962C8B-B14F-4D97-AF65-F5344CB8AC3E}">
        <p14:creationId xmlns:p14="http://schemas.microsoft.com/office/powerpoint/2010/main" val="2637028544"/>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Table 24">
            <a:extLst>
              <a:ext uri="{FF2B5EF4-FFF2-40B4-BE49-F238E27FC236}">
                <a16:creationId xmlns:a16="http://schemas.microsoft.com/office/drawing/2014/main" id="{327C3BF6-4385-4F94-997F-9442C6A887E3}"/>
              </a:ext>
            </a:extLst>
          </p:cNvPr>
          <p:cNvGraphicFramePr>
            <a:graphicFrameLocks noGrp="1"/>
          </p:cNvGraphicFramePr>
          <p:nvPr>
            <p:extLst>
              <p:ext uri="{D42A27DB-BD31-4B8C-83A1-F6EECF244321}">
                <p14:modId xmlns:p14="http://schemas.microsoft.com/office/powerpoint/2010/main" val="454003917"/>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Personal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Overall Satisfaction amongst passengers travelling for personal reasons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318) </a:t>
            </a:r>
            <a:r>
              <a:rPr lang="en-US" sz="800" i="1">
                <a:solidFill>
                  <a:schemeClr val="tx1">
                    <a:lumMod val="85000"/>
                    <a:lumOff val="15000"/>
                  </a:schemeClr>
                </a:solidFill>
                <a:latin typeface="Arial" panose="020B0604020202020204" pitchFamily="34" charset="0"/>
                <a:cs typeface="Arial" panose="020B0604020202020204" pitchFamily="34" charset="0"/>
              </a:rPr>
              <a:t>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9" name="Rectangle 18">
            <a:extLst>
              <a:ext uri="{FF2B5EF4-FFF2-40B4-BE49-F238E27FC236}">
                <a16:creationId xmlns:a16="http://schemas.microsoft.com/office/drawing/2014/main" id="{68021145-99C9-47EF-B410-B41D2B8428F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2" name="Table 19">
            <a:extLst>
              <a:ext uri="{FF2B5EF4-FFF2-40B4-BE49-F238E27FC236}">
                <a16:creationId xmlns:a16="http://schemas.microsoft.com/office/drawing/2014/main" id="{3984BA0C-5FDE-48A6-8CC9-90CD4B695F60}"/>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8" name="Table 18">
            <a:extLst>
              <a:ext uri="{FF2B5EF4-FFF2-40B4-BE49-F238E27FC236}">
                <a16:creationId xmlns:a16="http://schemas.microsoft.com/office/drawing/2014/main" id="{9E9E3E2D-F2D8-45A5-B906-C27FBF94753B}"/>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4.18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7" name="Chart 15">
            <a:extLst>
              <a:ext uri="{FF2B5EF4-FFF2-40B4-BE49-F238E27FC236}">
                <a16:creationId xmlns:a16="http://schemas.microsoft.com/office/drawing/2014/main" id="{18951642-9A3E-4F81-A626-9934B3B1E58B}"/>
              </a:ext>
            </a:extLst>
          </p:cNvPr>
          <p:cNvGraphicFramePr/>
          <p:nvPr>
            <p:extLst>
              <p:ext uri="{D42A27DB-BD31-4B8C-83A1-F6EECF244321}">
                <p14:modId xmlns:p14="http://schemas.microsoft.com/office/powerpoint/2010/main" val="771149945"/>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6" hidden="1">
            <a:extLst>
              <a:ext uri="{FF2B5EF4-FFF2-40B4-BE49-F238E27FC236}">
                <a16:creationId xmlns:a16="http://schemas.microsoft.com/office/drawing/2014/main" id="{8DC509FA-D1C9-4851-A73E-A53EFC09BB9B}"/>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25" hidden="1">
            <a:extLst>
              <a:ext uri="{FF2B5EF4-FFF2-40B4-BE49-F238E27FC236}">
                <a16:creationId xmlns:a16="http://schemas.microsoft.com/office/drawing/2014/main" id="{6A4DD62E-0BF6-43CD-9F07-3E0F356CE5FA}"/>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sp>
        <p:nvSpPr>
          <p:cNvPr id="3" name="Slide Number Placeholder 2">
            <a:extLst>
              <a:ext uri="{FF2B5EF4-FFF2-40B4-BE49-F238E27FC236}">
                <a16:creationId xmlns:a16="http://schemas.microsoft.com/office/drawing/2014/main" id="{3A33D0D1-908A-421B-8571-1AE0CFCB5F93}"/>
              </a:ext>
            </a:extLst>
          </p:cNvPr>
          <p:cNvSpPr>
            <a:spLocks noGrp="1"/>
          </p:cNvSpPr>
          <p:nvPr>
            <p:ph type="sldNum" sz="quarter" idx="4"/>
          </p:nvPr>
        </p:nvSpPr>
        <p:spPr/>
        <p:txBody>
          <a:bodyPr/>
          <a:lstStyle/>
          <a:p>
            <a:fld id="{13DAD56E-802A-2646-A8DB-6610A51D0FC3}" type="slidenum">
              <a:rPr lang="en-US" smtClean="0"/>
              <a:t>39</a:t>
            </a:fld>
            <a:endParaRPr lang="en-US"/>
          </a:p>
        </p:txBody>
      </p:sp>
    </p:spTree>
    <p:extLst>
      <p:ext uri="{BB962C8B-B14F-4D97-AF65-F5344CB8AC3E}">
        <p14:creationId xmlns:p14="http://schemas.microsoft.com/office/powerpoint/2010/main" val="3767653636"/>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15FDDD-BA80-41FB-9C48-715898F551F8}"/>
              </a:ext>
            </a:extLst>
          </p:cNvPr>
          <p:cNvSpPr>
            <a:spLocks noGrp="1"/>
          </p:cNvSpPr>
          <p:nvPr>
            <p:ph type="title"/>
          </p:nvPr>
        </p:nvSpPr>
        <p:spPr/>
        <p:txBody>
          <a:bodyPr>
            <a:normAutofit/>
          </a:bodyPr>
          <a:lstStyle/>
          <a:p>
            <a:pPr>
              <a:spcAft>
                <a:spcPts val="600"/>
              </a:spcAft>
            </a:pPr>
            <a:r>
              <a:rPr lang="en-CA"/>
              <a:t>BWI </a:t>
            </a:r>
            <a:r>
              <a:rPr lang="en-CA" b="1"/>
              <a:t>– Benchmark Performance</a:t>
            </a:r>
            <a:br>
              <a:rPr lang="en-CA"/>
            </a:br>
            <a:r>
              <a:rPr lang="en-CA" b="0">
                <a:solidFill>
                  <a:schemeClr val="bg2"/>
                </a:solidFill>
              </a:rPr>
              <a:t>Table of Contents (3/3)</a:t>
            </a:r>
          </a:p>
        </p:txBody>
      </p:sp>
      <p:graphicFrame>
        <p:nvGraphicFramePr>
          <p:cNvPr id="8" name="Table 7">
            <a:extLst>
              <a:ext uri="{FF2B5EF4-FFF2-40B4-BE49-F238E27FC236}">
                <a16:creationId xmlns:a16="http://schemas.microsoft.com/office/drawing/2014/main" id="{C32641F2-675C-4FB6-8E60-7FC8C45A4BBE}"/>
              </a:ext>
            </a:extLst>
          </p:cNvPr>
          <p:cNvGraphicFramePr>
            <a:graphicFrameLocks noGrp="1"/>
          </p:cNvGraphicFramePr>
          <p:nvPr>
            <p:extLst>
              <p:ext uri="{D42A27DB-BD31-4B8C-83A1-F6EECF244321}">
                <p14:modId xmlns:p14="http://schemas.microsoft.com/office/powerpoint/2010/main" val="1387118880"/>
              </p:ext>
            </p:extLst>
          </p:nvPr>
        </p:nvGraphicFramePr>
        <p:xfrm>
          <a:off x="692719" y="1308748"/>
          <a:ext cx="10806562" cy="2634279"/>
        </p:xfrm>
        <a:graphic>
          <a:graphicData uri="http://schemas.openxmlformats.org/drawingml/2006/table">
            <a:tbl>
              <a:tblPr firstRow="1" bandRow="1"/>
              <a:tblGrid>
                <a:gridCol w="1121436">
                  <a:extLst>
                    <a:ext uri="{9D8B030D-6E8A-4147-A177-3AD203B41FA5}">
                      <a16:colId xmlns:a16="http://schemas.microsoft.com/office/drawing/2014/main" val="635859059"/>
                    </a:ext>
                  </a:extLst>
                </a:gridCol>
                <a:gridCol w="7850050">
                  <a:extLst>
                    <a:ext uri="{9D8B030D-6E8A-4147-A177-3AD203B41FA5}">
                      <a16:colId xmlns:a16="http://schemas.microsoft.com/office/drawing/2014/main" val="2732336248"/>
                    </a:ext>
                  </a:extLst>
                </a:gridCol>
                <a:gridCol w="1835076">
                  <a:extLst>
                    <a:ext uri="{9D8B030D-6E8A-4147-A177-3AD203B41FA5}">
                      <a16:colId xmlns:a16="http://schemas.microsoft.com/office/drawing/2014/main" val="752678064"/>
                    </a:ext>
                  </a:extLst>
                </a:gridCol>
              </a:tblGrid>
              <a:tr h="315758">
                <a:tc rowSpan="13">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CA" sz="2000" b="1" noProof="0">
                          <a:solidFill>
                            <a:schemeClr val="bg1"/>
                          </a:solidFill>
                          <a:latin typeface="Arial" panose="020B0604020202020204" pitchFamily="34" charset="0"/>
                          <a:cs typeface="Arial" panose="020B0604020202020204" pitchFamily="34" charset="0"/>
                        </a:rPr>
                        <a:t>6</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r>
                        <a:rPr lang="en-US" sz="1400" b="1">
                          <a:solidFill>
                            <a:srgbClr val="003A8C"/>
                          </a:solidFill>
                          <a:latin typeface="Helvetica" panose="020B0604020202020204" pitchFamily="34" charset="0"/>
                          <a:cs typeface="Helvetica" panose="020B0604020202020204" pitchFamily="34" charset="0"/>
                        </a:rPr>
                        <a:t>BWI – Ranking Amongst Airports of 25-40M</a:t>
                      </a:r>
                      <a:endParaRPr lang="en-CA" sz="140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400" b="1" noProof="0">
                          <a:solidFill>
                            <a:srgbClr val="003A8C"/>
                          </a:solidFill>
                          <a:latin typeface="Arial" panose="020B0604020202020204" pitchFamily="34" charset="0"/>
                          <a:cs typeface="Arial" panose="020B0604020202020204" pitchFamily="34" charset="0"/>
                        </a:rPr>
                        <a:t>110</a:t>
                      </a: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28682650"/>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Summary of the Performance vs Airports of the Same Size</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111</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3383330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Overall Experience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112</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4421129"/>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Overall Emotional Score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113</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1290178"/>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CA" sz="1100" kern="1200">
                          <a:solidFill>
                            <a:schemeClr val="tx1">
                              <a:lumMod val="65000"/>
                              <a:lumOff val="35000"/>
                            </a:schemeClr>
                          </a:solidFill>
                          <a:latin typeface="Arial" panose="020B0604020202020204" pitchFamily="34" charset="0"/>
                          <a:ea typeface="+mn-ea"/>
                          <a:cs typeface="Arial" panose="020B0604020202020204" pitchFamily="34" charset="0"/>
                        </a:rPr>
                        <a:t>Overall Satisfaction</a:t>
                      </a:r>
                      <a:endPar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114</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6755403"/>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Arrival at the Airport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118</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025312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a:solidFill>
                            <a:schemeClr val="tx1">
                              <a:lumMod val="65000"/>
                              <a:lumOff val="35000"/>
                            </a:schemeClr>
                          </a:solidFill>
                          <a:latin typeface="Arial" panose="020B0604020202020204" pitchFamily="34" charset="0"/>
                          <a:ea typeface="+mn-ea"/>
                          <a:cs typeface="Arial" panose="020B0604020202020204" pitchFamily="34" charset="0"/>
                        </a:rPr>
                        <a:t>Check-In</a:t>
                      </a:r>
                      <a:endPar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121</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47389134"/>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Security Screening</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124</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4345015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Border/Passport Control</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127</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4086184"/>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Shopping/Dining</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129</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4413542"/>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Gate Areas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134</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3964897"/>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Throughout the Airport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CA" sz="1100" noProof="0">
                          <a:solidFill>
                            <a:schemeClr val="tx1">
                              <a:lumMod val="65000"/>
                              <a:lumOff val="35000"/>
                            </a:schemeClr>
                          </a:solidFill>
                          <a:latin typeface="Arial" panose="020B0604020202020204" pitchFamily="34" charset="0"/>
                          <a:cs typeface="Arial" panose="020B0604020202020204" pitchFamily="34" charset="0"/>
                        </a:rPr>
                        <a:t>136</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9682728"/>
                  </a:ext>
                </a:extLst>
              </a:tr>
              <a:tr h="180000">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0" b="1" noProof="0">
                        <a:solidFill>
                          <a:schemeClr val="bg1"/>
                        </a:solidFill>
                        <a:latin typeface="Arial" panose="020B0604020202020204" pitchFamily="34" charset="0"/>
                        <a:cs typeface="Arial" panose="020B0604020202020204"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457200" rtl="0" eaLnBrk="1" fontAlgn="auto" latinLnBrk="0" hangingPunct="1">
                        <a:lnSpc>
                          <a:spcPct val="100000"/>
                        </a:lnSpc>
                        <a:spcBef>
                          <a:spcPct val="0"/>
                        </a:spcBef>
                        <a:spcAft>
                          <a:spcPct val="0"/>
                        </a:spcAft>
                        <a:buClrTx/>
                        <a:buSzTx/>
                        <a:buFontTx/>
                        <a:buNone/>
                        <a:defRPr/>
                      </a:pPr>
                      <a:r>
                        <a:rPr lang="en-US" sz="1100" kern="1200" noProof="0">
                          <a:solidFill>
                            <a:schemeClr val="tx1">
                              <a:lumMod val="65000"/>
                              <a:lumOff val="35000"/>
                            </a:schemeClr>
                          </a:solidFill>
                          <a:latin typeface="Arial" panose="020B0604020202020204" pitchFamily="34" charset="0"/>
                          <a:ea typeface="+mn-ea"/>
                          <a:cs typeface="Arial" panose="020B0604020202020204" pitchFamily="34" charset="0"/>
                        </a:rPr>
                        <a:t>Airport Atmosphere</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fr-CA" sz="1100" noProof="0">
                          <a:solidFill>
                            <a:schemeClr val="tx1">
                              <a:lumMod val="65000"/>
                              <a:lumOff val="35000"/>
                            </a:schemeClr>
                          </a:solidFill>
                          <a:latin typeface="Arial" panose="020B0604020202020204" pitchFamily="34" charset="0"/>
                          <a:cs typeface="Arial" panose="020B0604020202020204" pitchFamily="34" charset="0"/>
                        </a:rPr>
                        <a:t>146</a:t>
                      </a:r>
                    </a:p>
                  </a:txBody>
                  <a:tcPr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518714"/>
                  </a:ext>
                </a:extLst>
              </a:tr>
              <a:tr h="158521">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b="1" noProof="0">
                        <a:solidFill>
                          <a:schemeClr val="bg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CA" sz="200" noProof="0">
                        <a:solidFill>
                          <a:schemeClr val="tx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4565474"/>
                  </a:ext>
                </a:extLst>
              </a:tr>
            </a:tbl>
          </a:graphicData>
        </a:graphic>
      </p:graphicFrame>
      <p:sp>
        <p:nvSpPr>
          <p:cNvPr id="5" name="Slide Number Placeholder 4">
            <a:extLst>
              <a:ext uri="{FF2B5EF4-FFF2-40B4-BE49-F238E27FC236}">
                <a16:creationId xmlns:a16="http://schemas.microsoft.com/office/drawing/2014/main" id="{4C0820B9-5EBD-47F4-885F-21808E88C9DC}"/>
              </a:ext>
            </a:extLst>
          </p:cNvPr>
          <p:cNvSpPr>
            <a:spLocks noGrp="1"/>
          </p:cNvSpPr>
          <p:nvPr>
            <p:ph type="sldNum" sz="quarter" idx="4"/>
          </p:nvPr>
        </p:nvSpPr>
        <p:spPr/>
        <p:txBody>
          <a:bodyPr/>
          <a:lstStyle/>
          <a:p>
            <a:fld id="{13DAD56E-802A-2646-A8DB-6610A51D0FC3}" type="slidenum">
              <a:rPr lang="en-US" smtClean="0"/>
              <a:t>4</a:t>
            </a:fld>
            <a:endParaRPr lang="en-US"/>
          </a:p>
        </p:txBody>
      </p:sp>
    </p:spTree>
    <p:extLst>
      <p:ext uri="{BB962C8B-B14F-4D97-AF65-F5344CB8AC3E}">
        <p14:creationId xmlns:p14="http://schemas.microsoft.com/office/powerpoint/2010/main" val="207368288"/>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Table 24">
            <a:extLst>
              <a:ext uri="{FF2B5EF4-FFF2-40B4-BE49-F238E27FC236}">
                <a16:creationId xmlns:a16="http://schemas.microsoft.com/office/drawing/2014/main" id="{16C38E06-C41E-4355-89E2-EC3B690029CE}"/>
              </a:ext>
            </a:extLst>
          </p:cNvPr>
          <p:cNvGraphicFramePr>
            <a:graphicFrameLocks noGrp="1"/>
          </p:cNvGraphicFramePr>
          <p:nvPr>
            <p:extLst>
              <p:ext uri="{D42A27DB-BD31-4B8C-83A1-F6EECF244321}">
                <p14:modId xmlns:p14="http://schemas.microsoft.com/office/powerpoint/2010/main" val="2701322357"/>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276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Arrival at the Airport – Ease of Getting to the Airport</a:t>
            </a:r>
            <a:r>
              <a:rPr lang="en-CA"/>
              <a:t>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a:t>Ease of getting to the airport</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 </a:t>
            </a:r>
            <a:r>
              <a:rPr lang="en-US" sz="800" i="1">
                <a:solidFill>
                  <a:schemeClr val="tx1">
                    <a:lumMod val="85000"/>
                    <a:lumOff val="15000"/>
                  </a:schemeClr>
                </a:solidFill>
                <a:latin typeface="Arial" panose="020B0604020202020204" pitchFamily="34" charset="0"/>
                <a:cs typeface="Arial" panose="020B0604020202020204" pitchFamily="34" charset="0"/>
              </a:rPr>
              <a:t>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0" name="Oval 9">
            <a:extLst>
              <a:ext uri="{FF2B5EF4-FFF2-40B4-BE49-F238E27FC236}">
                <a16:creationId xmlns:a16="http://schemas.microsoft.com/office/drawing/2014/main" id="{6318A97E-2021-47E2-A5BE-9DF0A1CDE79E}"/>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92B95388-DEB0-436F-856E-9470D597B80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Graphic 15" descr="Taxi outline">
            <a:extLst>
              <a:ext uri="{FF2B5EF4-FFF2-40B4-BE49-F238E27FC236}">
                <a16:creationId xmlns:a16="http://schemas.microsoft.com/office/drawing/2014/main" id="{0212AE43-B2FB-40FA-A08B-2EE9B850C48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146" y="297346"/>
            <a:ext cx="654356" cy="654356"/>
          </a:xfrm>
          <a:prstGeom prst="rect">
            <a:avLst/>
          </a:prstGeom>
        </p:spPr>
      </p:pic>
      <p:graphicFrame>
        <p:nvGraphicFramePr>
          <p:cNvPr id="29" name="Table 19">
            <a:extLst>
              <a:ext uri="{FF2B5EF4-FFF2-40B4-BE49-F238E27FC236}">
                <a16:creationId xmlns:a16="http://schemas.microsoft.com/office/drawing/2014/main" id="{9EE711FA-8ADE-44BD-995B-1A602112701E}"/>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4" name="Table 18">
            <a:extLst>
              <a:ext uri="{FF2B5EF4-FFF2-40B4-BE49-F238E27FC236}">
                <a16:creationId xmlns:a16="http://schemas.microsoft.com/office/drawing/2014/main" id="{4CA179A4-FFE3-4608-911C-A4A3C09498A6}"/>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5">
            <a:extLst>
              <a:ext uri="{FF2B5EF4-FFF2-40B4-BE49-F238E27FC236}">
                <a16:creationId xmlns:a16="http://schemas.microsoft.com/office/drawing/2014/main" id="{AAEC9E01-A1DE-4F10-BAB9-0E189E701AB3}"/>
              </a:ext>
            </a:extLst>
          </p:cNvPr>
          <p:cNvGraphicFramePr/>
          <p:nvPr>
            <p:extLst>
              <p:ext uri="{D42A27DB-BD31-4B8C-83A1-F6EECF244321}">
                <p14:modId xmlns:p14="http://schemas.microsoft.com/office/powerpoint/2010/main" val="2780800193"/>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2A55FC25-9D98-48B0-A46E-4563EDDE729F}"/>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5" hidden="1">
            <a:extLst>
              <a:ext uri="{FF2B5EF4-FFF2-40B4-BE49-F238E27FC236}">
                <a16:creationId xmlns:a16="http://schemas.microsoft.com/office/drawing/2014/main" id="{C48A5EF8-7E38-462B-84BE-CC931B8C5242}"/>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9CF417C4-364C-42A5-992F-47E90D452CE3}"/>
              </a:ext>
            </a:extLst>
          </p:cNvPr>
          <p:cNvSpPr>
            <a:spLocks noGrp="1"/>
          </p:cNvSpPr>
          <p:nvPr>
            <p:ph type="sldNum" sz="quarter" idx="4"/>
          </p:nvPr>
        </p:nvSpPr>
        <p:spPr/>
        <p:txBody>
          <a:bodyPr/>
          <a:lstStyle/>
          <a:p>
            <a:fld id="{13DAD56E-802A-2646-A8DB-6610A51D0FC3}" type="slidenum">
              <a:rPr lang="en-US" smtClean="0"/>
              <a:t>40</a:t>
            </a:fld>
            <a:endParaRPr lang="en-US"/>
          </a:p>
        </p:txBody>
      </p:sp>
    </p:spTree>
    <p:extLst>
      <p:ext uri="{BB962C8B-B14F-4D97-AF65-F5344CB8AC3E}">
        <p14:creationId xmlns:p14="http://schemas.microsoft.com/office/powerpoint/2010/main" val="2489091984"/>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Table 24">
            <a:extLst>
              <a:ext uri="{FF2B5EF4-FFF2-40B4-BE49-F238E27FC236}">
                <a16:creationId xmlns:a16="http://schemas.microsoft.com/office/drawing/2014/main" id="{B0DDF11A-21AF-40D8-B02A-E5A757F1FE2D}"/>
              </a:ext>
            </a:extLst>
          </p:cNvPr>
          <p:cNvGraphicFramePr>
            <a:graphicFrameLocks noGrp="1"/>
          </p:cNvGraphicFramePr>
          <p:nvPr>
            <p:extLst>
              <p:ext uri="{D42A27DB-BD31-4B8C-83A1-F6EECF244321}">
                <p14:modId xmlns:p14="http://schemas.microsoft.com/office/powerpoint/2010/main" val="4073556564"/>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Arrival at the Airport – Signage to Access Terminal</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a:xfrm>
            <a:off x="342900" y="6149975"/>
            <a:ext cx="11520488" cy="376238"/>
          </a:xfrm>
        </p:spPr>
        <p:txBody>
          <a:bodyPr/>
          <a:lstStyle/>
          <a:p>
            <a:pPr>
              <a:spcBef>
                <a:spcPct val="0"/>
              </a:spcBef>
            </a:pPr>
            <a:r>
              <a:rPr lang="en-CA"/>
              <a:t>Q10. Based on your experience today, please rate THIS airport on each service item: </a:t>
            </a:r>
            <a:r>
              <a:rPr lang="en-CA" sz="800"/>
              <a:t>Signage to access terminal</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a:t> </a:t>
            </a:r>
            <a:r>
              <a:rPr lang="en-US" b="1" i="1">
                <a:solidFill>
                  <a:schemeClr val="tx1">
                    <a:lumMod val="85000"/>
                    <a:lumOff val="15000"/>
                  </a:schemeClr>
                </a:solidFill>
              </a:rPr>
              <a:t> </a:t>
            </a:r>
          </a:p>
        </p:txBody>
      </p:sp>
      <p:sp>
        <p:nvSpPr>
          <p:cNvPr id="10" name="Oval 9">
            <a:extLst>
              <a:ext uri="{FF2B5EF4-FFF2-40B4-BE49-F238E27FC236}">
                <a16:creationId xmlns:a16="http://schemas.microsoft.com/office/drawing/2014/main" id="{37A7DB47-94F9-4E16-BA4B-B0ACF423A110}"/>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FCD88A8C-C9B1-4D4C-8436-BD6A6A2EF207}"/>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Graphic 15" descr="Taxi outline">
            <a:extLst>
              <a:ext uri="{FF2B5EF4-FFF2-40B4-BE49-F238E27FC236}">
                <a16:creationId xmlns:a16="http://schemas.microsoft.com/office/drawing/2014/main" id="{0550232B-436E-4ED5-96F0-76DBC929ED1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146" y="297346"/>
            <a:ext cx="654356" cy="654356"/>
          </a:xfrm>
          <a:prstGeom prst="rect">
            <a:avLst/>
          </a:prstGeom>
        </p:spPr>
      </p:pic>
      <p:graphicFrame>
        <p:nvGraphicFramePr>
          <p:cNvPr id="29" name="Table 19">
            <a:extLst>
              <a:ext uri="{FF2B5EF4-FFF2-40B4-BE49-F238E27FC236}">
                <a16:creationId xmlns:a16="http://schemas.microsoft.com/office/drawing/2014/main" id="{B9BC1EAC-F076-482D-96E9-F9657FB2A907}"/>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5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4" name="Table 18">
            <a:extLst>
              <a:ext uri="{FF2B5EF4-FFF2-40B4-BE49-F238E27FC236}">
                <a16:creationId xmlns:a16="http://schemas.microsoft.com/office/drawing/2014/main" id="{4DC038E1-542A-4C43-BA31-AE97116DD101}"/>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5">
            <a:extLst>
              <a:ext uri="{FF2B5EF4-FFF2-40B4-BE49-F238E27FC236}">
                <a16:creationId xmlns:a16="http://schemas.microsoft.com/office/drawing/2014/main" id="{622E7E8C-01B7-4F87-AA9E-815289A3FF63}"/>
              </a:ext>
            </a:extLst>
          </p:cNvPr>
          <p:cNvGraphicFramePr/>
          <p:nvPr>
            <p:extLst>
              <p:ext uri="{D42A27DB-BD31-4B8C-83A1-F6EECF244321}">
                <p14:modId xmlns:p14="http://schemas.microsoft.com/office/powerpoint/2010/main" val="3331902486"/>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42D2F37E-2170-4FC4-8505-2C9250784360}"/>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5" hidden="1">
            <a:extLst>
              <a:ext uri="{FF2B5EF4-FFF2-40B4-BE49-F238E27FC236}">
                <a16:creationId xmlns:a16="http://schemas.microsoft.com/office/drawing/2014/main" id="{6121AAD9-6986-47D9-B8F2-5D8781915224}"/>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850CF5A9-373A-46CD-BED2-B030D7E6C78F}"/>
              </a:ext>
            </a:extLst>
          </p:cNvPr>
          <p:cNvSpPr>
            <a:spLocks noGrp="1"/>
          </p:cNvSpPr>
          <p:nvPr>
            <p:ph type="sldNum" sz="quarter" idx="4"/>
          </p:nvPr>
        </p:nvSpPr>
        <p:spPr/>
        <p:txBody>
          <a:bodyPr/>
          <a:lstStyle/>
          <a:p>
            <a:fld id="{13DAD56E-802A-2646-A8DB-6610A51D0FC3}" type="slidenum">
              <a:rPr lang="en-US" smtClean="0"/>
              <a:t>41</a:t>
            </a:fld>
            <a:endParaRPr lang="en-US"/>
          </a:p>
        </p:txBody>
      </p:sp>
    </p:spTree>
    <p:extLst>
      <p:ext uri="{BB962C8B-B14F-4D97-AF65-F5344CB8AC3E}">
        <p14:creationId xmlns:p14="http://schemas.microsoft.com/office/powerpoint/2010/main" val="2050796645"/>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579F1C52-001D-41AC-ACD2-546D8E9C44CA}"/>
              </a:ext>
            </a:extLst>
          </p:cNvPr>
          <p:cNvGraphicFramePr>
            <a:graphicFrameLocks noGrp="1"/>
          </p:cNvGraphicFramePr>
          <p:nvPr>
            <p:extLst>
              <p:ext uri="{D42A27DB-BD31-4B8C-83A1-F6EECF244321}">
                <p14:modId xmlns:p14="http://schemas.microsoft.com/office/powerpoint/2010/main" val="1705675504"/>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Arrival at the Airport – VFM: </a:t>
            </a:r>
            <a:r>
              <a:rPr lang="en-CA"/>
              <a:t>Transport</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Value for money of the selected mode of transport (including parking facilities)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0" name="Oval 9">
            <a:extLst>
              <a:ext uri="{FF2B5EF4-FFF2-40B4-BE49-F238E27FC236}">
                <a16:creationId xmlns:a16="http://schemas.microsoft.com/office/drawing/2014/main" id="{7F4E6247-434B-4275-950C-2BF29B8C1DF6}"/>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4FF4CFD5-A91D-4634-AA84-7F5475F56C5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Taxi outline">
            <a:extLst>
              <a:ext uri="{FF2B5EF4-FFF2-40B4-BE49-F238E27FC236}">
                <a16:creationId xmlns:a16="http://schemas.microsoft.com/office/drawing/2014/main" id="{D32BF8F0-E40E-4FCF-9321-0725326103C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146" y="297346"/>
            <a:ext cx="654356" cy="654356"/>
          </a:xfrm>
          <a:prstGeom prst="rect">
            <a:avLst/>
          </a:prstGeom>
        </p:spPr>
      </p:pic>
      <p:graphicFrame>
        <p:nvGraphicFramePr>
          <p:cNvPr id="31" name="Table 19">
            <a:extLst>
              <a:ext uri="{FF2B5EF4-FFF2-40B4-BE49-F238E27FC236}">
                <a16:creationId xmlns:a16="http://schemas.microsoft.com/office/drawing/2014/main" id="{AD9E80F7-290C-4377-BFDE-E959A4B14A02}"/>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6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94546B2C-51F8-46C8-8BCA-AEAE1A2B93EA}"/>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A7C05C0F-902D-4359-89AF-AD19B864284C}"/>
              </a:ext>
            </a:extLst>
          </p:cNvPr>
          <p:cNvGraphicFramePr/>
          <p:nvPr>
            <p:extLst>
              <p:ext uri="{D42A27DB-BD31-4B8C-83A1-F6EECF244321}">
                <p14:modId xmlns:p14="http://schemas.microsoft.com/office/powerpoint/2010/main" val="2841305777"/>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10E8AF97-40CD-418A-8A0E-E4296FE736F6}"/>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B8AB30CB-85D3-40EA-ACC2-BE9A93C9C7E9}"/>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28CAFD5C-2A64-446A-8F4A-9062928BA5BB}"/>
              </a:ext>
            </a:extLst>
          </p:cNvPr>
          <p:cNvSpPr>
            <a:spLocks noGrp="1"/>
          </p:cNvSpPr>
          <p:nvPr>
            <p:ph type="sldNum" sz="quarter" idx="4"/>
          </p:nvPr>
        </p:nvSpPr>
        <p:spPr/>
        <p:txBody>
          <a:bodyPr/>
          <a:lstStyle/>
          <a:p>
            <a:fld id="{13DAD56E-802A-2646-A8DB-6610A51D0FC3}" type="slidenum">
              <a:rPr lang="en-US" smtClean="0"/>
              <a:t>42</a:t>
            </a:fld>
            <a:endParaRPr lang="en-US"/>
          </a:p>
        </p:txBody>
      </p:sp>
    </p:spTree>
    <p:extLst>
      <p:ext uri="{BB962C8B-B14F-4D97-AF65-F5344CB8AC3E}">
        <p14:creationId xmlns:p14="http://schemas.microsoft.com/office/powerpoint/2010/main" val="3463221048"/>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A065AD2A-2D38-4784-853B-F850CC918F11}"/>
              </a:ext>
            </a:extLst>
          </p:cNvPr>
          <p:cNvGraphicFramePr>
            <a:graphicFrameLocks noGrp="1"/>
          </p:cNvGraphicFramePr>
          <p:nvPr>
            <p:extLst>
              <p:ext uri="{D42A27DB-BD31-4B8C-83A1-F6EECF244321}">
                <p14:modId xmlns:p14="http://schemas.microsoft.com/office/powerpoint/2010/main" val="4169258695"/>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Check-in – Ease of Finding Check-In Area</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Ease of finding your check-in area</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0" name="Oval 9">
            <a:extLst>
              <a:ext uri="{FF2B5EF4-FFF2-40B4-BE49-F238E27FC236}">
                <a16:creationId xmlns:a16="http://schemas.microsoft.com/office/drawing/2014/main" id="{0854B62A-1F0A-44DA-B140-EAA8BEA4E039}"/>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7DDFE5C7-A23F-4F7D-82E8-F5403FE46BB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uitcase outline">
            <a:extLst>
              <a:ext uri="{FF2B5EF4-FFF2-40B4-BE49-F238E27FC236}">
                <a16:creationId xmlns:a16="http://schemas.microsoft.com/office/drawing/2014/main" id="{FB6492B4-8E7B-4939-88CA-BD6E2F7B108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141" y="331787"/>
            <a:ext cx="570365" cy="570365"/>
          </a:xfrm>
          <a:prstGeom prst="rect">
            <a:avLst/>
          </a:prstGeom>
        </p:spPr>
      </p:pic>
      <p:graphicFrame>
        <p:nvGraphicFramePr>
          <p:cNvPr id="31" name="Table 19">
            <a:extLst>
              <a:ext uri="{FF2B5EF4-FFF2-40B4-BE49-F238E27FC236}">
                <a16:creationId xmlns:a16="http://schemas.microsoft.com/office/drawing/2014/main" id="{71B9243A-E29F-4CBF-A7AD-0F236DE65AA2}"/>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995C003D-DE61-44EF-9741-DC443019AF45}"/>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4.47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4.46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AF0729A9-CE7C-4F7C-8431-87354A4FB6FC}"/>
              </a:ext>
            </a:extLst>
          </p:cNvPr>
          <p:cNvGraphicFramePr/>
          <p:nvPr>
            <p:extLst>
              <p:ext uri="{D42A27DB-BD31-4B8C-83A1-F6EECF244321}">
                <p14:modId xmlns:p14="http://schemas.microsoft.com/office/powerpoint/2010/main" val="348758237"/>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F6B7D828-548E-470A-BE8F-98E058DC36CC}"/>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C3C5AA98-164E-4506-94C6-1686FBAA937C}"/>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CC22A0DF-6532-49E1-B3B8-9B099EAAB34A}"/>
              </a:ext>
            </a:extLst>
          </p:cNvPr>
          <p:cNvSpPr>
            <a:spLocks noGrp="1"/>
          </p:cNvSpPr>
          <p:nvPr>
            <p:ph type="sldNum" sz="quarter" idx="4"/>
          </p:nvPr>
        </p:nvSpPr>
        <p:spPr/>
        <p:txBody>
          <a:bodyPr/>
          <a:lstStyle/>
          <a:p>
            <a:fld id="{13DAD56E-802A-2646-A8DB-6610A51D0FC3}" type="slidenum">
              <a:rPr lang="en-US" smtClean="0"/>
              <a:t>43</a:t>
            </a:fld>
            <a:endParaRPr lang="en-US"/>
          </a:p>
        </p:txBody>
      </p:sp>
    </p:spTree>
    <p:extLst>
      <p:ext uri="{BB962C8B-B14F-4D97-AF65-F5344CB8AC3E}">
        <p14:creationId xmlns:p14="http://schemas.microsoft.com/office/powerpoint/2010/main" val="576073649"/>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96EA97AB-0784-4CFC-952B-E1E59051D4FE}"/>
              </a:ext>
            </a:extLst>
          </p:cNvPr>
          <p:cNvGraphicFramePr>
            <a:graphicFrameLocks noGrp="1"/>
          </p:cNvGraphicFramePr>
          <p:nvPr>
            <p:extLst>
              <p:ext uri="{D42A27DB-BD31-4B8C-83A1-F6EECF244321}">
                <p14:modId xmlns:p14="http://schemas.microsoft.com/office/powerpoint/2010/main" val="3925814836"/>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Check-in – Waiting Time: Check-In</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Waiting time at check-in, </a:t>
            </a:r>
            <a:r>
              <a:rPr lang="en-US" sz="800"/>
              <a:t>including baggage drop if applicable</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0" name="Oval 9">
            <a:extLst>
              <a:ext uri="{FF2B5EF4-FFF2-40B4-BE49-F238E27FC236}">
                <a16:creationId xmlns:a16="http://schemas.microsoft.com/office/drawing/2014/main" id="{94C33720-6CE6-4267-B632-FDADAF0A44A7}"/>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150E2660-6DCE-4F1D-B4BC-BAC1E0E8D39B}"/>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uitcase outline">
            <a:extLst>
              <a:ext uri="{FF2B5EF4-FFF2-40B4-BE49-F238E27FC236}">
                <a16:creationId xmlns:a16="http://schemas.microsoft.com/office/drawing/2014/main" id="{74FE4D6D-46C1-4503-ABE6-336E97FA02D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141" y="331787"/>
            <a:ext cx="570365" cy="570365"/>
          </a:xfrm>
          <a:prstGeom prst="rect">
            <a:avLst/>
          </a:prstGeom>
        </p:spPr>
      </p:pic>
      <p:graphicFrame>
        <p:nvGraphicFramePr>
          <p:cNvPr id="31" name="Table 19">
            <a:extLst>
              <a:ext uri="{FF2B5EF4-FFF2-40B4-BE49-F238E27FC236}">
                <a16:creationId xmlns:a16="http://schemas.microsoft.com/office/drawing/2014/main" id="{E1C895A6-398C-42F3-8552-BC7DC1597745}"/>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794BB211-11D8-41EF-A288-8F22243CB84D}"/>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0C384DC2-E2AC-40FD-A337-679D68443238}"/>
              </a:ext>
            </a:extLst>
          </p:cNvPr>
          <p:cNvGraphicFramePr/>
          <p:nvPr>
            <p:extLst>
              <p:ext uri="{D42A27DB-BD31-4B8C-83A1-F6EECF244321}">
                <p14:modId xmlns:p14="http://schemas.microsoft.com/office/powerpoint/2010/main" val="2002946333"/>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E10A2972-70CA-4097-A3A7-E7C38A2B248F}"/>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9B1284FC-C86C-4B85-8EF9-B4BA0F555C96}"/>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C9A872FB-C631-496A-9D02-A0E767CABC43}"/>
              </a:ext>
            </a:extLst>
          </p:cNvPr>
          <p:cNvSpPr>
            <a:spLocks noGrp="1"/>
          </p:cNvSpPr>
          <p:nvPr>
            <p:ph type="sldNum" sz="quarter" idx="4"/>
          </p:nvPr>
        </p:nvSpPr>
        <p:spPr/>
        <p:txBody>
          <a:bodyPr/>
          <a:lstStyle/>
          <a:p>
            <a:fld id="{13DAD56E-802A-2646-A8DB-6610A51D0FC3}" type="slidenum">
              <a:rPr lang="en-US" smtClean="0"/>
              <a:t>44</a:t>
            </a:fld>
            <a:endParaRPr lang="en-US"/>
          </a:p>
        </p:txBody>
      </p:sp>
    </p:spTree>
    <p:extLst>
      <p:ext uri="{BB962C8B-B14F-4D97-AF65-F5344CB8AC3E}">
        <p14:creationId xmlns:p14="http://schemas.microsoft.com/office/powerpoint/2010/main" val="1920833355"/>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6AA60246-09B0-4923-A896-9D3DD726E066}"/>
              </a:ext>
            </a:extLst>
          </p:cNvPr>
          <p:cNvGraphicFramePr>
            <a:graphicFrameLocks noGrp="1"/>
          </p:cNvGraphicFramePr>
          <p:nvPr>
            <p:extLst>
              <p:ext uri="{D42A27DB-BD31-4B8C-83A1-F6EECF244321}">
                <p14:modId xmlns:p14="http://schemas.microsoft.com/office/powerpoint/2010/main" val="216982580"/>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Check-in – Courtesy &amp; Helpfulness: Staff in Check-In Area</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Courtesy and helpfulness of staff in the check-in area</a:t>
            </a:r>
            <a:r>
              <a:rPr lang="en-CA"/>
              <a:t> </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sp>
        <p:nvSpPr>
          <p:cNvPr id="10" name="Oval 9">
            <a:extLst>
              <a:ext uri="{FF2B5EF4-FFF2-40B4-BE49-F238E27FC236}">
                <a16:creationId xmlns:a16="http://schemas.microsoft.com/office/drawing/2014/main" id="{33BA1B3F-EE29-4D31-81F8-633B8DCEB11C}"/>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B19E4E93-85F0-429E-8237-04710C2362D3}"/>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uitcase outline">
            <a:extLst>
              <a:ext uri="{FF2B5EF4-FFF2-40B4-BE49-F238E27FC236}">
                <a16:creationId xmlns:a16="http://schemas.microsoft.com/office/drawing/2014/main" id="{0684FDAD-2334-42B4-B2C1-66A71B0B282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141" y="331787"/>
            <a:ext cx="570365" cy="570365"/>
          </a:xfrm>
          <a:prstGeom prst="rect">
            <a:avLst/>
          </a:prstGeom>
        </p:spPr>
      </p:pic>
      <p:graphicFrame>
        <p:nvGraphicFramePr>
          <p:cNvPr id="31" name="Table 19">
            <a:extLst>
              <a:ext uri="{FF2B5EF4-FFF2-40B4-BE49-F238E27FC236}">
                <a16:creationId xmlns:a16="http://schemas.microsoft.com/office/drawing/2014/main" id="{E7E2799B-B779-4658-94DF-4685AB69FA22}"/>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A7CCEF7F-E64B-49C4-B912-49A542CF9435}"/>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4.46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4.42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A392349C-A506-4D48-B0D6-646C26D2585D}"/>
              </a:ext>
            </a:extLst>
          </p:cNvPr>
          <p:cNvGraphicFramePr/>
          <p:nvPr>
            <p:extLst>
              <p:ext uri="{D42A27DB-BD31-4B8C-83A1-F6EECF244321}">
                <p14:modId xmlns:p14="http://schemas.microsoft.com/office/powerpoint/2010/main" val="1585907083"/>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322F5FF9-3776-4948-9D57-09A82A4DF94A}"/>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264714C0-E8CC-4A80-8D4E-5E203E52D18F}"/>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B62D95D7-64B7-4652-B78F-B9774DA4EA08}"/>
              </a:ext>
            </a:extLst>
          </p:cNvPr>
          <p:cNvSpPr>
            <a:spLocks noGrp="1"/>
          </p:cNvSpPr>
          <p:nvPr>
            <p:ph type="sldNum" sz="quarter" idx="4"/>
          </p:nvPr>
        </p:nvSpPr>
        <p:spPr/>
        <p:txBody>
          <a:bodyPr/>
          <a:lstStyle/>
          <a:p>
            <a:fld id="{13DAD56E-802A-2646-A8DB-6610A51D0FC3}" type="slidenum">
              <a:rPr lang="en-US" smtClean="0"/>
              <a:t>45</a:t>
            </a:fld>
            <a:endParaRPr lang="en-US"/>
          </a:p>
        </p:txBody>
      </p:sp>
    </p:spTree>
    <p:extLst>
      <p:ext uri="{BB962C8B-B14F-4D97-AF65-F5344CB8AC3E}">
        <p14:creationId xmlns:p14="http://schemas.microsoft.com/office/powerpoint/2010/main" val="2975038695"/>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655647DD-3192-4C79-A327-03EA5F3E8BFA}"/>
              </a:ext>
            </a:extLst>
          </p:cNvPr>
          <p:cNvGraphicFramePr>
            <a:graphicFrameLocks noGrp="1"/>
          </p:cNvGraphicFramePr>
          <p:nvPr>
            <p:extLst>
              <p:ext uri="{D42A27DB-BD31-4B8C-83A1-F6EECF244321}">
                <p14:modId xmlns:p14="http://schemas.microsoft.com/office/powerpoint/2010/main" val="3305139999"/>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US"/>
              <a:t>Security Screening – Ease in Security Screening</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Ease of going through security screening</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grpSp>
        <p:nvGrpSpPr>
          <p:cNvPr id="9" name="Group 8">
            <a:extLst>
              <a:ext uri="{FF2B5EF4-FFF2-40B4-BE49-F238E27FC236}">
                <a16:creationId xmlns:a16="http://schemas.microsoft.com/office/drawing/2014/main" id="{74FDB861-370A-40B1-967D-DD4B924F780F}"/>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6173C0B4-91B9-42B6-9966-212AC1F0C414}"/>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descr="Police male outline">
              <a:extLst>
                <a:ext uri="{FF2B5EF4-FFF2-40B4-BE49-F238E27FC236}">
                  <a16:creationId xmlns:a16="http://schemas.microsoft.com/office/drawing/2014/main" id="{4063C34B-E173-4671-AF85-90D6E68866B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2910" y="376385"/>
              <a:ext cx="532428" cy="526553"/>
            </a:xfrm>
            <a:prstGeom prst="rect">
              <a:avLst/>
            </a:prstGeom>
          </p:spPr>
        </p:pic>
      </p:grpSp>
      <p:sp>
        <p:nvSpPr>
          <p:cNvPr id="22" name="Rectangle 21">
            <a:extLst>
              <a:ext uri="{FF2B5EF4-FFF2-40B4-BE49-F238E27FC236}">
                <a16:creationId xmlns:a16="http://schemas.microsoft.com/office/drawing/2014/main" id="{49F4943D-12AB-4C34-AEB9-2A87A882E2E8}"/>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19">
            <a:extLst>
              <a:ext uri="{FF2B5EF4-FFF2-40B4-BE49-F238E27FC236}">
                <a16:creationId xmlns:a16="http://schemas.microsoft.com/office/drawing/2014/main" id="{E6784378-07C8-4821-9C65-3E18D57A7CF5}"/>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5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B4A5CFDE-7223-49CF-BAF3-64C6707EC472}"/>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8DCCF49A-F28B-4AED-9D84-CEC7263E5638}"/>
              </a:ext>
            </a:extLst>
          </p:cNvPr>
          <p:cNvGraphicFramePr/>
          <p:nvPr>
            <p:extLst>
              <p:ext uri="{D42A27DB-BD31-4B8C-83A1-F6EECF244321}">
                <p14:modId xmlns:p14="http://schemas.microsoft.com/office/powerpoint/2010/main" val="3945015119"/>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D57DD0B9-7FAF-4947-9CDE-E30BF6527843}"/>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4B6B6177-CC75-4CE0-BFF9-D24C348F6051}"/>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80F0B97D-622B-43E5-B0B5-C423D586B551}"/>
              </a:ext>
            </a:extLst>
          </p:cNvPr>
          <p:cNvSpPr>
            <a:spLocks noGrp="1"/>
          </p:cNvSpPr>
          <p:nvPr>
            <p:ph type="sldNum" sz="quarter" idx="4"/>
          </p:nvPr>
        </p:nvSpPr>
        <p:spPr/>
        <p:txBody>
          <a:bodyPr/>
          <a:lstStyle/>
          <a:p>
            <a:fld id="{13DAD56E-802A-2646-A8DB-6610A51D0FC3}" type="slidenum">
              <a:rPr lang="en-US" smtClean="0"/>
              <a:t>46</a:t>
            </a:fld>
            <a:endParaRPr lang="en-US"/>
          </a:p>
        </p:txBody>
      </p:sp>
    </p:spTree>
    <p:extLst>
      <p:ext uri="{BB962C8B-B14F-4D97-AF65-F5344CB8AC3E}">
        <p14:creationId xmlns:p14="http://schemas.microsoft.com/office/powerpoint/2010/main" val="2217525502"/>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07AF1CAC-B039-4302-A925-481224AC8CCE}"/>
              </a:ext>
            </a:extLst>
          </p:cNvPr>
          <p:cNvGraphicFramePr>
            <a:graphicFrameLocks noGrp="1"/>
          </p:cNvGraphicFramePr>
          <p:nvPr>
            <p:extLst>
              <p:ext uri="{D42A27DB-BD31-4B8C-83A1-F6EECF244321}">
                <p14:modId xmlns:p14="http://schemas.microsoft.com/office/powerpoint/2010/main" val="1239055593"/>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253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Security Screening – Waiting Time: Security Screening</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Waiting time at the security screening</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US">
                <a:ea typeface="Times New Roman" panose="02020603050405020304" pitchFamily="18" charset="0"/>
              </a:rPr>
              <a:t>compared to the customized panel</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grpSp>
        <p:nvGrpSpPr>
          <p:cNvPr id="9" name="Group 8">
            <a:extLst>
              <a:ext uri="{FF2B5EF4-FFF2-40B4-BE49-F238E27FC236}">
                <a16:creationId xmlns:a16="http://schemas.microsoft.com/office/drawing/2014/main" id="{276E6567-BAD6-4215-A0EA-17C42F1D0330}"/>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2FB17C89-2BDC-4D9D-8C4E-73D0DB12A6C4}"/>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descr="Police male outline">
              <a:extLst>
                <a:ext uri="{FF2B5EF4-FFF2-40B4-BE49-F238E27FC236}">
                  <a16:creationId xmlns:a16="http://schemas.microsoft.com/office/drawing/2014/main" id="{42C63C7A-D103-436B-8D7E-460F5773AAA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2910" y="376385"/>
              <a:ext cx="532428" cy="526553"/>
            </a:xfrm>
            <a:prstGeom prst="rect">
              <a:avLst/>
            </a:prstGeom>
          </p:spPr>
        </p:pic>
      </p:grpSp>
      <p:sp>
        <p:nvSpPr>
          <p:cNvPr id="22" name="Rectangle 21">
            <a:extLst>
              <a:ext uri="{FF2B5EF4-FFF2-40B4-BE49-F238E27FC236}">
                <a16:creationId xmlns:a16="http://schemas.microsoft.com/office/drawing/2014/main" id="{4809DFF3-373B-4B7A-AFAD-62BAC111AFE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19">
            <a:extLst>
              <a:ext uri="{FF2B5EF4-FFF2-40B4-BE49-F238E27FC236}">
                <a16:creationId xmlns:a16="http://schemas.microsoft.com/office/drawing/2014/main" id="{03B5453C-39A1-4C31-ADDF-F3A5B4975722}"/>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F3D40DE8-79C1-497E-9746-95A372302AA1}"/>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649B3F"/>
                          </a:solidFill>
                          <a:latin typeface="Arial" panose="020B0604020202020204" pitchFamily="34" charset="0"/>
                          <a:cs typeface="Arial" panose="020B0604020202020204" pitchFamily="34" charset="0"/>
                        </a:rPr>
                        <a:t>4.34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79455339-339F-49A2-97D5-B44CE8052B57}"/>
              </a:ext>
            </a:extLst>
          </p:cNvPr>
          <p:cNvGraphicFramePr/>
          <p:nvPr>
            <p:extLst>
              <p:ext uri="{D42A27DB-BD31-4B8C-83A1-F6EECF244321}">
                <p14:modId xmlns:p14="http://schemas.microsoft.com/office/powerpoint/2010/main" val="4004778351"/>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85886B02-AE8E-4F18-AD7B-50F29BF9CEF3}"/>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7C1AA525-78A3-4F2C-B421-4771427DA45C}"/>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277894ED-EF79-4270-AD3C-FAC939D9A967}"/>
              </a:ext>
            </a:extLst>
          </p:cNvPr>
          <p:cNvSpPr>
            <a:spLocks noGrp="1"/>
          </p:cNvSpPr>
          <p:nvPr>
            <p:ph type="sldNum" sz="quarter" idx="4"/>
          </p:nvPr>
        </p:nvSpPr>
        <p:spPr/>
        <p:txBody>
          <a:bodyPr/>
          <a:lstStyle/>
          <a:p>
            <a:fld id="{13DAD56E-802A-2646-A8DB-6610A51D0FC3}" type="slidenum">
              <a:rPr lang="en-US" smtClean="0"/>
              <a:t>47</a:t>
            </a:fld>
            <a:endParaRPr lang="en-US"/>
          </a:p>
        </p:txBody>
      </p:sp>
    </p:spTree>
    <p:extLst>
      <p:ext uri="{BB962C8B-B14F-4D97-AF65-F5344CB8AC3E}">
        <p14:creationId xmlns:p14="http://schemas.microsoft.com/office/powerpoint/2010/main" val="2886003084"/>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1E16264A-47D5-4349-8175-D8279FDEA220}"/>
              </a:ext>
            </a:extLst>
          </p:cNvPr>
          <p:cNvGraphicFramePr>
            <a:graphicFrameLocks noGrp="1"/>
          </p:cNvGraphicFramePr>
          <p:nvPr>
            <p:extLst>
              <p:ext uri="{D42A27DB-BD31-4B8C-83A1-F6EECF244321}">
                <p14:modId xmlns:p14="http://schemas.microsoft.com/office/powerpoint/2010/main" val="3929690633"/>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Security Screening – Courtesy &amp; Helpfulness: Security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Courtesy and helpfulness of security screening staff</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 </a:t>
            </a:r>
            <a:r>
              <a:rPr lang="en-US" sz="800" i="1">
                <a:solidFill>
                  <a:schemeClr val="tx1">
                    <a:lumMod val="85000"/>
                    <a:lumOff val="15000"/>
                  </a:schemeClr>
                </a:solidFill>
                <a:latin typeface="Arial" panose="020B0604020202020204" pitchFamily="34" charset="0"/>
                <a:cs typeface="Arial" panose="020B0604020202020204" pitchFamily="34" charset="0"/>
              </a:rPr>
              <a:t>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IN">
                <a:ea typeface="Times New Roman" panose="02020603050405020304" pitchFamily="18" charset="0"/>
              </a:rPr>
              <a:t>compared to the customized panel.</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BDF2A195-4900-4023-8446-D7F5B2AB11B1}"/>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F5E8238E-EDB2-4169-BCCF-C03C24F5BD6E}"/>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descr="Police male outline">
              <a:extLst>
                <a:ext uri="{FF2B5EF4-FFF2-40B4-BE49-F238E27FC236}">
                  <a16:creationId xmlns:a16="http://schemas.microsoft.com/office/drawing/2014/main" id="{34D899F9-6163-47D7-83DD-62ABE18572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2910" y="376385"/>
              <a:ext cx="532428" cy="526553"/>
            </a:xfrm>
            <a:prstGeom prst="rect">
              <a:avLst/>
            </a:prstGeom>
          </p:spPr>
        </p:pic>
      </p:grpSp>
      <p:sp>
        <p:nvSpPr>
          <p:cNvPr id="22" name="Rectangle 21">
            <a:extLst>
              <a:ext uri="{FF2B5EF4-FFF2-40B4-BE49-F238E27FC236}">
                <a16:creationId xmlns:a16="http://schemas.microsoft.com/office/drawing/2014/main" id="{A1F3DD2F-8389-44EA-B7D1-F28F4E0B4E4A}"/>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4" name="Table 19">
            <a:extLst>
              <a:ext uri="{FF2B5EF4-FFF2-40B4-BE49-F238E27FC236}">
                <a16:creationId xmlns:a16="http://schemas.microsoft.com/office/drawing/2014/main" id="{F26357A5-5FFA-42E7-85FA-E0F5EFDD8C2F}"/>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9" name="Table 18">
            <a:extLst>
              <a:ext uri="{FF2B5EF4-FFF2-40B4-BE49-F238E27FC236}">
                <a16:creationId xmlns:a16="http://schemas.microsoft.com/office/drawing/2014/main" id="{9A1BB80D-728B-40B5-AF08-CFEA07FDCD24}"/>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FBA5AB0F-A800-426B-BD3A-C357908D5FD6}"/>
              </a:ext>
            </a:extLst>
          </p:cNvPr>
          <p:cNvGraphicFramePr/>
          <p:nvPr>
            <p:extLst>
              <p:ext uri="{D42A27DB-BD31-4B8C-83A1-F6EECF244321}">
                <p14:modId xmlns:p14="http://schemas.microsoft.com/office/powerpoint/2010/main" val="842238731"/>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E3C2D6E3-067D-49EB-9EF1-4E37D68C7EFE}"/>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16B76D52-EED3-48B9-B37D-0DAE8A140F02}"/>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F2781429-27E6-45B0-B38A-6EBC37CEF129}"/>
              </a:ext>
            </a:extLst>
          </p:cNvPr>
          <p:cNvSpPr>
            <a:spLocks noGrp="1"/>
          </p:cNvSpPr>
          <p:nvPr>
            <p:ph type="sldNum" sz="quarter" idx="4"/>
          </p:nvPr>
        </p:nvSpPr>
        <p:spPr/>
        <p:txBody>
          <a:bodyPr/>
          <a:lstStyle/>
          <a:p>
            <a:fld id="{13DAD56E-802A-2646-A8DB-6610A51D0FC3}" type="slidenum">
              <a:rPr lang="en-US" smtClean="0"/>
              <a:t>48</a:t>
            </a:fld>
            <a:endParaRPr lang="en-US"/>
          </a:p>
        </p:txBody>
      </p:sp>
    </p:spTree>
    <p:extLst>
      <p:ext uri="{BB962C8B-B14F-4D97-AF65-F5344CB8AC3E}">
        <p14:creationId xmlns:p14="http://schemas.microsoft.com/office/powerpoint/2010/main" val="2293168382"/>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703B1D8D-2126-43DC-B57A-338AF401C25E}"/>
              </a:ext>
            </a:extLst>
          </p:cNvPr>
          <p:cNvGraphicFramePr>
            <a:graphicFrameLocks noGrp="1"/>
          </p:cNvGraphicFramePr>
          <p:nvPr>
            <p:extLst>
              <p:ext uri="{D42A27DB-BD31-4B8C-83A1-F6EECF244321}">
                <p14:modId xmlns:p14="http://schemas.microsoft.com/office/powerpoint/2010/main" val="2633288190"/>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Border/Passport Control – Waiting Time: Border/Passport Control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US" sz="800"/>
              <a:t> Waiting time at border/passport control</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258) </a:t>
            </a:r>
            <a:r>
              <a:rPr lang="en-US" sz="800" i="1">
                <a:solidFill>
                  <a:schemeClr val="tx1">
                    <a:lumMod val="85000"/>
                    <a:lumOff val="15000"/>
                  </a:schemeClr>
                </a:solidFill>
                <a:latin typeface="Arial" panose="020B0604020202020204" pitchFamily="34" charset="0"/>
                <a:cs typeface="Arial" panose="020B0604020202020204" pitchFamily="34" charset="0"/>
              </a:rPr>
              <a:t>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a:t>
            </a:r>
            <a:r>
              <a:rPr lang="en-IN">
                <a:ea typeface="Times New Roman" panose="02020603050405020304" pitchFamily="18" charset="0"/>
              </a:rPr>
              <a:t>compared to the customized panel.</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F311776F-A8E5-4229-969E-F9F517ACE350}"/>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12D85AA0-20AD-4475-B05D-BA8B1E176BCD}"/>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5">
              <a:extLst>
                <a:ext uri="{FF2B5EF4-FFF2-40B4-BE49-F238E27FC236}">
                  <a16:creationId xmlns:a16="http://schemas.microsoft.com/office/drawing/2014/main" id="{C65DFBE5-76A0-4363-B47B-3A6F850D4A40}"/>
                </a:ext>
              </a:extLst>
            </p:cNvPr>
            <p:cNvSpPr>
              <a:spLocks noChangeAspect="1" noEditPoints="1"/>
            </p:cNvSpPr>
            <p:nvPr/>
          </p:nvSpPr>
          <p:spPr bwMode="auto">
            <a:xfrm>
              <a:off x="504624" y="375692"/>
              <a:ext cx="412799" cy="506673"/>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tx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22" name="Rectangle 21">
            <a:extLst>
              <a:ext uri="{FF2B5EF4-FFF2-40B4-BE49-F238E27FC236}">
                <a16:creationId xmlns:a16="http://schemas.microsoft.com/office/drawing/2014/main" id="{6CA1E720-9014-404F-AD28-3AE9C7D4738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19">
            <a:extLst>
              <a:ext uri="{FF2B5EF4-FFF2-40B4-BE49-F238E27FC236}">
                <a16:creationId xmlns:a16="http://schemas.microsoft.com/office/drawing/2014/main" id="{9F54C19C-65E9-437A-ADCB-E74CC952A623}"/>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5 / 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317A3520-0B41-49C4-8BFA-1EAB416DA72C}"/>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D98521E2-BAEF-46B2-A270-9BDCD54F6A67}"/>
              </a:ext>
            </a:extLst>
          </p:cNvPr>
          <p:cNvGraphicFramePr/>
          <p:nvPr>
            <p:extLst>
              <p:ext uri="{D42A27DB-BD31-4B8C-83A1-F6EECF244321}">
                <p14:modId xmlns:p14="http://schemas.microsoft.com/office/powerpoint/2010/main" val="1093448099"/>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16" hidden="1">
            <a:extLst>
              <a:ext uri="{FF2B5EF4-FFF2-40B4-BE49-F238E27FC236}">
                <a16:creationId xmlns:a16="http://schemas.microsoft.com/office/drawing/2014/main" id="{3F4C0FA8-F46F-44FD-92C6-9B968F0A2D08}"/>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5" hidden="1">
            <a:extLst>
              <a:ext uri="{FF2B5EF4-FFF2-40B4-BE49-F238E27FC236}">
                <a16:creationId xmlns:a16="http://schemas.microsoft.com/office/drawing/2014/main" id="{A1C7E649-977E-4847-9F39-1D5ED044163E}"/>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A6CB7F34-6FF6-4190-BEE3-6B82A0357DBB}"/>
              </a:ext>
            </a:extLst>
          </p:cNvPr>
          <p:cNvSpPr>
            <a:spLocks noGrp="1"/>
          </p:cNvSpPr>
          <p:nvPr>
            <p:ph type="sldNum" sz="quarter" idx="4"/>
          </p:nvPr>
        </p:nvSpPr>
        <p:spPr/>
        <p:txBody>
          <a:bodyPr/>
          <a:lstStyle/>
          <a:p>
            <a:fld id="{13DAD56E-802A-2646-A8DB-6610A51D0FC3}" type="slidenum">
              <a:rPr lang="en-US" smtClean="0"/>
              <a:t>49</a:t>
            </a:fld>
            <a:endParaRPr lang="en-US"/>
          </a:p>
        </p:txBody>
      </p:sp>
    </p:spTree>
    <p:extLst>
      <p:ext uri="{BB962C8B-B14F-4D97-AF65-F5344CB8AC3E}">
        <p14:creationId xmlns:p14="http://schemas.microsoft.com/office/powerpoint/2010/main" val="2009537935"/>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Title 1">
            <a:extLst>
              <a:ext uri="{FF2B5EF4-FFF2-40B4-BE49-F238E27FC236}">
                <a16:creationId xmlns:a16="http://schemas.microsoft.com/office/drawing/2014/main" id="{239AED28-A51D-44B7-A39A-499141173D95}"/>
              </a:ext>
            </a:extLst>
          </p:cNvPr>
          <p:cNvSpPr>
            <a:spLocks noGrp="1"/>
          </p:cNvSpPr>
          <p:nvPr>
            <p:ph type="title"/>
          </p:nvPr>
        </p:nvSpPr>
        <p:spPr/>
        <p:txBody>
          <a:bodyPr>
            <a:normAutofit/>
          </a:bodyPr>
          <a:lstStyle/>
          <a:p>
            <a:r>
              <a:rPr lang="en-CA"/>
              <a:t>BWI – Benchmark Performance</a:t>
            </a:r>
            <a:br>
              <a:rPr lang="en-CA"/>
            </a:br>
            <a:r>
              <a:rPr lang="en-CA" b="0">
                <a:solidFill>
                  <a:schemeClr val="bg2"/>
                </a:solidFill>
              </a:rPr>
              <a:t>Key Highlights – Q2 2023</a:t>
            </a:r>
          </a:p>
        </p:txBody>
      </p:sp>
      <p:sp>
        <p:nvSpPr>
          <p:cNvPr id="17" name="Text Placeholder 16">
            <a:extLst>
              <a:ext uri="{FF2B5EF4-FFF2-40B4-BE49-F238E27FC236}">
                <a16:creationId xmlns:a16="http://schemas.microsoft.com/office/drawing/2014/main" id="{E5067C56-7C99-4B8E-9627-DFDCDA74B925}"/>
              </a:ext>
            </a:extLst>
          </p:cNvPr>
          <p:cNvSpPr>
            <a:spLocks noGrp="1"/>
          </p:cNvSpPr>
          <p:nvPr>
            <p:ph type="body" sz="quarter" idx="11"/>
          </p:nvPr>
        </p:nvSpPr>
        <p:spPr/>
        <p:txBody>
          <a:bodyPr/>
          <a:lstStyle/>
          <a:p>
            <a:r>
              <a:rPr lang="en-US" b="1"/>
              <a:t>Caution: </a:t>
            </a:r>
            <a:r>
              <a:rPr lang="en-US"/>
              <a:t>Ranking published in this report is solely based on scores of participating airports. The rankings can and may differ when comparing to the list of ASQ annual Awards winners.</a:t>
            </a:r>
          </a:p>
        </p:txBody>
      </p:sp>
      <p:graphicFrame>
        <p:nvGraphicFramePr>
          <p:cNvPr id="47" name="Table 46">
            <a:extLst>
              <a:ext uri="{FF2B5EF4-FFF2-40B4-BE49-F238E27FC236}">
                <a16:creationId xmlns:a16="http://schemas.microsoft.com/office/drawing/2014/main" id="{C395D747-1E77-4569-9088-123C2567A919}"/>
              </a:ext>
            </a:extLst>
          </p:cNvPr>
          <p:cNvGraphicFramePr>
            <a:graphicFrameLocks noGrp="1"/>
          </p:cNvGraphicFramePr>
          <p:nvPr>
            <p:extLst>
              <p:ext uri="{D42A27DB-BD31-4B8C-83A1-F6EECF244321}">
                <p14:modId xmlns:p14="http://schemas.microsoft.com/office/powerpoint/2010/main" val="319570766"/>
              </p:ext>
            </p:extLst>
          </p:nvPr>
        </p:nvGraphicFramePr>
        <p:xfrm>
          <a:off x="162560" y="1724603"/>
          <a:ext cx="11885722" cy="4258210"/>
        </p:xfrm>
        <a:graphic>
          <a:graphicData uri="http://schemas.openxmlformats.org/drawingml/2006/table">
            <a:tbl>
              <a:tblPr firstRow="1" bandRow="1">
                <a:tableStyleId>{2D5ABB26-0587-4C30-8999-92F81FD0307C}</a:tableStyleId>
              </a:tblPr>
              <a:tblGrid>
                <a:gridCol w="1645920">
                  <a:extLst>
                    <a:ext uri="{9D8B030D-6E8A-4147-A177-3AD203B41FA5}">
                      <a16:colId xmlns:a16="http://schemas.microsoft.com/office/drawing/2014/main" val="1262629932"/>
                    </a:ext>
                  </a:extLst>
                </a:gridCol>
                <a:gridCol w="182880">
                  <a:extLst>
                    <a:ext uri="{9D8B030D-6E8A-4147-A177-3AD203B41FA5}">
                      <a16:colId xmlns:a16="http://schemas.microsoft.com/office/drawing/2014/main" val="587122912"/>
                    </a:ext>
                  </a:extLst>
                </a:gridCol>
                <a:gridCol w="2377440">
                  <a:extLst>
                    <a:ext uri="{9D8B030D-6E8A-4147-A177-3AD203B41FA5}">
                      <a16:colId xmlns:a16="http://schemas.microsoft.com/office/drawing/2014/main" val="2874525371"/>
                    </a:ext>
                  </a:extLst>
                </a:gridCol>
                <a:gridCol w="182880">
                  <a:extLst>
                    <a:ext uri="{9D8B030D-6E8A-4147-A177-3AD203B41FA5}">
                      <a16:colId xmlns:a16="http://schemas.microsoft.com/office/drawing/2014/main" val="3961977779"/>
                    </a:ext>
                  </a:extLst>
                </a:gridCol>
                <a:gridCol w="2377440">
                  <a:extLst>
                    <a:ext uri="{9D8B030D-6E8A-4147-A177-3AD203B41FA5}">
                      <a16:colId xmlns:a16="http://schemas.microsoft.com/office/drawing/2014/main" val="210640029"/>
                    </a:ext>
                  </a:extLst>
                </a:gridCol>
                <a:gridCol w="182880">
                  <a:extLst>
                    <a:ext uri="{9D8B030D-6E8A-4147-A177-3AD203B41FA5}">
                      <a16:colId xmlns:a16="http://schemas.microsoft.com/office/drawing/2014/main" val="1807145790"/>
                    </a:ext>
                  </a:extLst>
                </a:gridCol>
                <a:gridCol w="2377440">
                  <a:extLst>
                    <a:ext uri="{9D8B030D-6E8A-4147-A177-3AD203B41FA5}">
                      <a16:colId xmlns:a16="http://schemas.microsoft.com/office/drawing/2014/main" val="3375640135"/>
                    </a:ext>
                  </a:extLst>
                </a:gridCol>
                <a:gridCol w="182880">
                  <a:extLst>
                    <a:ext uri="{9D8B030D-6E8A-4147-A177-3AD203B41FA5}">
                      <a16:colId xmlns:a16="http://schemas.microsoft.com/office/drawing/2014/main" val="2225350089"/>
                    </a:ext>
                  </a:extLst>
                </a:gridCol>
                <a:gridCol w="2375962">
                  <a:extLst>
                    <a:ext uri="{9D8B030D-6E8A-4147-A177-3AD203B41FA5}">
                      <a16:colId xmlns:a16="http://schemas.microsoft.com/office/drawing/2014/main" val="1105862125"/>
                    </a:ext>
                  </a:extLst>
                </a:gridCol>
              </a:tblGrid>
              <a:tr h="432000">
                <a:tc>
                  <a:txBody>
                    <a:bodyPr/>
                    <a:lstStyle/>
                    <a:p>
                      <a:pPr algn="ctr" rtl="0" fontAlgn="ctr"/>
                      <a:endParaRPr lang="en-CA" sz="1400" b="1" i="0" u="none" strike="noStrike" kern="1200">
                        <a:solidFill>
                          <a:srgbClr val="003A8C"/>
                        </a:solidFill>
                        <a:effectLst/>
                        <a:latin typeface="Arial" panose="020B0604020202020204" pitchFamily="34" charset="0"/>
                        <a:ea typeface="+mn-ea"/>
                        <a:cs typeface="Arial" panose="020B0604020202020204" pitchFamily="34" charset="0"/>
                      </a:endParaRPr>
                    </a:p>
                  </a:txBody>
                  <a:tcPr marL="0" marR="0" marT="0" marB="0" anchor="ctr">
                    <a:lnL w="6350" cap="flat" cmpd="sng" algn="ctr">
                      <a:noFill/>
                      <a:prstDash val="dash"/>
                      <a:round/>
                      <a:headEnd type="none" w="med" len="med"/>
                      <a:tailEnd type="none" w="med" len="med"/>
                    </a:lnL>
                    <a:lnR w="12700" cap="flat" cmpd="sng" algn="ctr">
                      <a:noFill/>
                      <a:prstDash val="solid"/>
                      <a:round/>
                      <a:headEnd type="none" w="med" len="med"/>
                      <a:tailEnd type="none" w="med" len="med"/>
                    </a:lnR>
                    <a:lnT w="6350" cap="flat" cmpd="sng" algn="ctr">
                      <a:noFill/>
                      <a:prstDash val="dash"/>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kern="1200">
                        <a:solidFill>
                          <a:srgbClr val="003A8C"/>
                        </a:solidFill>
                        <a:effectLst/>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dash"/>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i="0" u="none" strike="noStrike" kern="1200">
                          <a:solidFill>
                            <a:srgbClr val="003A8C"/>
                          </a:solidFill>
                          <a:effectLst/>
                          <a:latin typeface="Arial" panose="020B0604020202020204" pitchFamily="34" charset="0"/>
                          <a:ea typeface="+mn-ea"/>
                          <a:cs typeface="Arial" panose="020B0604020202020204" pitchFamily="34" charset="0"/>
                        </a:rPr>
                        <a:t>ASQ Global</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dash"/>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kern="1200">
                        <a:solidFill>
                          <a:srgbClr val="003A8C"/>
                        </a:solidFill>
                        <a:effectLst/>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dash"/>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i="0" u="none" strike="noStrike" kern="1200">
                          <a:solidFill>
                            <a:schemeClr val="bg2"/>
                          </a:solidFill>
                          <a:effectLst/>
                          <a:latin typeface="Arial" panose="020B0604020202020204" pitchFamily="34" charset="0"/>
                          <a:ea typeface="+mn-ea"/>
                          <a:cs typeface="Arial" panose="020B0604020202020204" pitchFamily="34" charset="0"/>
                        </a:rPr>
                        <a:t>Custom Panel</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dash"/>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kern="1200">
                        <a:solidFill>
                          <a:schemeClr val="bg2"/>
                        </a:solidFill>
                        <a:effectLst/>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dash"/>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North America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dash"/>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dash"/>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i="0" u="none" strike="noStrike" kern="1200">
                          <a:solidFill>
                            <a:schemeClr val="accent2"/>
                          </a:solidFill>
                          <a:effectLst/>
                          <a:latin typeface="Arial" panose="020B0604020202020204" pitchFamily="34" charset="0"/>
                          <a:ea typeface="+mn-ea"/>
                          <a:cs typeface="Arial" panose="020B0604020202020204" pitchFamily="34" charset="0"/>
                        </a:rPr>
                        <a:t>25-40M Passengers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dash"/>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22518953"/>
                  </a:ext>
                </a:extLst>
              </a:tr>
              <a:tr h="637702">
                <a:tc>
                  <a:txBody>
                    <a:bodyPr/>
                    <a:lstStyle/>
                    <a:p>
                      <a:pPr marL="0" algn="ctr" defTabSz="457200" rtl="0" eaLnBrk="1" fontAlgn="ctr" latinLnBrk="0" hangingPunct="1"/>
                      <a:r>
                        <a:rPr lang="en-CA" sz="1400" b="1" i="0" u="none" strike="noStrike" kern="1200">
                          <a:solidFill>
                            <a:schemeClr val="tx1">
                              <a:lumMod val="65000"/>
                              <a:lumOff val="35000"/>
                            </a:schemeClr>
                          </a:solidFill>
                          <a:effectLst/>
                          <a:latin typeface="Arial" panose="020B0604020202020204" pitchFamily="34" charset="0"/>
                          <a:ea typeface="+mn-ea"/>
                          <a:cs typeface="Arial" panose="020B0604020202020204" pitchFamily="34" charset="0"/>
                        </a:rPr>
                        <a:t>Overall Satisfaction</a:t>
                      </a:r>
                    </a:p>
                  </a:txBody>
                  <a:tcPr marL="36000" marR="36000" marT="0" marB="0" anchor="ctr">
                    <a:lnL w="6350" cap="flat" cmpd="sng" algn="ctr">
                      <a:noFill/>
                      <a:prstDash val="dash"/>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p>
                      <a:pPr marL="0" algn="ctr" defTabSz="457200" rtl="0" eaLnBrk="1" fontAlgn="ctr" latinLnBrk="0" hangingPunct="1"/>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kern="1200">
                          <a:solidFill>
                            <a:schemeClr val="bg1"/>
                          </a:solidFill>
                          <a:effectLst/>
                          <a:latin typeface="Arial" panose="020B0604020202020204" pitchFamily="34" charset="0"/>
                          <a:ea typeface="+mn-ea"/>
                          <a:cs typeface="Arial" panose="020B0604020202020204" pitchFamily="34" charset="0"/>
                        </a:rPr>
                        <a:t>ASQ Global Average</a:t>
                      </a:r>
                      <a:br>
                        <a:rPr lang="en-US" sz="1200" b="1" i="0" u="none" strike="noStrike" kern="1200">
                          <a:solidFill>
                            <a:schemeClr val="bg1"/>
                          </a:solidFill>
                          <a:effectLst/>
                          <a:latin typeface="Arial" panose="020B0604020202020204" pitchFamily="34" charset="0"/>
                          <a:ea typeface="+mn-ea"/>
                          <a:cs typeface="Arial" panose="020B0604020202020204" pitchFamily="34" charset="0"/>
                        </a:rPr>
                      </a:br>
                      <a:r>
                        <a:rPr lang="en-US" sz="1700" b="1" i="0" u="none" strike="noStrike" kern="1200">
                          <a:solidFill>
                            <a:schemeClr val="bg1"/>
                          </a:solidFill>
                          <a:effectLst/>
                          <a:latin typeface="Arial" panose="020B0604020202020204" pitchFamily="34" charset="0"/>
                          <a:ea typeface="+mn-ea"/>
                          <a:cs typeface="Arial" panose="020B0604020202020204" pitchFamily="34" charset="0"/>
                        </a:rPr>
                        <a:t>4.31</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2"/>
                    </a:solid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1100" b="1" i="0" u="none" strike="noStrike" kern="1200">
                          <a:solidFill>
                            <a:schemeClr val="bg1"/>
                          </a:solidFill>
                          <a:effectLst/>
                          <a:latin typeface="Arial" panose="020B0604020202020204" pitchFamily="34" charset="0"/>
                          <a:ea typeface="+mn-ea"/>
                          <a:cs typeface="Arial" panose="020B0604020202020204" pitchFamily="34" charset="0"/>
                        </a:rPr>
                        <a:t>Custom Panel Average</a:t>
                      </a:r>
                      <a:br>
                        <a:rPr lang="en-CA" sz="1050" b="1" i="0" u="none" strike="noStrike" kern="1200">
                          <a:solidFill>
                            <a:schemeClr val="bg1"/>
                          </a:solidFill>
                          <a:effectLst/>
                          <a:latin typeface="Arial" panose="020B0604020202020204" pitchFamily="34" charset="0"/>
                          <a:ea typeface="+mn-ea"/>
                          <a:cs typeface="Arial" panose="020B0604020202020204" pitchFamily="34" charset="0"/>
                        </a:rPr>
                      </a:br>
                      <a:r>
                        <a:rPr lang="en-US" sz="1700" b="1" i="0" u="none" strike="noStrike" kern="1200">
                          <a:solidFill>
                            <a:schemeClr val="bg1"/>
                          </a:solidFill>
                          <a:effectLst/>
                          <a:latin typeface="Arial" panose="020B0604020202020204" pitchFamily="34" charset="0"/>
                          <a:ea typeface="+mn-ea"/>
                          <a:cs typeface="Arial" panose="020B0604020202020204" pitchFamily="34" charset="0"/>
                        </a:rPr>
                        <a:t>4.28</a:t>
                      </a:r>
                      <a:endParaRPr lang="en-CA" sz="1700" b="1" i="0" u="none" strike="noStrike" kern="1200">
                        <a:solidFill>
                          <a:schemeClr val="bg1"/>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p>
                      <a:pPr algn="ctr" rtl="0" fontAlgn="ctr"/>
                      <a:endParaRPr lang="en-CA" sz="1050" b="1" i="0" u="none" strike="noStrike" kern="1200">
                        <a:solidFill>
                          <a:schemeClr val="bg1"/>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kern="1200">
                          <a:solidFill>
                            <a:schemeClr val="bg1"/>
                          </a:solidFill>
                          <a:effectLst/>
                          <a:latin typeface="Arial" panose="020B0604020202020204" pitchFamily="34" charset="0"/>
                          <a:ea typeface="+mn-ea"/>
                          <a:cs typeface="Arial" panose="020B0604020202020204" pitchFamily="34" charset="0"/>
                        </a:rPr>
                        <a:t>NA Average</a:t>
                      </a:r>
                      <a:br>
                        <a:rPr lang="en-US" sz="1050" b="1" i="0" u="none" strike="noStrike" kern="1200">
                          <a:solidFill>
                            <a:schemeClr val="bg1"/>
                          </a:solidFill>
                          <a:effectLst/>
                          <a:latin typeface="Arial" panose="020B0604020202020204" pitchFamily="34" charset="0"/>
                          <a:ea typeface="+mn-ea"/>
                          <a:cs typeface="Arial" panose="020B0604020202020204" pitchFamily="34" charset="0"/>
                        </a:rPr>
                      </a:br>
                      <a:r>
                        <a:rPr lang="en-US" sz="1700" b="1" i="0" u="none" strike="noStrike" kern="1200">
                          <a:solidFill>
                            <a:schemeClr val="bg1"/>
                          </a:solidFill>
                          <a:effectLst/>
                          <a:latin typeface="Arial" panose="020B0604020202020204" pitchFamily="34" charset="0"/>
                          <a:ea typeface="+mn-ea"/>
                          <a:cs typeface="Arial" panose="020B0604020202020204" pitchFamily="34" charset="0"/>
                        </a:rPr>
                        <a:t>4.18</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lumMod val="50000"/>
                        <a:lumOff val="50000"/>
                      </a:schemeClr>
                    </a:solid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1100" b="1" i="0" u="none" strike="noStrike" kern="1200">
                          <a:solidFill>
                            <a:schemeClr val="bg1"/>
                          </a:solidFill>
                          <a:effectLst/>
                          <a:latin typeface="Arial" panose="020B0604020202020204" pitchFamily="34" charset="0"/>
                          <a:ea typeface="+mn-ea"/>
                          <a:cs typeface="Arial" panose="020B0604020202020204" pitchFamily="34" charset="0"/>
                        </a:rPr>
                        <a:t>25-40M Average</a:t>
                      </a:r>
                      <a:br>
                        <a:rPr lang="en-CA" sz="1700" b="1" i="0" u="none" strike="noStrike" kern="1200">
                          <a:solidFill>
                            <a:schemeClr val="bg1"/>
                          </a:solidFill>
                          <a:effectLst/>
                          <a:latin typeface="Arial" panose="020B0604020202020204" pitchFamily="34" charset="0"/>
                          <a:ea typeface="+mn-ea"/>
                          <a:cs typeface="Arial" panose="020B0604020202020204" pitchFamily="34" charset="0"/>
                        </a:rPr>
                      </a:br>
                      <a:r>
                        <a:rPr lang="en-US" sz="1700" b="1" i="0" u="none" strike="noStrike" kern="1200">
                          <a:solidFill>
                            <a:schemeClr val="bg1"/>
                          </a:solidFill>
                          <a:effectLst/>
                          <a:latin typeface="Arial" panose="020B0604020202020204" pitchFamily="34" charset="0"/>
                          <a:ea typeface="+mn-ea"/>
                          <a:cs typeface="Arial" panose="020B0604020202020204" pitchFamily="34" charset="0"/>
                        </a:rPr>
                        <a:t>4.24</a:t>
                      </a:r>
                      <a:endParaRPr lang="en-CA" sz="1700" b="1" i="0" u="none" strike="noStrike" kern="1200">
                        <a:solidFill>
                          <a:schemeClr val="bg1"/>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810502057"/>
                  </a:ext>
                </a:extLst>
              </a:tr>
              <a:tr h="637701">
                <a:tc>
                  <a:txBody>
                    <a:bodyPr/>
                    <a:lstStyle/>
                    <a:p>
                      <a:pPr marL="0" algn="ctr" defTabSz="457200" rtl="0" eaLnBrk="1" fontAlgn="ctr" latinLnBrk="0" hangingPunct="1"/>
                      <a:r>
                        <a:rPr lang="en-CA" sz="1400" b="1" i="0" u="none" strike="noStrike" kern="1200">
                          <a:solidFill>
                            <a:schemeClr val="tx1">
                              <a:lumMod val="65000"/>
                              <a:lumOff val="35000"/>
                            </a:schemeClr>
                          </a:solidFill>
                          <a:effectLst/>
                          <a:latin typeface="Arial" panose="020B0604020202020204" pitchFamily="34" charset="0"/>
                          <a:ea typeface="+mn-ea"/>
                          <a:cs typeface="Arial" panose="020B0604020202020204" pitchFamily="34" charset="0"/>
                        </a:rPr>
                        <a:t>BWI Score</a:t>
                      </a:r>
                    </a:p>
                  </a:txBody>
                  <a:tcPr marL="36000" marR="36000" marT="0" marB="0" anchor="ctr">
                    <a:lnL w="6350" cap="flat" cmpd="sng" algn="ctr">
                      <a:noFill/>
                      <a:prstDash val="dash"/>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700" b="1" u="none" strike="noStrike" kern="1200">
                          <a:solidFill>
                            <a:schemeClr val="tx2"/>
                          </a:solidFill>
                          <a:effectLst/>
                          <a:latin typeface="Arial" panose="020B0604020202020204" pitchFamily="34" charset="0"/>
                          <a:ea typeface="+mn-ea"/>
                          <a:cs typeface="Arial" panose="020B0604020202020204" pitchFamily="34" charset="0"/>
                        </a:rPr>
                        <a:t>4.12</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bg1">
                              <a:lumMod val="75000"/>
                            </a:schemeClr>
                          </a:solidFill>
                          <a:effectLst/>
                          <a:latin typeface="Arial" panose="020B0604020202020204" pitchFamily="34" charset="0"/>
                          <a:ea typeface="+mn-ea"/>
                          <a:cs typeface="Arial" panose="020B0604020202020204" pitchFamily="34" charset="0"/>
                        </a:rPr>
                        <a:t>4.12</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bg1">
                              <a:lumMod val="75000"/>
                            </a:schemeClr>
                          </a:solidFill>
                          <a:effectLst/>
                          <a:latin typeface="Arial" panose="020B0604020202020204" pitchFamily="34" charset="0"/>
                          <a:ea typeface="+mn-ea"/>
                          <a:cs typeface="Arial" panose="020B0604020202020204" pitchFamily="34" charset="0"/>
                        </a:rPr>
                        <a:t>4.12</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bg1">
                              <a:lumMod val="75000"/>
                            </a:schemeClr>
                          </a:solidFill>
                          <a:effectLst/>
                          <a:latin typeface="Arial" panose="020B0604020202020204" pitchFamily="34" charset="0"/>
                          <a:ea typeface="+mn-ea"/>
                          <a:cs typeface="Arial" panose="020B0604020202020204" pitchFamily="34" charset="0"/>
                        </a:rPr>
                        <a:t>4.12</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88706541"/>
                  </a:ext>
                </a:extLst>
              </a:tr>
              <a:tr h="637702">
                <a:tc>
                  <a:txBody>
                    <a:bodyPr/>
                    <a:lstStyle/>
                    <a:p>
                      <a:pPr marL="0" algn="ctr" defTabSz="457200" rtl="0" eaLnBrk="1" fontAlgn="ctr" latinLnBrk="0" hangingPunct="1"/>
                      <a:r>
                        <a:rPr lang="en-CA" sz="1400" b="1" i="0" u="none" strike="noStrike" kern="1200">
                          <a:solidFill>
                            <a:schemeClr val="tx1">
                              <a:lumMod val="65000"/>
                              <a:lumOff val="35000"/>
                            </a:schemeClr>
                          </a:solidFill>
                          <a:effectLst/>
                          <a:latin typeface="Arial" panose="020B0604020202020204" pitchFamily="34" charset="0"/>
                          <a:ea typeface="+mn-ea"/>
                          <a:cs typeface="Arial" panose="020B0604020202020204" pitchFamily="34" charset="0"/>
                        </a:rPr>
                        <a:t>BWI Rank</a:t>
                      </a:r>
                    </a:p>
                  </a:txBody>
                  <a:tcPr marL="36000" marR="36000" marT="0" marB="0" anchor="ctr">
                    <a:lnL w="6350" cap="flat" cmpd="sng" algn="ctr">
                      <a:noFill/>
                      <a:prstDash val="dash"/>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700" b="1" u="none" strike="noStrike" kern="1200">
                          <a:solidFill>
                            <a:schemeClr val="tx2"/>
                          </a:solidFill>
                          <a:effectLst/>
                          <a:latin typeface="Arial" panose="020B0604020202020204" pitchFamily="34" charset="0"/>
                          <a:ea typeface="+mn-ea"/>
                          <a:cs typeface="Arial" panose="020B0604020202020204" pitchFamily="34" charset="0"/>
                        </a:rPr>
                        <a:t>204/319</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bg2"/>
                          </a:solidFill>
                          <a:effectLst/>
                          <a:latin typeface="Arial" panose="020B0604020202020204" pitchFamily="34" charset="0"/>
                          <a:ea typeface="+mn-ea"/>
                          <a:cs typeface="Arial" panose="020B0604020202020204" pitchFamily="34" charset="0"/>
                        </a:rPr>
                        <a:t>9/9</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36/50</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accent2"/>
                          </a:solidFill>
                          <a:effectLst/>
                          <a:latin typeface="Arial" panose="020B0604020202020204" pitchFamily="34" charset="0"/>
                          <a:ea typeface="+mn-ea"/>
                          <a:cs typeface="Arial" panose="020B0604020202020204" pitchFamily="34" charset="0"/>
                        </a:rPr>
                        <a:t>17/29</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4287215"/>
                  </a:ext>
                </a:extLst>
              </a:tr>
              <a:tr h="637702">
                <a:tc>
                  <a:txBody>
                    <a:bodyPr/>
                    <a:lstStyle/>
                    <a:p>
                      <a:pPr marL="0" algn="ctr" defTabSz="457200" rtl="0" eaLnBrk="1" fontAlgn="ctr" latinLnBrk="0" hangingPunct="1"/>
                      <a:r>
                        <a:rPr lang="en-CA" sz="1400" b="1" i="0" u="none" strike="noStrike" kern="1200">
                          <a:solidFill>
                            <a:schemeClr val="tx1">
                              <a:lumMod val="65000"/>
                              <a:lumOff val="35000"/>
                            </a:schemeClr>
                          </a:solidFill>
                          <a:effectLst/>
                          <a:latin typeface="Arial" panose="020B0604020202020204" pitchFamily="34" charset="0"/>
                          <a:ea typeface="+mn-ea"/>
                          <a:cs typeface="Arial" panose="020B0604020202020204" pitchFamily="34" charset="0"/>
                        </a:rPr>
                        <a:t>Overall Experience</a:t>
                      </a:r>
                    </a:p>
                  </a:txBody>
                  <a:tcPr marL="36000" marR="36000" marT="0" marB="0" anchor="ctr">
                    <a:lnL w="6350" cap="flat" cmpd="sng" algn="ctr">
                      <a:noFill/>
                      <a:prstDash val="dash"/>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p>
                      <a:pPr marL="0" algn="ctr" defTabSz="457200" rtl="0" eaLnBrk="1" fontAlgn="ctr" latinLnBrk="0" hangingPunct="1"/>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kern="1200">
                          <a:solidFill>
                            <a:schemeClr val="bg1"/>
                          </a:solidFill>
                          <a:effectLst/>
                          <a:latin typeface="Arial" panose="020B0604020202020204" pitchFamily="34" charset="0"/>
                          <a:ea typeface="+mn-ea"/>
                          <a:cs typeface="Arial" panose="020B0604020202020204" pitchFamily="34" charset="0"/>
                        </a:rPr>
                        <a:t>ASQ Global Average</a:t>
                      </a:r>
                      <a:br>
                        <a:rPr lang="en-US" sz="1200" b="1" i="0" u="none" strike="noStrike" kern="1200">
                          <a:solidFill>
                            <a:schemeClr val="bg1"/>
                          </a:solidFill>
                          <a:effectLst/>
                          <a:latin typeface="Arial" panose="020B0604020202020204" pitchFamily="34" charset="0"/>
                          <a:ea typeface="+mn-ea"/>
                          <a:cs typeface="Arial" panose="020B0604020202020204" pitchFamily="34" charset="0"/>
                        </a:rPr>
                      </a:br>
                      <a:r>
                        <a:rPr lang="en-US" sz="1700" b="1" i="0" u="none" strike="noStrike" kern="1200">
                          <a:solidFill>
                            <a:schemeClr val="bg1"/>
                          </a:solidFill>
                          <a:effectLst/>
                          <a:latin typeface="Arial" panose="020B0604020202020204" pitchFamily="34" charset="0"/>
                          <a:ea typeface="+mn-ea"/>
                          <a:cs typeface="Arial" panose="020B0604020202020204" pitchFamily="34" charset="0"/>
                        </a:rPr>
                        <a:t>4.18</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2"/>
                    </a:solid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1100" b="1" i="0" u="none" strike="noStrike" kern="1200">
                          <a:solidFill>
                            <a:schemeClr val="bg1"/>
                          </a:solidFill>
                          <a:effectLst/>
                          <a:latin typeface="Arial" panose="020B0604020202020204" pitchFamily="34" charset="0"/>
                          <a:ea typeface="+mn-ea"/>
                          <a:cs typeface="Arial" panose="020B0604020202020204" pitchFamily="34" charset="0"/>
                        </a:rPr>
                        <a:t>Custom Panel Average</a:t>
                      </a:r>
                      <a:br>
                        <a:rPr lang="en-CA" sz="1050" b="1" i="0" u="none" strike="noStrike" kern="1200">
                          <a:solidFill>
                            <a:schemeClr val="bg1"/>
                          </a:solidFill>
                          <a:effectLst/>
                          <a:latin typeface="Arial" panose="020B0604020202020204" pitchFamily="34" charset="0"/>
                          <a:ea typeface="+mn-ea"/>
                          <a:cs typeface="Arial" panose="020B0604020202020204" pitchFamily="34" charset="0"/>
                        </a:rPr>
                      </a:br>
                      <a:r>
                        <a:rPr lang="en-US" sz="1700" b="1" i="0" u="none" strike="noStrike" kern="1200">
                          <a:solidFill>
                            <a:schemeClr val="bg1"/>
                          </a:solidFill>
                          <a:effectLst/>
                          <a:latin typeface="Arial" panose="020B0604020202020204" pitchFamily="34" charset="0"/>
                          <a:ea typeface="+mn-ea"/>
                          <a:cs typeface="Arial" panose="020B0604020202020204" pitchFamily="34" charset="0"/>
                        </a:rPr>
                        <a:t>4.17</a:t>
                      </a:r>
                      <a:endParaRPr lang="en-CA" sz="1700" b="1" i="0" u="none" strike="noStrike" kern="1200">
                        <a:solidFill>
                          <a:schemeClr val="bg1"/>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p>
                      <a:pPr algn="ctr" rtl="0" fontAlgn="ctr"/>
                      <a:endParaRPr lang="en-CA" sz="1050" b="1" i="0" u="none" strike="noStrike" kern="1200">
                        <a:solidFill>
                          <a:schemeClr val="bg1"/>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kern="1200">
                          <a:solidFill>
                            <a:schemeClr val="bg1"/>
                          </a:solidFill>
                          <a:effectLst/>
                          <a:latin typeface="Arial" panose="020B0604020202020204" pitchFamily="34" charset="0"/>
                          <a:ea typeface="+mn-ea"/>
                          <a:cs typeface="Arial" panose="020B0604020202020204" pitchFamily="34" charset="0"/>
                        </a:rPr>
                        <a:t>NA Average</a:t>
                      </a:r>
                      <a:br>
                        <a:rPr lang="en-US" sz="1050" b="1" i="0" u="none" strike="noStrike" kern="1200">
                          <a:solidFill>
                            <a:schemeClr val="bg1"/>
                          </a:solidFill>
                          <a:effectLst/>
                          <a:latin typeface="Arial" panose="020B0604020202020204" pitchFamily="34" charset="0"/>
                          <a:ea typeface="+mn-ea"/>
                          <a:cs typeface="Arial" panose="020B0604020202020204" pitchFamily="34" charset="0"/>
                        </a:rPr>
                      </a:br>
                      <a:r>
                        <a:rPr lang="en-US" sz="1700" b="1" i="0" u="none" strike="noStrike" kern="1200">
                          <a:solidFill>
                            <a:schemeClr val="bg1"/>
                          </a:solidFill>
                          <a:effectLst/>
                          <a:latin typeface="Arial" panose="020B0604020202020204" pitchFamily="34" charset="0"/>
                          <a:ea typeface="+mn-ea"/>
                          <a:cs typeface="Arial" panose="020B0604020202020204" pitchFamily="34" charset="0"/>
                        </a:rPr>
                        <a:t>4.05</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lumMod val="50000"/>
                        <a:lumOff val="50000"/>
                      </a:schemeClr>
                    </a:solid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1100" b="1" i="0" u="none" strike="noStrike" kern="1200">
                          <a:solidFill>
                            <a:schemeClr val="bg1"/>
                          </a:solidFill>
                          <a:effectLst/>
                          <a:latin typeface="Arial" panose="020B0604020202020204" pitchFamily="34" charset="0"/>
                          <a:ea typeface="+mn-ea"/>
                          <a:cs typeface="Arial" panose="020B0604020202020204" pitchFamily="34" charset="0"/>
                        </a:rPr>
                        <a:t>25-40M Average</a:t>
                      </a:r>
                      <a:br>
                        <a:rPr lang="en-CA" sz="1700" b="1" i="0" u="none" strike="noStrike" kern="1200">
                          <a:solidFill>
                            <a:schemeClr val="bg1"/>
                          </a:solidFill>
                          <a:effectLst/>
                          <a:latin typeface="Arial" panose="020B0604020202020204" pitchFamily="34" charset="0"/>
                          <a:ea typeface="+mn-ea"/>
                          <a:cs typeface="Arial" panose="020B0604020202020204" pitchFamily="34" charset="0"/>
                        </a:rPr>
                      </a:br>
                      <a:r>
                        <a:rPr lang="en-US" sz="1700" b="1" i="0" u="none" strike="noStrike" kern="1200">
                          <a:solidFill>
                            <a:schemeClr val="bg1"/>
                          </a:solidFill>
                          <a:effectLst/>
                          <a:latin typeface="Arial" panose="020B0604020202020204" pitchFamily="34" charset="0"/>
                          <a:ea typeface="+mn-ea"/>
                          <a:cs typeface="Arial" panose="020B0604020202020204" pitchFamily="34" charset="0"/>
                        </a:rPr>
                        <a:t>4.14</a:t>
                      </a:r>
                      <a:endParaRPr lang="en-CA" sz="1700" b="1" i="0" u="none" strike="noStrike" kern="1200">
                        <a:solidFill>
                          <a:schemeClr val="bg1"/>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831800432"/>
                  </a:ext>
                </a:extLst>
              </a:tr>
              <a:tr h="637701">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CA" sz="1400" b="1" i="0" u="none" strike="noStrike" kern="1200">
                          <a:solidFill>
                            <a:schemeClr val="tx1">
                              <a:lumMod val="65000"/>
                              <a:lumOff val="35000"/>
                            </a:schemeClr>
                          </a:solidFill>
                          <a:effectLst/>
                          <a:latin typeface="Arial" panose="020B0604020202020204" pitchFamily="34" charset="0"/>
                          <a:ea typeface="+mn-ea"/>
                          <a:cs typeface="Arial" panose="020B0604020202020204" pitchFamily="34" charset="0"/>
                        </a:rPr>
                        <a:t>BWI Score</a:t>
                      </a:r>
                    </a:p>
                  </a:txBody>
                  <a:tcPr marL="36000" marR="36000" marT="0" marB="0" anchor="ctr">
                    <a:lnL w="6350" cap="flat" cmpd="sng" algn="ctr">
                      <a:noFill/>
                      <a:prstDash val="dash"/>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700" b="1" u="none" strike="noStrike" kern="1200">
                          <a:solidFill>
                            <a:schemeClr val="tx2"/>
                          </a:solidFill>
                          <a:effectLst/>
                          <a:latin typeface="Arial" panose="020B0604020202020204" pitchFamily="34" charset="0"/>
                          <a:ea typeface="+mn-ea"/>
                          <a:cs typeface="Arial" panose="020B0604020202020204" pitchFamily="34" charset="0"/>
                        </a:rPr>
                        <a:t>4.07</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bg1">
                              <a:lumMod val="75000"/>
                            </a:schemeClr>
                          </a:solidFill>
                          <a:effectLst/>
                          <a:latin typeface="Arial" panose="020B0604020202020204" pitchFamily="34" charset="0"/>
                          <a:ea typeface="+mn-ea"/>
                          <a:cs typeface="Arial" panose="020B0604020202020204" pitchFamily="34" charset="0"/>
                        </a:rPr>
                        <a:t>4.07</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bg1">
                              <a:lumMod val="75000"/>
                            </a:schemeClr>
                          </a:solidFill>
                          <a:effectLst/>
                          <a:latin typeface="Arial" panose="020B0604020202020204" pitchFamily="34" charset="0"/>
                          <a:ea typeface="+mn-ea"/>
                          <a:cs typeface="Arial" panose="020B0604020202020204" pitchFamily="34" charset="0"/>
                        </a:rPr>
                        <a:t>4.07</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bg1">
                              <a:lumMod val="75000"/>
                            </a:schemeClr>
                          </a:solidFill>
                          <a:effectLst/>
                          <a:latin typeface="Arial" panose="020B0604020202020204" pitchFamily="34" charset="0"/>
                          <a:ea typeface="+mn-ea"/>
                          <a:cs typeface="Arial" panose="020B0604020202020204" pitchFamily="34" charset="0"/>
                        </a:rPr>
                        <a:t>4.07</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6469416"/>
                  </a:ext>
                </a:extLst>
              </a:tr>
              <a:tr h="637702">
                <a:tc>
                  <a:txBody>
                    <a:bodyPr/>
                    <a:lstStyle/>
                    <a:p>
                      <a:pPr marL="0" algn="ctr" defTabSz="457200" rtl="0" eaLnBrk="1" fontAlgn="ctr" latinLnBrk="0" hangingPunct="1"/>
                      <a:r>
                        <a:rPr lang="en-CA" sz="1400" b="1" i="0" u="none" strike="noStrike" kern="1200">
                          <a:solidFill>
                            <a:schemeClr val="tx1">
                              <a:lumMod val="65000"/>
                              <a:lumOff val="35000"/>
                            </a:schemeClr>
                          </a:solidFill>
                          <a:effectLst/>
                          <a:latin typeface="Arial" panose="020B0604020202020204" pitchFamily="34" charset="0"/>
                          <a:ea typeface="+mn-ea"/>
                          <a:cs typeface="Arial" panose="020B0604020202020204" pitchFamily="34" charset="0"/>
                        </a:rPr>
                        <a:t>BWI Rank</a:t>
                      </a:r>
                    </a:p>
                  </a:txBody>
                  <a:tcPr marL="36000" marR="36000" marT="0" marB="0" anchor="ctr">
                    <a:lnL w="6350" cap="flat" cmpd="sng" algn="ctr">
                      <a:noFill/>
                      <a:prstDash val="dash"/>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algn="ctr" defTabSz="457200" rtl="0" eaLnBrk="1" fontAlgn="ctr" latinLnBrk="0" hangingPunct="1"/>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1700" b="1" u="none" strike="noStrike" kern="1200">
                          <a:solidFill>
                            <a:schemeClr val="tx2"/>
                          </a:solidFill>
                          <a:effectLst/>
                          <a:latin typeface="Arial" panose="020B0604020202020204" pitchFamily="34" charset="0"/>
                          <a:ea typeface="+mn-ea"/>
                          <a:cs typeface="Arial" panose="020B0604020202020204" pitchFamily="34" charset="0"/>
                        </a:rPr>
                        <a:t>158/319</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bg2"/>
                          </a:solidFill>
                          <a:effectLst/>
                          <a:latin typeface="Arial" panose="020B0604020202020204" pitchFamily="34" charset="0"/>
                          <a:ea typeface="+mn-ea"/>
                          <a:cs typeface="Arial" panose="020B0604020202020204" pitchFamily="34" charset="0"/>
                        </a:rPr>
                        <a:t>8/9</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28/50</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US"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lang="en-US" sz="1700" b="1" u="none" strike="noStrike" kern="1200">
                          <a:solidFill>
                            <a:schemeClr val="accent2"/>
                          </a:solidFill>
                          <a:effectLst/>
                          <a:latin typeface="Arial" panose="020B0604020202020204" pitchFamily="34" charset="0"/>
                          <a:ea typeface="+mn-ea"/>
                          <a:cs typeface="Arial" panose="020B0604020202020204" pitchFamily="34" charset="0"/>
                        </a:rPr>
                        <a:t>10/29</a:t>
                      </a:r>
                    </a:p>
                  </a:txBody>
                  <a:tcPr marL="36000" marR="3600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521351417"/>
                  </a:ext>
                </a:extLst>
              </a:tr>
            </a:tbl>
          </a:graphicData>
        </a:graphic>
      </p:graphicFrame>
      <p:pic>
        <p:nvPicPr>
          <p:cNvPr id="49" name="Graphic 48" descr="Marker with solid fill">
            <a:extLst>
              <a:ext uri="{FF2B5EF4-FFF2-40B4-BE49-F238E27FC236}">
                <a16:creationId xmlns:a16="http://schemas.microsoft.com/office/drawing/2014/main" id="{E78B409F-14D1-4BD5-BFE9-5413819CEC8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866647" y="1060900"/>
            <a:ext cx="832821" cy="856877"/>
          </a:xfrm>
          <a:prstGeom prst="rect">
            <a:avLst/>
          </a:prstGeom>
        </p:spPr>
      </p:pic>
      <p:pic>
        <p:nvPicPr>
          <p:cNvPr id="50" name="Graphic 49" descr="Board Of Directors with solid fill">
            <a:extLst>
              <a:ext uri="{FF2B5EF4-FFF2-40B4-BE49-F238E27FC236}">
                <a16:creationId xmlns:a16="http://schemas.microsoft.com/office/drawing/2014/main" id="{F92802DB-478D-4983-805D-AAAC1988B325}"/>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301837" y="1118081"/>
            <a:ext cx="923262" cy="742515"/>
          </a:xfrm>
          <a:prstGeom prst="rect">
            <a:avLst/>
          </a:prstGeom>
        </p:spPr>
      </p:pic>
      <p:pic>
        <p:nvPicPr>
          <p:cNvPr id="51" name="Graphic 50" descr="Group with solid fill">
            <a:extLst>
              <a:ext uri="{FF2B5EF4-FFF2-40B4-BE49-F238E27FC236}">
                <a16:creationId xmlns:a16="http://schemas.microsoft.com/office/drawing/2014/main" id="{9B489A13-073F-4477-A798-325772407EC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67143" y="1032138"/>
            <a:ext cx="914400" cy="914400"/>
          </a:xfrm>
          <a:prstGeom prst="rect">
            <a:avLst/>
          </a:prstGeom>
        </p:spPr>
      </p:pic>
      <p:pic>
        <p:nvPicPr>
          <p:cNvPr id="52" name="Graphic 51" descr="Travel outline">
            <a:extLst>
              <a:ext uri="{FF2B5EF4-FFF2-40B4-BE49-F238E27FC236}">
                <a16:creationId xmlns:a16="http://schemas.microsoft.com/office/drawing/2014/main" id="{2889429B-C944-4C20-BB3B-0ED9AB00CA05}"/>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838214" y="1125014"/>
            <a:ext cx="728649" cy="728649"/>
          </a:xfrm>
          <a:prstGeom prst="rect">
            <a:avLst/>
          </a:prstGeom>
        </p:spPr>
      </p:pic>
      <p:sp>
        <p:nvSpPr>
          <p:cNvPr id="4" name="Slide Number Placeholder 3">
            <a:extLst>
              <a:ext uri="{FF2B5EF4-FFF2-40B4-BE49-F238E27FC236}">
                <a16:creationId xmlns:a16="http://schemas.microsoft.com/office/drawing/2014/main" id="{315044A5-D150-4713-9B8E-3BD2165CB8B7}"/>
              </a:ext>
            </a:extLst>
          </p:cNvPr>
          <p:cNvSpPr>
            <a:spLocks noGrp="1"/>
          </p:cNvSpPr>
          <p:nvPr>
            <p:ph type="sldNum" sz="quarter" idx="4"/>
          </p:nvPr>
        </p:nvSpPr>
        <p:spPr/>
        <p:txBody>
          <a:bodyPr/>
          <a:lstStyle/>
          <a:p>
            <a:fld id="{13DAD56E-802A-2646-A8DB-6610A51D0FC3}" type="slidenum">
              <a:rPr lang="en-US" smtClean="0"/>
              <a:t>5</a:t>
            </a:fld>
            <a:endParaRPr lang="en-US"/>
          </a:p>
        </p:txBody>
      </p:sp>
    </p:spTree>
    <p:extLst>
      <p:ext uri="{BB962C8B-B14F-4D97-AF65-F5344CB8AC3E}">
        <p14:creationId xmlns:p14="http://schemas.microsoft.com/office/powerpoint/2010/main" val="1418205556"/>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D3AD62D0-AED0-4511-ABF6-9A7513164EC7}"/>
              </a:ext>
            </a:extLst>
          </p:cNvPr>
          <p:cNvGraphicFramePr>
            <a:graphicFrameLocks noGrp="1"/>
          </p:cNvGraphicFramePr>
          <p:nvPr>
            <p:extLst>
              <p:ext uri="{D42A27DB-BD31-4B8C-83A1-F6EECF244321}">
                <p14:modId xmlns:p14="http://schemas.microsoft.com/office/powerpoint/2010/main" val="2918647316"/>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87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fontScale="77500" lnSpcReduction="20000"/>
          </a:bodyPr>
          <a:lstStyle/>
          <a:p>
            <a:r>
              <a:rPr lang="en-US"/>
              <a:t>Border/Passport Control – Courtesy &amp; Helpfulness: Border/Passport Control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US" sz="800"/>
              <a:t> Courtesy and helpfulness of border/passport control staff</a:t>
            </a:r>
            <a:endParaRPr lang="en-US"/>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257</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F79018F6-9481-4E58-8661-6000E0F4BE6E}"/>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E373C65C-40C0-431C-9EE3-849CCE4EF2C1}"/>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5">
              <a:extLst>
                <a:ext uri="{FF2B5EF4-FFF2-40B4-BE49-F238E27FC236}">
                  <a16:creationId xmlns:a16="http://schemas.microsoft.com/office/drawing/2014/main" id="{8669A251-A09D-44A4-8927-7EE643291FCD}"/>
                </a:ext>
              </a:extLst>
            </p:cNvPr>
            <p:cNvSpPr>
              <a:spLocks noChangeAspect="1" noEditPoints="1"/>
            </p:cNvSpPr>
            <p:nvPr/>
          </p:nvSpPr>
          <p:spPr bwMode="auto">
            <a:xfrm>
              <a:off x="504624" y="375692"/>
              <a:ext cx="412799" cy="506673"/>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tx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4" name="Rectangle 13">
            <a:extLst>
              <a:ext uri="{FF2B5EF4-FFF2-40B4-BE49-F238E27FC236}">
                <a16:creationId xmlns:a16="http://schemas.microsoft.com/office/drawing/2014/main" id="{7C5951E2-5231-40C4-BC34-876FFD0D0000}"/>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19">
            <a:extLst>
              <a:ext uri="{FF2B5EF4-FFF2-40B4-BE49-F238E27FC236}">
                <a16:creationId xmlns:a16="http://schemas.microsoft.com/office/drawing/2014/main" id="{5A7158BF-512A-4E30-9DF5-0E52E4C2FBF2}"/>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5 / 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5" name="Table 18">
            <a:extLst>
              <a:ext uri="{FF2B5EF4-FFF2-40B4-BE49-F238E27FC236}">
                <a16:creationId xmlns:a16="http://schemas.microsoft.com/office/drawing/2014/main" id="{501E1188-DEF8-4E5F-9735-B87C7E4A70E4}"/>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6A78B896-F79F-4A77-B2D8-3E28DBC54D5F}"/>
              </a:ext>
            </a:extLst>
          </p:cNvPr>
          <p:cNvGraphicFramePr/>
          <p:nvPr>
            <p:extLst>
              <p:ext uri="{D42A27DB-BD31-4B8C-83A1-F6EECF244321}">
                <p14:modId xmlns:p14="http://schemas.microsoft.com/office/powerpoint/2010/main" val="3261176052"/>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16" hidden="1">
            <a:extLst>
              <a:ext uri="{FF2B5EF4-FFF2-40B4-BE49-F238E27FC236}">
                <a16:creationId xmlns:a16="http://schemas.microsoft.com/office/drawing/2014/main" id="{14813298-A181-4964-AC26-FA902137E2B1}"/>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1" name="Chart 25" hidden="1">
            <a:extLst>
              <a:ext uri="{FF2B5EF4-FFF2-40B4-BE49-F238E27FC236}">
                <a16:creationId xmlns:a16="http://schemas.microsoft.com/office/drawing/2014/main" id="{D22D38E4-C15F-48A0-884C-3757A7267917}"/>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18578BEB-B699-40C4-A69C-BABED225B4D8}"/>
              </a:ext>
            </a:extLst>
          </p:cNvPr>
          <p:cNvSpPr>
            <a:spLocks noGrp="1"/>
          </p:cNvSpPr>
          <p:nvPr>
            <p:ph type="sldNum" sz="quarter" idx="4"/>
          </p:nvPr>
        </p:nvSpPr>
        <p:spPr/>
        <p:txBody>
          <a:bodyPr/>
          <a:lstStyle/>
          <a:p>
            <a:fld id="{13DAD56E-802A-2646-A8DB-6610A51D0FC3}" type="slidenum">
              <a:rPr lang="en-US" smtClean="0"/>
              <a:t>50</a:t>
            </a:fld>
            <a:endParaRPr lang="en-US"/>
          </a:p>
        </p:txBody>
      </p:sp>
    </p:spTree>
    <p:extLst>
      <p:ext uri="{BB962C8B-B14F-4D97-AF65-F5344CB8AC3E}">
        <p14:creationId xmlns:p14="http://schemas.microsoft.com/office/powerpoint/2010/main" val="3405351768"/>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0B63B183-C6FE-493D-9B84-4FB2B2A41902}"/>
              </a:ext>
            </a:extLst>
          </p:cNvPr>
          <p:cNvGraphicFramePr>
            <a:graphicFrameLocks noGrp="1"/>
          </p:cNvGraphicFramePr>
          <p:nvPr>
            <p:extLst>
              <p:ext uri="{D42A27DB-BD31-4B8C-83A1-F6EECF244321}">
                <p14:modId xmlns:p14="http://schemas.microsoft.com/office/powerpoint/2010/main" val="1382159308"/>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Shopping/Dining – Restaurants/Bars/Cafés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Restaurants/bars/cafés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a:t>
            </a:r>
            <a:r>
              <a:rPr lang="en-US"/>
              <a:t>= 319) </a:t>
            </a:r>
            <a:r>
              <a:rPr lang="en-US" sz="800" i="1">
                <a:solidFill>
                  <a:schemeClr val="tx1">
                    <a:lumMod val="85000"/>
                    <a:lumOff val="15000"/>
                  </a:schemeClr>
                </a:solidFill>
                <a:latin typeface="Arial" panose="020B0604020202020204" pitchFamily="34" charset="0"/>
                <a:cs typeface="Arial" panose="020B0604020202020204" pitchFamily="34" charset="0"/>
              </a:rPr>
              <a:t>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EA6D5500-7B16-44E1-B5A0-41B86DF7358B}"/>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F90A17E0-50DA-4E73-B512-9AFF5B2A1F4B}"/>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hopping bag outline">
            <a:extLst>
              <a:ext uri="{FF2B5EF4-FFF2-40B4-BE49-F238E27FC236}">
                <a16:creationId xmlns:a16="http://schemas.microsoft.com/office/drawing/2014/main" id="{D38785E5-5739-4F35-A251-ACE8C4AAC36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31" name="Table 19">
            <a:extLst>
              <a:ext uri="{FF2B5EF4-FFF2-40B4-BE49-F238E27FC236}">
                <a16:creationId xmlns:a16="http://schemas.microsoft.com/office/drawing/2014/main" id="{A3ABF903-CB18-457A-B760-DBFDCAF1EC27}"/>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1138C539-545A-4A3C-BC5B-8509FD481DC4}"/>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3.86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274309DC-54E9-45A3-863A-791E0A1BC8EC}"/>
              </a:ext>
            </a:extLst>
          </p:cNvPr>
          <p:cNvGraphicFramePr/>
          <p:nvPr>
            <p:extLst>
              <p:ext uri="{D42A27DB-BD31-4B8C-83A1-F6EECF244321}">
                <p14:modId xmlns:p14="http://schemas.microsoft.com/office/powerpoint/2010/main" val="1642733604"/>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16" hidden="1">
            <a:extLst>
              <a:ext uri="{FF2B5EF4-FFF2-40B4-BE49-F238E27FC236}">
                <a16:creationId xmlns:a16="http://schemas.microsoft.com/office/drawing/2014/main" id="{B6051FFC-56A2-4C48-81B6-85565A7F782D}"/>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3" name="Chart 25" hidden="1">
            <a:extLst>
              <a:ext uri="{FF2B5EF4-FFF2-40B4-BE49-F238E27FC236}">
                <a16:creationId xmlns:a16="http://schemas.microsoft.com/office/drawing/2014/main" id="{7EBFCD35-D863-4884-9E48-54560CC401D5}"/>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6F661AC6-EFAF-4DC2-B548-1B209933660D}"/>
              </a:ext>
            </a:extLst>
          </p:cNvPr>
          <p:cNvSpPr>
            <a:spLocks noGrp="1"/>
          </p:cNvSpPr>
          <p:nvPr>
            <p:ph type="sldNum" sz="quarter" idx="4"/>
          </p:nvPr>
        </p:nvSpPr>
        <p:spPr/>
        <p:txBody>
          <a:bodyPr/>
          <a:lstStyle/>
          <a:p>
            <a:fld id="{13DAD56E-802A-2646-A8DB-6610A51D0FC3}" type="slidenum">
              <a:rPr lang="en-US" smtClean="0"/>
              <a:t>51</a:t>
            </a:fld>
            <a:endParaRPr lang="en-US"/>
          </a:p>
        </p:txBody>
      </p:sp>
    </p:spTree>
    <p:extLst>
      <p:ext uri="{BB962C8B-B14F-4D97-AF65-F5344CB8AC3E}">
        <p14:creationId xmlns:p14="http://schemas.microsoft.com/office/powerpoint/2010/main" val="4165160079"/>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F9D04666-9B43-4436-9AC3-A55CEDAB2FA2}"/>
              </a:ext>
            </a:extLst>
          </p:cNvPr>
          <p:cNvGraphicFramePr>
            <a:graphicFrameLocks noGrp="1"/>
          </p:cNvGraphicFramePr>
          <p:nvPr>
            <p:extLst>
              <p:ext uri="{D42A27DB-BD31-4B8C-83A1-F6EECF244321}">
                <p14:modId xmlns:p14="http://schemas.microsoft.com/office/powerpoint/2010/main" val="2181136841"/>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Shopping/Dining – VFM: Restaurants/Bars/Cafés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Value for money of restaurants/bars/cafés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C2EB770D-5715-46C1-8F3C-3860A0FB0A9B}"/>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5D9F435D-7BDC-493F-BE06-0209770FD42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hopping bag outline">
            <a:extLst>
              <a:ext uri="{FF2B5EF4-FFF2-40B4-BE49-F238E27FC236}">
                <a16:creationId xmlns:a16="http://schemas.microsoft.com/office/drawing/2014/main" id="{49514B3B-7AF9-41AE-ADB8-EA67A734600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31" name="Table 19">
            <a:extLst>
              <a:ext uri="{FF2B5EF4-FFF2-40B4-BE49-F238E27FC236}">
                <a16:creationId xmlns:a16="http://schemas.microsoft.com/office/drawing/2014/main" id="{D80A7480-675F-4489-9ED6-0BD984110DBE}"/>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6D52FFF2-A9C5-4ACB-BB75-CC34D6694466}"/>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3.37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3.47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39CF0163-E891-4B6A-9EEF-1D73F4DD9333}"/>
              </a:ext>
            </a:extLst>
          </p:cNvPr>
          <p:cNvGraphicFramePr/>
          <p:nvPr>
            <p:extLst>
              <p:ext uri="{D42A27DB-BD31-4B8C-83A1-F6EECF244321}">
                <p14:modId xmlns:p14="http://schemas.microsoft.com/office/powerpoint/2010/main" val="995797915"/>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16" hidden="1">
            <a:extLst>
              <a:ext uri="{FF2B5EF4-FFF2-40B4-BE49-F238E27FC236}">
                <a16:creationId xmlns:a16="http://schemas.microsoft.com/office/drawing/2014/main" id="{E25528C3-9C77-45F2-8FA7-069B9D922DFF}"/>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3" name="Chart 25" hidden="1">
            <a:extLst>
              <a:ext uri="{FF2B5EF4-FFF2-40B4-BE49-F238E27FC236}">
                <a16:creationId xmlns:a16="http://schemas.microsoft.com/office/drawing/2014/main" id="{2DC3CB5D-A479-4F34-AD32-DAA84362F3C9}"/>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F53DA652-B830-4BD5-902B-B3BFE12EA767}"/>
              </a:ext>
            </a:extLst>
          </p:cNvPr>
          <p:cNvSpPr>
            <a:spLocks noGrp="1"/>
          </p:cNvSpPr>
          <p:nvPr>
            <p:ph type="sldNum" sz="quarter" idx="4"/>
          </p:nvPr>
        </p:nvSpPr>
        <p:spPr/>
        <p:txBody>
          <a:bodyPr/>
          <a:lstStyle/>
          <a:p>
            <a:fld id="{13DAD56E-802A-2646-A8DB-6610A51D0FC3}" type="slidenum">
              <a:rPr lang="en-US" smtClean="0"/>
              <a:t>52</a:t>
            </a:fld>
            <a:endParaRPr lang="en-US"/>
          </a:p>
        </p:txBody>
      </p:sp>
    </p:spTree>
    <p:extLst>
      <p:ext uri="{BB962C8B-B14F-4D97-AF65-F5344CB8AC3E}">
        <p14:creationId xmlns:p14="http://schemas.microsoft.com/office/powerpoint/2010/main" val="248893149"/>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5D01C515-ED58-4815-AEA2-4FC36314613F}"/>
              </a:ext>
            </a:extLst>
          </p:cNvPr>
          <p:cNvGraphicFramePr>
            <a:graphicFrameLocks noGrp="1"/>
          </p:cNvGraphicFramePr>
          <p:nvPr>
            <p:extLst>
              <p:ext uri="{D42A27DB-BD31-4B8C-83A1-F6EECF244321}">
                <p14:modId xmlns:p14="http://schemas.microsoft.com/office/powerpoint/2010/main" val="2077588637"/>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Shopping/Dining – Shops</a:t>
            </a:r>
          </a:p>
          <a:p>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Shops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8669297D-8E9A-421D-A5D4-0CD825048E43}"/>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DABCFA27-AF96-4897-AE29-D44D66953E7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hopping bag outline">
            <a:extLst>
              <a:ext uri="{FF2B5EF4-FFF2-40B4-BE49-F238E27FC236}">
                <a16:creationId xmlns:a16="http://schemas.microsoft.com/office/drawing/2014/main" id="{62F0DB23-D63B-4C4B-ACC7-D4BC83143AC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31" name="Table 19">
            <a:extLst>
              <a:ext uri="{FF2B5EF4-FFF2-40B4-BE49-F238E27FC236}">
                <a16:creationId xmlns:a16="http://schemas.microsoft.com/office/drawing/2014/main" id="{1E5CB822-EC79-4357-9B44-EE7BB3B24223}"/>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596652E6-2780-495D-BB24-51EA8FF92E1C}"/>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3.68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3.64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2CB4F124-CBCC-4B6B-9494-3B70EC62271D}"/>
              </a:ext>
            </a:extLst>
          </p:cNvPr>
          <p:cNvGraphicFramePr/>
          <p:nvPr>
            <p:extLst>
              <p:ext uri="{D42A27DB-BD31-4B8C-83A1-F6EECF244321}">
                <p14:modId xmlns:p14="http://schemas.microsoft.com/office/powerpoint/2010/main" val="347878347"/>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16" hidden="1">
            <a:extLst>
              <a:ext uri="{FF2B5EF4-FFF2-40B4-BE49-F238E27FC236}">
                <a16:creationId xmlns:a16="http://schemas.microsoft.com/office/drawing/2014/main" id="{A30F0F0C-1EE9-4E2C-9CF8-841D6A8D4C49}"/>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3" name="Chart 25" hidden="1">
            <a:extLst>
              <a:ext uri="{FF2B5EF4-FFF2-40B4-BE49-F238E27FC236}">
                <a16:creationId xmlns:a16="http://schemas.microsoft.com/office/drawing/2014/main" id="{7CEEC161-5732-460A-A38D-A7C7BCEBB818}"/>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BEB0F6FB-4694-45E5-A88A-4FB17D269E4A}"/>
              </a:ext>
            </a:extLst>
          </p:cNvPr>
          <p:cNvSpPr>
            <a:spLocks noGrp="1"/>
          </p:cNvSpPr>
          <p:nvPr>
            <p:ph type="sldNum" sz="quarter" idx="4"/>
          </p:nvPr>
        </p:nvSpPr>
        <p:spPr/>
        <p:txBody>
          <a:bodyPr/>
          <a:lstStyle/>
          <a:p>
            <a:fld id="{13DAD56E-802A-2646-A8DB-6610A51D0FC3}" type="slidenum">
              <a:rPr lang="en-US" smtClean="0"/>
              <a:t>53</a:t>
            </a:fld>
            <a:endParaRPr lang="en-US"/>
          </a:p>
        </p:txBody>
      </p:sp>
    </p:spTree>
    <p:extLst>
      <p:ext uri="{BB962C8B-B14F-4D97-AF65-F5344CB8AC3E}">
        <p14:creationId xmlns:p14="http://schemas.microsoft.com/office/powerpoint/2010/main" val="1308373341"/>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2CA70148-D2E2-4D1E-88C0-E97F32225197}"/>
              </a:ext>
            </a:extLst>
          </p:cNvPr>
          <p:cNvGraphicFramePr>
            <a:graphicFrameLocks noGrp="1"/>
          </p:cNvGraphicFramePr>
          <p:nvPr>
            <p:extLst>
              <p:ext uri="{D42A27DB-BD31-4B8C-83A1-F6EECF244321}">
                <p14:modId xmlns:p14="http://schemas.microsoft.com/office/powerpoint/2010/main" val="23939978"/>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Shopping/Dining – VFM: Shops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Value for money of shops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BF34B843-6998-44D9-A740-5E08F87EF568}"/>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BB8A2A00-9932-483D-96CB-BD685CDE7B2A}"/>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hopping bag outline">
            <a:extLst>
              <a:ext uri="{FF2B5EF4-FFF2-40B4-BE49-F238E27FC236}">
                <a16:creationId xmlns:a16="http://schemas.microsoft.com/office/drawing/2014/main" id="{7FE3FFAE-353D-4985-BBDA-BC8CE7C52F3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31" name="Table 19">
            <a:extLst>
              <a:ext uri="{FF2B5EF4-FFF2-40B4-BE49-F238E27FC236}">
                <a16:creationId xmlns:a16="http://schemas.microsoft.com/office/drawing/2014/main" id="{CF185E30-D4DC-4394-B859-72D93D8EB419}"/>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55E208E1-6751-4C83-B6C1-D038A03F9A4A}"/>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3.44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68000709-05CD-4B3E-93FE-3B00EABE3E89}"/>
              </a:ext>
            </a:extLst>
          </p:cNvPr>
          <p:cNvGraphicFramePr/>
          <p:nvPr>
            <p:extLst>
              <p:ext uri="{D42A27DB-BD31-4B8C-83A1-F6EECF244321}">
                <p14:modId xmlns:p14="http://schemas.microsoft.com/office/powerpoint/2010/main" val="599101163"/>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16" hidden="1">
            <a:extLst>
              <a:ext uri="{FF2B5EF4-FFF2-40B4-BE49-F238E27FC236}">
                <a16:creationId xmlns:a16="http://schemas.microsoft.com/office/drawing/2014/main" id="{81CCB968-BA0F-4384-B87A-F38F2EC8A917}"/>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3" name="Chart 25" hidden="1">
            <a:extLst>
              <a:ext uri="{FF2B5EF4-FFF2-40B4-BE49-F238E27FC236}">
                <a16:creationId xmlns:a16="http://schemas.microsoft.com/office/drawing/2014/main" id="{54034B2B-13BF-4448-AE81-60E08576C3D7}"/>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3DCDC5BC-66FE-457F-9D2D-1BF4F7F89C60}"/>
              </a:ext>
            </a:extLst>
          </p:cNvPr>
          <p:cNvSpPr>
            <a:spLocks noGrp="1"/>
          </p:cNvSpPr>
          <p:nvPr>
            <p:ph type="sldNum" sz="quarter" idx="4"/>
          </p:nvPr>
        </p:nvSpPr>
        <p:spPr/>
        <p:txBody>
          <a:bodyPr/>
          <a:lstStyle/>
          <a:p>
            <a:fld id="{13DAD56E-802A-2646-A8DB-6610A51D0FC3}" type="slidenum">
              <a:rPr lang="en-US" smtClean="0"/>
              <a:t>54</a:t>
            </a:fld>
            <a:endParaRPr lang="en-US"/>
          </a:p>
        </p:txBody>
      </p:sp>
    </p:spTree>
    <p:extLst>
      <p:ext uri="{BB962C8B-B14F-4D97-AF65-F5344CB8AC3E}">
        <p14:creationId xmlns:p14="http://schemas.microsoft.com/office/powerpoint/2010/main" val="3106302489"/>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5E8C60CB-3A57-473E-BFBE-7DB7FC4834F9}"/>
              </a:ext>
            </a:extLst>
          </p:cNvPr>
          <p:cNvGraphicFramePr>
            <a:graphicFrameLocks noGrp="1"/>
          </p:cNvGraphicFramePr>
          <p:nvPr>
            <p:extLst>
              <p:ext uri="{D42A27DB-BD31-4B8C-83A1-F6EECF244321}">
                <p14:modId xmlns:p14="http://schemas.microsoft.com/office/powerpoint/2010/main" val="2187109015"/>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fontScale="92500"/>
          </a:bodyPr>
          <a:lstStyle/>
          <a:p>
            <a:r>
              <a:rPr lang="en-US"/>
              <a:t>Shopping/Dining – Courtesy &amp; Helpfulness: Shopping and Dining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Courtesy and helpfulness of shopping and dining staff</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813CFD59-3D43-4C20-8781-0ADDA2A214C9}"/>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0C82914-3F5E-4056-B36F-7ECDE0ED2172}"/>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hopping bag outline">
            <a:extLst>
              <a:ext uri="{FF2B5EF4-FFF2-40B4-BE49-F238E27FC236}">
                <a16:creationId xmlns:a16="http://schemas.microsoft.com/office/drawing/2014/main" id="{77544FDA-F1E6-46E6-A013-F834CB72A6B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graphicFrame>
        <p:nvGraphicFramePr>
          <p:cNvPr id="31" name="Table 19">
            <a:extLst>
              <a:ext uri="{FF2B5EF4-FFF2-40B4-BE49-F238E27FC236}">
                <a16:creationId xmlns:a16="http://schemas.microsoft.com/office/drawing/2014/main" id="{9127F098-0F06-4211-8229-E0E0F0C82ED7}"/>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18">
            <a:extLst>
              <a:ext uri="{FF2B5EF4-FFF2-40B4-BE49-F238E27FC236}">
                <a16:creationId xmlns:a16="http://schemas.microsoft.com/office/drawing/2014/main" id="{C0D30A61-17FD-4B31-991B-8B6B2D084179}"/>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3.89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D62C5BD5-4FAC-4869-A9B8-ECC871F9FFDE}"/>
              </a:ext>
            </a:extLst>
          </p:cNvPr>
          <p:cNvGraphicFramePr/>
          <p:nvPr>
            <p:extLst>
              <p:ext uri="{D42A27DB-BD31-4B8C-83A1-F6EECF244321}">
                <p14:modId xmlns:p14="http://schemas.microsoft.com/office/powerpoint/2010/main" val="4049417232"/>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16" hidden="1">
            <a:extLst>
              <a:ext uri="{FF2B5EF4-FFF2-40B4-BE49-F238E27FC236}">
                <a16:creationId xmlns:a16="http://schemas.microsoft.com/office/drawing/2014/main" id="{4E7F101C-0248-4B56-B610-7FA04639B032}"/>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3" name="Chart 25" hidden="1">
            <a:extLst>
              <a:ext uri="{FF2B5EF4-FFF2-40B4-BE49-F238E27FC236}">
                <a16:creationId xmlns:a16="http://schemas.microsoft.com/office/drawing/2014/main" id="{BF37568B-66EF-42FD-BB35-3B7526D8D606}"/>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3A0E9E9C-E3DA-4335-BD22-A347D41CDBC1}"/>
              </a:ext>
            </a:extLst>
          </p:cNvPr>
          <p:cNvSpPr>
            <a:spLocks noGrp="1"/>
          </p:cNvSpPr>
          <p:nvPr>
            <p:ph type="sldNum" sz="quarter" idx="4"/>
          </p:nvPr>
        </p:nvSpPr>
        <p:spPr/>
        <p:txBody>
          <a:bodyPr/>
          <a:lstStyle/>
          <a:p>
            <a:fld id="{13DAD56E-802A-2646-A8DB-6610A51D0FC3}" type="slidenum">
              <a:rPr lang="en-US" smtClean="0"/>
              <a:t>55</a:t>
            </a:fld>
            <a:endParaRPr lang="en-US"/>
          </a:p>
        </p:txBody>
      </p:sp>
    </p:spTree>
    <p:extLst>
      <p:ext uri="{BB962C8B-B14F-4D97-AF65-F5344CB8AC3E}">
        <p14:creationId xmlns:p14="http://schemas.microsoft.com/office/powerpoint/2010/main" val="2224885380"/>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le 24">
            <a:extLst>
              <a:ext uri="{FF2B5EF4-FFF2-40B4-BE49-F238E27FC236}">
                <a16:creationId xmlns:a16="http://schemas.microsoft.com/office/drawing/2014/main" id="{28C170C3-EF46-4696-882B-EB23BA8EC3D2}"/>
              </a:ext>
            </a:extLst>
          </p:cNvPr>
          <p:cNvGraphicFramePr>
            <a:graphicFrameLocks noGrp="1"/>
          </p:cNvGraphicFramePr>
          <p:nvPr>
            <p:extLst>
              <p:ext uri="{D42A27DB-BD31-4B8C-83A1-F6EECF244321}">
                <p14:modId xmlns:p14="http://schemas.microsoft.com/office/powerpoint/2010/main" val="2011981933"/>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Gate Areas – Comfort of Waiting at Gate Areas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Comfort of waiting at the gate areas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40" name="Rectangle 39">
            <a:extLst>
              <a:ext uri="{FF2B5EF4-FFF2-40B4-BE49-F238E27FC236}">
                <a16:creationId xmlns:a16="http://schemas.microsoft.com/office/drawing/2014/main" id="{C7FDA350-E4AA-4719-BEA0-9DABC166B5AC}"/>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val 38">
            <a:extLst>
              <a:ext uri="{FF2B5EF4-FFF2-40B4-BE49-F238E27FC236}">
                <a16:creationId xmlns:a16="http://schemas.microsoft.com/office/drawing/2014/main" id="{92B90458-1E47-4B3A-B528-44F70E4801F3}"/>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2" name="Graphic 41" descr="Couch outline">
            <a:extLst>
              <a:ext uri="{FF2B5EF4-FFF2-40B4-BE49-F238E27FC236}">
                <a16:creationId xmlns:a16="http://schemas.microsoft.com/office/drawing/2014/main" id="{BFBC81CB-2B49-48C3-BBDB-6D6C73BB2B6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261" y="300830"/>
            <a:ext cx="687861" cy="687861"/>
          </a:xfrm>
          <a:prstGeom prst="rect">
            <a:avLst/>
          </a:prstGeom>
        </p:spPr>
      </p:pic>
      <p:graphicFrame>
        <p:nvGraphicFramePr>
          <p:cNvPr id="24" name="Table 19">
            <a:extLst>
              <a:ext uri="{FF2B5EF4-FFF2-40B4-BE49-F238E27FC236}">
                <a16:creationId xmlns:a16="http://schemas.microsoft.com/office/drawing/2014/main" id="{74986B81-C517-4160-A815-96021E3E01AB}"/>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9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9" name="Table 18">
            <a:extLst>
              <a:ext uri="{FF2B5EF4-FFF2-40B4-BE49-F238E27FC236}">
                <a16:creationId xmlns:a16="http://schemas.microsoft.com/office/drawing/2014/main" id="{C7CA9AD5-23AC-4230-9ED0-8629784AFCCA}"/>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3.84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253C98DE-2AA1-42D6-803C-FD2BABCB64D0}"/>
              </a:ext>
            </a:extLst>
          </p:cNvPr>
          <p:cNvGraphicFramePr/>
          <p:nvPr>
            <p:extLst>
              <p:ext uri="{D42A27DB-BD31-4B8C-83A1-F6EECF244321}">
                <p14:modId xmlns:p14="http://schemas.microsoft.com/office/powerpoint/2010/main" val="2319127491"/>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820B9D3C-1123-4BBA-86DC-CB4EF3EFA213}"/>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5" hidden="1">
            <a:extLst>
              <a:ext uri="{FF2B5EF4-FFF2-40B4-BE49-F238E27FC236}">
                <a16:creationId xmlns:a16="http://schemas.microsoft.com/office/drawing/2014/main" id="{514872E7-B107-40C4-A517-32B2BD045D9B}"/>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A2A551F4-DC6A-47D7-9B3D-02027695804C}"/>
              </a:ext>
            </a:extLst>
          </p:cNvPr>
          <p:cNvSpPr>
            <a:spLocks noGrp="1"/>
          </p:cNvSpPr>
          <p:nvPr>
            <p:ph type="sldNum" sz="quarter" idx="4"/>
          </p:nvPr>
        </p:nvSpPr>
        <p:spPr/>
        <p:txBody>
          <a:bodyPr/>
          <a:lstStyle/>
          <a:p>
            <a:fld id="{13DAD56E-802A-2646-A8DB-6610A51D0FC3}" type="slidenum">
              <a:rPr lang="en-US" smtClean="0"/>
              <a:t>56</a:t>
            </a:fld>
            <a:endParaRPr lang="en-US"/>
          </a:p>
        </p:txBody>
      </p:sp>
    </p:spTree>
    <p:extLst>
      <p:ext uri="{BB962C8B-B14F-4D97-AF65-F5344CB8AC3E}">
        <p14:creationId xmlns:p14="http://schemas.microsoft.com/office/powerpoint/2010/main" val="676365451"/>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le 24">
            <a:extLst>
              <a:ext uri="{FF2B5EF4-FFF2-40B4-BE49-F238E27FC236}">
                <a16:creationId xmlns:a16="http://schemas.microsoft.com/office/drawing/2014/main" id="{A3275133-14FA-42D2-91FF-73BB110FA744}"/>
              </a:ext>
            </a:extLst>
          </p:cNvPr>
          <p:cNvGraphicFramePr>
            <a:graphicFrameLocks noGrp="1"/>
          </p:cNvGraphicFramePr>
          <p:nvPr>
            <p:extLst>
              <p:ext uri="{D42A27DB-BD31-4B8C-83A1-F6EECF244321}">
                <p14:modId xmlns:p14="http://schemas.microsoft.com/office/powerpoint/2010/main" val="1925393409"/>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Gate Areas – Availability of Seats at Gate Areas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US" sz="800"/>
              <a:t>Availability of seats at the gate areas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40" name="Rectangle 39">
            <a:extLst>
              <a:ext uri="{FF2B5EF4-FFF2-40B4-BE49-F238E27FC236}">
                <a16:creationId xmlns:a16="http://schemas.microsoft.com/office/drawing/2014/main" id="{0850069B-873B-4DB5-9FC3-21FBF2B924FF}"/>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val 38">
            <a:extLst>
              <a:ext uri="{FF2B5EF4-FFF2-40B4-BE49-F238E27FC236}">
                <a16:creationId xmlns:a16="http://schemas.microsoft.com/office/drawing/2014/main" id="{A8028CA0-ADE0-45F0-ACEB-3D43A71D2CFC}"/>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2" name="Graphic 41" descr="Couch outline">
            <a:extLst>
              <a:ext uri="{FF2B5EF4-FFF2-40B4-BE49-F238E27FC236}">
                <a16:creationId xmlns:a16="http://schemas.microsoft.com/office/drawing/2014/main" id="{2EE999AA-B833-4397-9A70-FD894601C4C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261" y="300830"/>
            <a:ext cx="687861" cy="687861"/>
          </a:xfrm>
          <a:prstGeom prst="rect">
            <a:avLst/>
          </a:prstGeom>
        </p:spPr>
      </p:pic>
      <p:graphicFrame>
        <p:nvGraphicFramePr>
          <p:cNvPr id="24" name="Table 19">
            <a:extLst>
              <a:ext uri="{FF2B5EF4-FFF2-40B4-BE49-F238E27FC236}">
                <a16:creationId xmlns:a16="http://schemas.microsoft.com/office/drawing/2014/main" id="{88C90AC4-CA73-443A-81F3-289C4029696D}"/>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9" name="Table 18">
            <a:extLst>
              <a:ext uri="{FF2B5EF4-FFF2-40B4-BE49-F238E27FC236}">
                <a16:creationId xmlns:a16="http://schemas.microsoft.com/office/drawing/2014/main" id="{1E1CFC98-D0B7-496E-A68D-10CC24AC796E}"/>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3.93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CF374527-E7CA-4E83-8AD1-85E1EFC9FF25}"/>
              </a:ext>
            </a:extLst>
          </p:cNvPr>
          <p:cNvGraphicFramePr/>
          <p:nvPr>
            <p:extLst>
              <p:ext uri="{D42A27DB-BD31-4B8C-83A1-F6EECF244321}">
                <p14:modId xmlns:p14="http://schemas.microsoft.com/office/powerpoint/2010/main" val="3545424160"/>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E2B1CE48-56A9-4987-B219-3A969D7F4C9A}"/>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5" hidden="1">
            <a:extLst>
              <a:ext uri="{FF2B5EF4-FFF2-40B4-BE49-F238E27FC236}">
                <a16:creationId xmlns:a16="http://schemas.microsoft.com/office/drawing/2014/main" id="{14E199EF-EFF6-4717-8115-2F10296FC5BC}"/>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5E481A18-ED16-4D61-A2DF-D227CD4E7144}"/>
              </a:ext>
            </a:extLst>
          </p:cNvPr>
          <p:cNvSpPr>
            <a:spLocks noGrp="1"/>
          </p:cNvSpPr>
          <p:nvPr>
            <p:ph type="sldNum" sz="quarter" idx="4"/>
          </p:nvPr>
        </p:nvSpPr>
        <p:spPr/>
        <p:txBody>
          <a:bodyPr/>
          <a:lstStyle/>
          <a:p>
            <a:fld id="{13DAD56E-802A-2646-A8DB-6610A51D0FC3}" type="slidenum">
              <a:rPr lang="en-US" smtClean="0"/>
              <a:t>57</a:t>
            </a:fld>
            <a:endParaRPr lang="en-US"/>
          </a:p>
        </p:txBody>
      </p:sp>
    </p:spTree>
    <p:extLst>
      <p:ext uri="{BB962C8B-B14F-4D97-AF65-F5344CB8AC3E}">
        <p14:creationId xmlns:p14="http://schemas.microsoft.com/office/powerpoint/2010/main" val="1114579978"/>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le 24">
            <a:extLst>
              <a:ext uri="{FF2B5EF4-FFF2-40B4-BE49-F238E27FC236}">
                <a16:creationId xmlns:a16="http://schemas.microsoft.com/office/drawing/2014/main" id="{08BC9BA2-EEBC-4C89-AEC5-860BD41A038A}"/>
              </a:ext>
            </a:extLst>
          </p:cNvPr>
          <p:cNvGraphicFramePr>
            <a:graphicFrameLocks noGrp="1"/>
          </p:cNvGraphicFramePr>
          <p:nvPr>
            <p:extLst>
              <p:ext uri="{D42A27DB-BD31-4B8C-83A1-F6EECF244321}">
                <p14:modId xmlns:p14="http://schemas.microsoft.com/office/powerpoint/2010/main" val="2805192441"/>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Ease of Finding Way</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Ease of finding your way</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8847A5B6-C516-4A4F-A257-D5919C439A59}"/>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6DD61E48-57A4-4992-8522-9ED197A429F2}"/>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2" name="Graphic 31" descr="Signpost outline">
            <a:extLst>
              <a:ext uri="{FF2B5EF4-FFF2-40B4-BE49-F238E27FC236}">
                <a16:creationId xmlns:a16="http://schemas.microsoft.com/office/drawing/2014/main" id="{D04D36EE-7720-4C88-BA6D-D3BEEBA4E8D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24" name="Table 19">
            <a:extLst>
              <a:ext uri="{FF2B5EF4-FFF2-40B4-BE49-F238E27FC236}">
                <a16:creationId xmlns:a16="http://schemas.microsoft.com/office/drawing/2014/main" id="{3DC5C3D7-AFD1-43AB-B1BD-F51A60107D26}"/>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7" name="Table 18">
            <a:extLst>
              <a:ext uri="{FF2B5EF4-FFF2-40B4-BE49-F238E27FC236}">
                <a16:creationId xmlns:a16="http://schemas.microsoft.com/office/drawing/2014/main" id="{1AD6F2D2-CC13-4D0B-8B31-4F609AAC6713}"/>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D29628A7-6A9A-4897-9086-616E54F299D0}"/>
              </a:ext>
            </a:extLst>
          </p:cNvPr>
          <p:cNvGraphicFramePr/>
          <p:nvPr>
            <p:extLst>
              <p:ext uri="{D42A27DB-BD31-4B8C-83A1-F6EECF244321}">
                <p14:modId xmlns:p14="http://schemas.microsoft.com/office/powerpoint/2010/main" val="3433902149"/>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989732A8-30F4-4880-B2DF-6630974FA9E4}"/>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5" hidden="1">
            <a:extLst>
              <a:ext uri="{FF2B5EF4-FFF2-40B4-BE49-F238E27FC236}">
                <a16:creationId xmlns:a16="http://schemas.microsoft.com/office/drawing/2014/main" id="{84236CA3-69C6-40B0-849A-0D8693A474CD}"/>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B4EEEA9F-FB8E-4F3A-81E6-7F02451C7C0C}"/>
              </a:ext>
            </a:extLst>
          </p:cNvPr>
          <p:cNvSpPr>
            <a:spLocks noGrp="1"/>
          </p:cNvSpPr>
          <p:nvPr>
            <p:ph type="sldNum" sz="quarter" idx="4"/>
          </p:nvPr>
        </p:nvSpPr>
        <p:spPr/>
        <p:txBody>
          <a:bodyPr/>
          <a:lstStyle/>
          <a:p>
            <a:fld id="{13DAD56E-802A-2646-A8DB-6610A51D0FC3}" type="slidenum">
              <a:rPr lang="en-US" smtClean="0"/>
              <a:t>58</a:t>
            </a:fld>
            <a:endParaRPr lang="en-US"/>
          </a:p>
        </p:txBody>
      </p:sp>
    </p:spTree>
    <p:extLst>
      <p:ext uri="{BB962C8B-B14F-4D97-AF65-F5344CB8AC3E}">
        <p14:creationId xmlns:p14="http://schemas.microsoft.com/office/powerpoint/2010/main" val="2007122437"/>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le 24">
            <a:extLst>
              <a:ext uri="{FF2B5EF4-FFF2-40B4-BE49-F238E27FC236}">
                <a16:creationId xmlns:a16="http://schemas.microsoft.com/office/drawing/2014/main" id="{3E727260-4663-4C1A-AD30-B75B8ACFD114}"/>
              </a:ext>
            </a:extLst>
          </p:cNvPr>
          <p:cNvGraphicFramePr>
            <a:graphicFrameLocks noGrp="1"/>
          </p:cNvGraphicFramePr>
          <p:nvPr>
            <p:extLst>
              <p:ext uri="{D42A27DB-BD31-4B8C-83A1-F6EECF244321}">
                <p14:modId xmlns:p14="http://schemas.microsoft.com/office/powerpoint/2010/main" val="2834390227"/>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US"/>
              <a:t>Throughout the Airport – Availability of Flight Information</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Availability of flight information (gate and time)</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23517868-113D-451D-AD71-01F470769E97}"/>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Oval 31">
            <a:extLst>
              <a:ext uri="{FF2B5EF4-FFF2-40B4-BE49-F238E27FC236}">
                <a16:creationId xmlns:a16="http://schemas.microsoft.com/office/drawing/2014/main" id="{D046A4B4-40D9-4327-B21A-62CDBEF63B5E}"/>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3" name="Graphic 32" descr="Signpost outline">
            <a:extLst>
              <a:ext uri="{FF2B5EF4-FFF2-40B4-BE49-F238E27FC236}">
                <a16:creationId xmlns:a16="http://schemas.microsoft.com/office/drawing/2014/main" id="{D366A3AD-255A-49A7-866E-52E2EA921A1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24" name="Table 19">
            <a:extLst>
              <a:ext uri="{FF2B5EF4-FFF2-40B4-BE49-F238E27FC236}">
                <a16:creationId xmlns:a16="http://schemas.microsoft.com/office/drawing/2014/main" id="{2BB07FFE-764D-4E41-B76B-7F8C6FD91D30}"/>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7" name="Table 18">
            <a:extLst>
              <a:ext uri="{FF2B5EF4-FFF2-40B4-BE49-F238E27FC236}">
                <a16:creationId xmlns:a16="http://schemas.microsoft.com/office/drawing/2014/main" id="{5A95FBE1-659E-4952-B1E4-519DA544C873}"/>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DC19F1B9-6A2A-45B6-8EDB-B522971ED515}"/>
              </a:ext>
            </a:extLst>
          </p:cNvPr>
          <p:cNvGraphicFramePr/>
          <p:nvPr>
            <p:extLst>
              <p:ext uri="{D42A27DB-BD31-4B8C-83A1-F6EECF244321}">
                <p14:modId xmlns:p14="http://schemas.microsoft.com/office/powerpoint/2010/main" val="198207850"/>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EBC24D2D-F167-462E-A2D7-139A8962FFAF}"/>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5" hidden="1">
            <a:extLst>
              <a:ext uri="{FF2B5EF4-FFF2-40B4-BE49-F238E27FC236}">
                <a16:creationId xmlns:a16="http://schemas.microsoft.com/office/drawing/2014/main" id="{A2C59560-35D4-4595-ADF7-F1D829464FF5}"/>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2899C163-A4A2-44A1-90D5-6A033FFC8B39}"/>
              </a:ext>
            </a:extLst>
          </p:cNvPr>
          <p:cNvSpPr>
            <a:spLocks noGrp="1"/>
          </p:cNvSpPr>
          <p:nvPr>
            <p:ph type="sldNum" sz="quarter" idx="4"/>
          </p:nvPr>
        </p:nvSpPr>
        <p:spPr/>
        <p:txBody>
          <a:bodyPr/>
          <a:lstStyle/>
          <a:p>
            <a:fld id="{13DAD56E-802A-2646-A8DB-6610A51D0FC3}" type="slidenum">
              <a:rPr lang="en-US" smtClean="0"/>
              <a:t>59</a:t>
            </a:fld>
            <a:endParaRPr lang="en-US"/>
          </a:p>
        </p:txBody>
      </p:sp>
    </p:spTree>
    <p:extLst>
      <p:ext uri="{BB962C8B-B14F-4D97-AF65-F5344CB8AC3E}">
        <p14:creationId xmlns:p14="http://schemas.microsoft.com/office/powerpoint/2010/main" val="1093174234"/>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7">
            <a:extLst>
              <a:ext uri="{FF2B5EF4-FFF2-40B4-BE49-F238E27FC236}">
                <a16:creationId xmlns:a16="http://schemas.microsoft.com/office/drawing/2014/main" id="{996F7E5E-9141-48A0-A82C-FF78F36F8C61}"/>
              </a:ext>
            </a:extLst>
          </p:cNvPr>
          <p:cNvSpPr>
            <a:spLocks noGrp="1"/>
          </p:cNvSpPr>
          <p:nvPr>
            <p:ph type="ctrTitle" idx="4294967295"/>
          </p:nvPr>
        </p:nvSpPr>
        <p:spPr>
          <a:xfrm>
            <a:off x="2067651" y="3889375"/>
            <a:ext cx="10124350" cy="811213"/>
          </a:xfrm>
        </p:spPr>
        <p:txBody>
          <a:bodyPr anchor="t">
            <a:normAutofit/>
          </a:bodyPr>
          <a:lstStyle/>
          <a:p>
            <a:pPr algn="l"/>
            <a:r>
              <a:rPr lang="en-CA" sz="3800" b="1">
                <a:solidFill>
                  <a:srgbClr val="003A8C"/>
                </a:solidFill>
                <a:latin typeface="Helvetica" panose="020B0604020202020204" pitchFamily="34" charset="0"/>
                <a:cs typeface="Helvetica" panose="020B0604020202020204" pitchFamily="34" charset="0"/>
              </a:rPr>
              <a:t>Methodology at a Glance</a:t>
            </a:r>
          </a:p>
        </p:txBody>
      </p:sp>
      <p:sp>
        <p:nvSpPr>
          <p:cNvPr id="3" name="Oval 2">
            <a:extLst>
              <a:ext uri="{FF2B5EF4-FFF2-40B4-BE49-F238E27FC236}">
                <a16:creationId xmlns:a16="http://schemas.microsoft.com/office/drawing/2014/main" id="{68F4044D-6FB0-44AE-9CD6-7D1456DC42F2}"/>
              </a:ext>
            </a:extLst>
          </p:cNvPr>
          <p:cNvSpPr/>
          <p:nvPr/>
        </p:nvSpPr>
        <p:spPr>
          <a:xfrm>
            <a:off x="625234" y="3534019"/>
            <a:ext cx="1442416" cy="1433370"/>
          </a:xfrm>
          <a:prstGeom prst="ellips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81E428F-C67A-40D7-8C1C-DA4A103063C3}"/>
              </a:ext>
            </a:extLst>
          </p:cNvPr>
          <p:cNvSpPr txBox="1"/>
          <p:nvPr/>
        </p:nvSpPr>
        <p:spPr>
          <a:xfrm>
            <a:off x="877820" y="3548271"/>
            <a:ext cx="938077" cy="1446550"/>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sz="8800" b="0" i="0" u="none" strike="noStrike" kern="1200" cap="none" spc="0" normalizeH="0" baseline="0" noProof="0">
                <a:ln>
                  <a:noFill/>
                </a:ln>
                <a:solidFill>
                  <a:srgbClr val="003A8C"/>
                </a:solidFill>
                <a:effectLst/>
                <a:uLnTx/>
                <a:uFillTx/>
                <a:latin typeface="Arial Black" panose="020B0A04020102020204" pitchFamily="34" charset="0"/>
                <a:ea typeface="+mn-ea"/>
                <a:cs typeface="+mn-cs"/>
              </a:rPr>
              <a:t>1</a:t>
            </a:r>
          </a:p>
        </p:txBody>
      </p:sp>
    </p:spTree>
    <p:extLst>
      <p:ext uri="{BB962C8B-B14F-4D97-AF65-F5344CB8AC3E}">
        <p14:creationId xmlns:p14="http://schemas.microsoft.com/office/powerpoint/2010/main" val="2571584289"/>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le 24">
            <a:extLst>
              <a:ext uri="{FF2B5EF4-FFF2-40B4-BE49-F238E27FC236}">
                <a16:creationId xmlns:a16="http://schemas.microsoft.com/office/drawing/2014/main" id="{BAB73FB6-8CB4-48B2-8715-E813E3E0539A}"/>
              </a:ext>
            </a:extLst>
          </p:cNvPr>
          <p:cNvGraphicFramePr>
            <a:graphicFrameLocks noGrp="1"/>
          </p:cNvGraphicFramePr>
          <p:nvPr>
            <p:extLst>
              <p:ext uri="{D42A27DB-BD31-4B8C-83A1-F6EECF244321}">
                <p14:modId xmlns:p14="http://schemas.microsoft.com/office/powerpoint/2010/main" val="4071315931"/>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244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Walking Distance Inside Terminal</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Walking distance inside the terminal</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a:t>
            </a:r>
            <a:r>
              <a:rPr lang="en-CA">
                <a:ea typeface="Times New Roman" panose="02020603050405020304" pitchFamily="18" charset="0"/>
              </a:rPr>
              <a:t>to </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DA0E48B7-6B5F-4FBE-BBE5-72AA19EE8100}"/>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7C9B0285-FA95-44F3-A8EA-2C02E5CAC5C9}"/>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2" name="Graphic 31" descr="Signpost outline">
            <a:extLst>
              <a:ext uri="{FF2B5EF4-FFF2-40B4-BE49-F238E27FC236}">
                <a16:creationId xmlns:a16="http://schemas.microsoft.com/office/drawing/2014/main" id="{CC215408-F92A-4EC5-892E-5B76705FBA0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24" name="Table 19">
            <a:extLst>
              <a:ext uri="{FF2B5EF4-FFF2-40B4-BE49-F238E27FC236}">
                <a16:creationId xmlns:a16="http://schemas.microsoft.com/office/drawing/2014/main" id="{861379F3-96BD-495F-B5D7-56F0100F8DE4}"/>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7" name="Table 18">
            <a:extLst>
              <a:ext uri="{FF2B5EF4-FFF2-40B4-BE49-F238E27FC236}">
                <a16:creationId xmlns:a16="http://schemas.microsoft.com/office/drawing/2014/main" id="{AC0B0F8C-3B50-4A9B-B054-59642F962F29}"/>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D780FD65-0000-4A2C-8E9C-EE55AEC64B4D}"/>
              </a:ext>
            </a:extLst>
          </p:cNvPr>
          <p:cNvGraphicFramePr/>
          <p:nvPr>
            <p:extLst>
              <p:ext uri="{D42A27DB-BD31-4B8C-83A1-F6EECF244321}">
                <p14:modId xmlns:p14="http://schemas.microsoft.com/office/powerpoint/2010/main" val="4210010802"/>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D61B71C6-9EA3-456E-837B-30E3EE22C8D2}"/>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5" hidden="1">
            <a:extLst>
              <a:ext uri="{FF2B5EF4-FFF2-40B4-BE49-F238E27FC236}">
                <a16:creationId xmlns:a16="http://schemas.microsoft.com/office/drawing/2014/main" id="{B2EA1E78-F943-4570-98B8-ABCF6C79306E}"/>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7EE62922-7A0E-49FF-BF6E-42900840F018}"/>
              </a:ext>
            </a:extLst>
          </p:cNvPr>
          <p:cNvSpPr>
            <a:spLocks noGrp="1"/>
          </p:cNvSpPr>
          <p:nvPr>
            <p:ph type="sldNum" sz="quarter" idx="4"/>
          </p:nvPr>
        </p:nvSpPr>
        <p:spPr/>
        <p:txBody>
          <a:bodyPr/>
          <a:lstStyle/>
          <a:p>
            <a:fld id="{13DAD56E-802A-2646-A8DB-6610A51D0FC3}" type="slidenum">
              <a:rPr lang="en-US" smtClean="0"/>
              <a:t>60</a:t>
            </a:fld>
            <a:endParaRPr lang="en-US"/>
          </a:p>
        </p:txBody>
      </p:sp>
    </p:spTree>
    <p:extLst>
      <p:ext uri="{BB962C8B-B14F-4D97-AF65-F5344CB8AC3E}">
        <p14:creationId xmlns:p14="http://schemas.microsoft.com/office/powerpoint/2010/main" val="1504196570"/>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4476AEB0-7027-4CFD-8CFB-A7FC598D3C78}"/>
              </a:ext>
            </a:extLst>
          </p:cNvPr>
          <p:cNvGraphicFramePr>
            <a:graphicFrameLocks noGrp="1"/>
          </p:cNvGraphicFramePr>
          <p:nvPr>
            <p:extLst>
              <p:ext uri="{D42A27DB-BD31-4B8C-83A1-F6EECF244321}">
                <p14:modId xmlns:p14="http://schemas.microsoft.com/office/powerpoint/2010/main" val="1861138617"/>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66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83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US"/>
              <a:t>Throughout the Airport – Ease of Making Connection</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Ease of making connection with other flights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235</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57522F50-20DC-4E73-BE09-920BF88331F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8826221D-E4BA-4B23-9B32-8B2215C288CA}"/>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2" name="Graphic 31" descr="Signpost outline">
            <a:extLst>
              <a:ext uri="{FF2B5EF4-FFF2-40B4-BE49-F238E27FC236}">
                <a16:creationId xmlns:a16="http://schemas.microsoft.com/office/drawing/2014/main" id="{9B1943F9-7D95-454A-AC49-2D4214A58EF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24" name="Table 19">
            <a:extLst>
              <a:ext uri="{FF2B5EF4-FFF2-40B4-BE49-F238E27FC236}">
                <a16:creationId xmlns:a16="http://schemas.microsoft.com/office/drawing/2014/main" id="{16F9D7F5-45F6-4BBC-B189-CECBAD176FD6}"/>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5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7" name="Table 18">
            <a:extLst>
              <a:ext uri="{FF2B5EF4-FFF2-40B4-BE49-F238E27FC236}">
                <a16:creationId xmlns:a16="http://schemas.microsoft.com/office/drawing/2014/main" id="{646C2695-DA4C-4032-B1FE-751731FC7B2A}"/>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822748FE-2C01-4E44-AE03-CAECF11E6F9B}"/>
              </a:ext>
            </a:extLst>
          </p:cNvPr>
          <p:cNvGraphicFramePr/>
          <p:nvPr>
            <p:extLst>
              <p:ext uri="{D42A27DB-BD31-4B8C-83A1-F6EECF244321}">
                <p14:modId xmlns:p14="http://schemas.microsoft.com/office/powerpoint/2010/main" val="3378301534"/>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BADFBAC6-1A4C-4FEB-9DF2-704F6F437988}"/>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5" hidden="1">
            <a:extLst>
              <a:ext uri="{FF2B5EF4-FFF2-40B4-BE49-F238E27FC236}">
                <a16:creationId xmlns:a16="http://schemas.microsoft.com/office/drawing/2014/main" id="{E55DDC7C-F150-4121-BB66-2A7F6A976DAD}"/>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C7AB59EA-98EB-4B16-A97F-69263F3092E1}"/>
              </a:ext>
            </a:extLst>
          </p:cNvPr>
          <p:cNvSpPr>
            <a:spLocks noGrp="1"/>
          </p:cNvSpPr>
          <p:nvPr>
            <p:ph type="sldNum" sz="quarter" idx="4"/>
          </p:nvPr>
        </p:nvSpPr>
        <p:spPr/>
        <p:txBody>
          <a:bodyPr/>
          <a:lstStyle/>
          <a:p>
            <a:fld id="{13DAD56E-802A-2646-A8DB-6610A51D0FC3}" type="slidenum">
              <a:rPr lang="en-US" smtClean="0"/>
              <a:t>61</a:t>
            </a:fld>
            <a:endParaRPr lang="en-US"/>
          </a:p>
        </p:txBody>
      </p:sp>
    </p:spTree>
    <p:extLst>
      <p:ext uri="{BB962C8B-B14F-4D97-AF65-F5344CB8AC3E}">
        <p14:creationId xmlns:p14="http://schemas.microsoft.com/office/powerpoint/2010/main" val="1149682512"/>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le 24">
            <a:extLst>
              <a:ext uri="{FF2B5EF4-FFF2-40B4-BE49-F238E27FC236}">
                <a16:creationId xmlns:a16="http://schemas.microsoft.com/office/drawing/2014/main" id="{D60CCF14-FD35-4A76-A476-97B424D5EC6C}"/>
              </a:ext>
            </a:extLst>
          </p:cNvPr>
          <p:cNvGraphicFramePr>
            <a:graphicFrameLocks noGrp="1"/>
          </p:cNvGraphicFramePr>
          <p:nvPr>
            <p:extLst>
              <p:ext uri="{D42A27DB-BD31-4B8C-83A1-F6EECF244321}">
                <p14:modId xmlns:p14="http://schemas.microsoft.com/office/powerpoint/2010/main" val="3453615864"/>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Courtesy &amp; Helpfulness: Airport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Courtesy and helpfulness of airport staff (information and maintenance staff)</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5ABF9D9A-17AB-462B-B038-5FC6997FF287}"/>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1A031F0E-DF73-44A3-8A41-EE302E0278C5}"/>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2" name="Graphic 31" descr="Signpost outline">
            <a:extLst>
              <a:ext uri="{FF2B5EF4-FFF2-40B4-BE49-F238E27FC236}">
                <a16:creationId xmlns:a16="http://schemas.microsoft.com/office/drawing/2014/main" id="{867125E4-15DB-4D19-98CE-E3EAB54F295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24" name="Table 19">
            <a:extLst>
              <a:ext uri="{FF2B5EF4-FFF2-40B4-BE49-F238E27FC236}">
                <a16:creationId xmlns:a16="http://schemas.microsoft.com/office/drawing/2014/main" id="{08D80C0C-CF7A-44F2-880C-0E8D15837418}"/>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7" name="Table 18">
            <a:extLst>
              <a:ext uri="{FF2B5EF4-FFF2-40B4-BE49-F238E27FC236}">
                <a16:creationId xmlns:a16="http://schemas.microsoft.com/office/drawing/2014/main" id="{D1987D50-CE8E-4DD7-BE04-0636FC189E03}"/>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4.25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F6142787-9550-4977-BC04-5B8758EE8675}"/>
              </a:ext>
            </a:extLst>
          </p:cNvPr>
          <p:cNvGraphicFramePr/>
          <p:nvPr>
            <p:extLst>
              <p:ext uri="{D42A27DB-BD31-4B8C-83A1-F6EECF244321}">
                <p14:modId xmlns:p14="http://schemas.microsoft.com/office/powerpoint/2010/main" val="2112068330"/>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0624DCAC-625F-452C-8036-D69042150F6E}"/>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5" hidden="1">
            <a:extLst>
              <a:ext uri="{FF2B5EF4-FFF2-40B4-BE49-F238E27FC236}">
                <a16:creationId xmlns:a16="http://schemas.microsoft.com/office/drawing/2014/main" id="{92C283B0-0857-4F8B-9CFD-FEDE9D1BC6C9}"/>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4997745A-F3B4-4C00-829B-924BC5B356DE}"/>
              </a:ext>
            </a:extLst>
          </p:cNvPr>
          <p:cNvSpPr>
            <a:spLocks noGrp="1"/>
          </p:cNvSpPr>
          <p:nvPr>
            <p:ph type="sldNum" sz="quarter" idx="4"/>
          </p:nvPr>
        </p:nvSpPr>
        <p:spPr/>
        <p:txBody>
          <a:bodyPr/>
          <a:lstStyle/>
          <a:p>
            <a:fld id="{13DAD56E-802A-2646-A8DB-6610A51D0FC3}" type="slidenum">
              <a:rPr lang="en-US" smtClean="0"/>
              <a:t>62</a:t>
            </a:fld>
            <a:endParaRPr lang="en-US"/>
          </a:p>
        </p:txBody>
      </p:sp>
    </p:spTree>
    <p:extLst>
      <p:ext uri="{BB962C8B-B14F-4D97-AF65-F5344CB8AC3E}">
        <p14:creationId xmlns:p14="http://schemas.microsoft.com/office/powerpoint/2010/main" val="980823734"/>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Table 24">
            <a:extLst>
              <a:ext uri="{FF2B5EF4-FFF2-40B4-BE49-F238E27FC236}">
                <a16:creationId xmlns:a16="http://schemas.microsoft.com/office/drawing/2014/main" id="{EC36AFEB-539E-4FBF-934E-000460CE209C}"/>
              </a:ext>
            </a:extLst>
          </p:cNvPr>
          <p:cNvGraphicFramePr>
            <a:graphicFrameLocks noGrp="1"/>
          </p:cNvGraphicFramePr>
          <p:nvPr>
            <p:extLst>
              <p:ext uri="{D42A27DB-BD31-4B8C-83A1-F6EECF244321}">
                <p14:modId xmlns:p14="http://schemas.microsoft.com/office/powerpoint/2010/main" val="1313677648"/>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Wi-Fi Service Quality</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Wi-Fi service quality</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D9418852-2E8E-4F72-AE0F-5ED83174DD0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FD4849C6-764B-4BE7-80B2-507029864A03}"/>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2" name="Graphic 31" descr="Signpost outline">
            <a:extLst>
              <a:ext uri="{FF2B5EF4-FFF2-40B4-BE49-F238E27FC236}">
                <a16:creationId xmlns:a16="http://schemas.microsoft.com/office/drawing/2014/main" id="{5039CCD5-67E7-4506-9332-1FF6B1832D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graphicFrame>
        <p:nvGraphicFramePr>
          <p:cNvPr id="18" name="Table 19">
            <a:extLst>
              <a:ext uri="{FF2B5EF4-FFF2-40B4-BE49-F238E27FC236}">
                <a16:creationId xmlns:a16="http://schemas.microsoft.com/office/drawing/2014/main" id="{2D63B56F-D9C7-4A3B-825E-DE5F26348A98}"/>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18">
            <a:extLst>
              <a:ext uri="{FF2B5EF4-FFF2-40B4-BE49-F238E27FC236}">
                <a16:creationId xmlns:a16="http://schemas.microsoft.com/office/drawing/2014/main" id="{B539A709-165B-4E49-9C27-7C7EA83FDC7E}"/>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3.93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Chart 15">
            <a:extLst>
              <a:ext uri="{FF2B5EF4-FFF2-40B4-BE49-F238E27FC236}">
                <a16:creationId xmlns:a16="http://schemas.microsoft.com/office/drawing/2014/main" id="{1FACBBD3-8885-4719-A7C3-364FE15A1470}"/>
              </a:ext>
            </a:extLst>
          </p:cNvPr>
          <p:cNvGraphicFramePr/>
          <p:nvPr>
            <p:extLst>
              <p:ext uri="{D42A27DB-BD31-4B8C-83A1-F6EECF244321}">
                <p14:modId xmlns:p14="http://schemas.microsoft.com/office/powerpoint/2010/main" val="2002423736"/>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5" name="Chart 16" hidden="1">
            <a:extLst>
              <a:ext uri="{FF2B5EF4-FFF2-40B4-BE49-F238E27FC236}">
                <a16:creationId xmlns:a16="http://schemas.microsoft.com/office/drawing/2014/main" id="{0BB91FA6-D569-4856-AC6B-5C47BDEB8AF5}"/>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6" name="Chart 25" hidden="1">
            <a:extLst>
              <a:ext uri="{FF2B5EF4-FFF2-40B4-BE49-F238E27FC236}">
                <a16:creationId xmlns:a16="http://schemas.microsoft.com/office/drawing/2014/main" id="{9CD6B1B9-B39C-4A79-9FD8-F381C6763A40}"/>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E6893789-71FE-45F9-9C0E-6ECDC6A92C02}"/>
              </a:ext>
            </a:extLst>
          </p:cNvPr>
          <p:cNvSpPr>
            <a:spLocks noGrp="1"/>
          </p:cNvSpPr>
          <p:nvPr>
            <p:ph type="sldNum" sz="quarter" idx="4"/>
          </p:nvPr>
        </p:nvSpPr>
        <p:spPr/>
        <p:txBody>
          <a:bodyPr/>
          <a:lstStyle/>
          <a:p>
            <a:fld id="{13DAD56E-802A-2646-A8DB-6610A51D0FC3}" type="slidenum">
              <a:rPr lang="en-US" smtClean="0"/>
              <a:t>63</a:t>
            </a:fld>
            <a:endParaRPr lang="en-US"/>
          </a:p>
        </p:txBody>
      </p:sp>
    </p:spTree>
    <p:extLst>
      <p:ext uri="{BB962C8B-B14F-4D97-AF65-F5344CB8AC3E}">
        <p14:creationId xmlns:p14="http://schemas.microsoft.com/office/powerpoint/2010/main" val="2237011467"/>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2A561743-BF57-47A2-A94F-BF4993473089}"/>
              </a:ext>
            </a:extLst>
          </p:cNvPr>
          <p:cNvGraphicFramePr>
            <a:graphicFrameLocks noGrp="1"/>
          </p:cNvGraphicFramePr>
          <p:nvPr>
            <p:extLst>
              <p:ext uri="{D42A27DB-BD31-4B8C-83A1-F6EECF244321}">
                <p14:modId xmlns:p14="http://schemas.microsoft.com/office/powerpoint/2010/main" val="1863502439"/>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89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Availability of Charging Stations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Availability of charging stations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58B7AC3B-4B23-434F-A033-47120E20AE08}"/>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6D6099AA-29D0-480D-96C5-3EE5587B0A52}"/>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3" name="Graphic 32" descr="Signpost outline">
            <a:extLst>
              <a:ext uri="{FF2B5EF4-FFF2-40B4-BE49-F238E27FC236}">
                <a16:creationId xmlns:a16="http://schemas.microsoft.com/office/drawing/2014/main" id="{ACE35E2E-D580-43FE-B83B-637FC8E0351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graphicFrame>
        <p:nvGraphicFramePr>
          <p:cNvPr id="22" name="Table 19">
            <a:extLst>
              <a:ext uri="{FF2B5EF4-FFF2-40B4-BE49-F238E27FC236}">
                <a16:creationId xmlns:a16="http://schemas.microsoft.com/office/drawing/2014/main" id="{5653710C-7E90-4A7D-8E13-6588850C2F4B}"/>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5" name="Table 18">
            <a:extLst>
              <a:ext uri="{FF2B5EF4-FFF2-40B4-BE49-F238E27FC236}">
                <a16:creationId xmlns:a16="http://schemas.microsoft.com/office/drawing/2014/main" id="{151B8088-5C1D-4648-B6F1-D001212BC6C2}"/>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3.66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F5E64509-847C-4697-893F-EE307547FA1F}"/>
              </a:ext>
            </a:extLst>
          </p:cNvPr>
          <p:cNvGraphicFramePr/>
          <p:nvPr>
            <p:extLst>
              <p:ext uri="{D42A27DB-BD31-4B8C-83A1-F6EECF244321}">
                <p14:modId xmlns:p14="http://schemas.microsoft.com/office/powerpoint/2010/main" val="2969142426"/>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16" hidden="1">
            <a:extLst>
              <a:ext uri="{FF2B5EF4-FFF2-40B4-BE49-F238E27FC236}">
                <a16:creationId xmlns:a16="http://schemas.microsoft.com/office/drawing/2014/main" id="{35E38BCF-A2F8-421A-B477-1DAFD56D8AD2}"/>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25" hidden="1">
            <a:extLst>
              <a:ext uri="{FF2B5EF4-FFF2-40B4-BE49-F238E27FC236}">
                <a16:creationId xmlns:a16="http://schemas.microsoft.com/office/drawing/2014/main" id="{50AA2205-D2A2-4B9B-9EA3-61196BDE19E5}"/>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024C9376-1D68-41AB-AE6D-28504BDDD6E8}"/>
              </a:ext>
            </a:extLst>
          </p:cNvPr>
          <p:cNvSpPr>
            <a:spLocks noGrp="1"/>
          </p:cNvSpPr>
          <p:nvPr>
            <p:ph type="sldNum" sz="quarter" idx="4"/>
          </p:nvPr>
        </p:nvSpPr>
        <p:spPr/>
        <p:txBody>
          <a:bodyPr/>
          <a:lstStyle/>
          <a:p>
            <a:fld id="{13DAD56E-802A-2646-A8DB-6610A51D0FC3}" type="slidenum">
              <a:rPr lang="en-US" smtClean="0"/>
              <a:t>64</a:t>
            </a:fld>
            <a:endParaRPr lang="en-US"/>
          </a:p>
        </p:txBody>
      </p:sp>
    </p:spTree>
    <p:extLst>
      <p:ext uri="{BB962C8B-B14F-4D97-AF65-F5344CB8AC3E}">
        <p14:creationId xmlns:p14="http://schemas.microsoft.com/office/powerpoint/2010/main" val="4153970005"/>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67F112CA-C3C7-42F2-845C-96093C211FF6}"/>
              </a:ext>
            </a:extLst>
          </p:cNvPr>
          <p:cNvGraphicFramePr>
            <a:graphicFrameLocks noGrp="1"/>
          </p:cNvGraphicFramePr>
          <p:nvPr>
            <p:extLst>
              <p:ext uri="{D42A27DB-BD31-4B8C-83A1-F6EECF244321}">
                <p14:modId xmlns:p14="http://schemas.microsoft.com/office/powerpoint/2010/main" val="1580817587"/>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89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Entertainment and Leisure Options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Entertainment and leisure options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55388DC4-1020-4A88-8075-0F319290EE8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E6E87418-9607-410C-A742-43AED1654843}"/>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2" name="Graphic 31" descr="Signpost outline">
            <a:extLst>
              <a:ext uri="{FF2B5EF4-FFF2-40B4-BE49-F238E27FC236}">
                <a16:creationId xmlns:a16="http://schemas.microsoft.com/office/drawing/2014/main" id="{773BE677-9E58-452D-A6F9-77F6722B5FB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612" y="311980"/>
            <a:ext cx="699424" cy="699424"/>
          </a:xfrm>
          <a:prstGeom prst="rect">
            <a:avLst/>
          </a:prstGeom>
        </p:spPr>
      </p:pic>
      <p:graphicFrame>
        <p:nvGraphicFramePr>
          <p:cNvPr id="19" name="Table 19">
            <a:extLst>
              <a:ext uri="{FF2B5EF4-FFF2-40B4-BE49-F238E27FC236}">
                <a16:creationId xmlns:a16="http://schemas.microsoft.com/office/drawing/2014/main" id="{D65CE060-B8C3-4AB9-AB96-BDE629CDC0BC}"/>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6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18">
            <a:extLst>
              <a:ext uri="{FF2B5EF4-FFF2-40B4-BE49-F238E27FC236}">
                <a16:creationId xmlns:a16="http://schemas.microsoft.com/office/drawing/2014/main" id="{47C95C3D-EF6B-4173-9C8C-F64034272F87}"/>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3.76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3.79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Chart 15">
            <a:extLst>
              <a:ext uri="{FF2B5EF4-FFF2-40B4-BE49-F238E27FC236}">
                <a16:creationId xmlns:a16="http://schemas.microsoft.com/office/drawing/2014/main" id="{BCDDC1D9-B852-473B-842A-50237BC4A924}"/>
              </a:ext>
            </a:extLst>
          </p:cNvPr>
          <p:cNvGraphicFramePr/>
          <p:nvPr>
            <p:extLst>
              <p:ext uri="{D42A27DB-BD31-4B8C-83A1-F6EECF244321}">
                <p14:modId xmlns:p14="http://schemas.microsoft.com/office/powerpoint/2010/main" val="4147423290"/>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5" name="Chart 16" hidden="1">
            <a:extLst>
              <a:ext uri="{FF2B5EF4-FFF2-40B4-BE49-F238E27FC236}">
                <a16:creationId xmlns:a16="http://schemas.microsoft.com/office/drawing/2014/main" id="{6A49041D-D1AA-4E02-8955-4516FC581542}"/>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6" name="Chart 25" hidden="1">
            <a:extLst>
              <a:ext uri="{FF2B5EF4-FFF2-40B4-BE49-F238E27FC236}">
                <a16:creationId xmlns:a16="http://schemas.microsoft.com/office/drawing/2014/main" id="{58E3629A-5A49-42EB-8E6E-29F2886E1615}"/>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321E69D0-3340-495F-92D2-942CB9959564}"/>
              </a:ext>
            </a:extLst>
          </p:cNvPr>
          <p:cNvSpPr>
            <a:spLocks noGrp="1"/>
          </p:cNvSpPr>
          <p:nvPr>
            <p:ph type="sldNum" sz="quarter" idx="4"/>
          </p:nvPr>
        </p:nvSpPr>
        <p:spPr/>
        <p:txBody>
          <a:bodyPr/>
          <a:lstStyle/>
          <a:p>
            <a:fld id="{13DAD56E-802A-2646-A8DB-6610A51D0FC3}" type="slidenum">
              <a:rPr lang="en-US" smtClean="0"/>
              <a:t>65</a:t>
            </a:fld>
            <a:endParaRPr lang="en-US"/>
          </a:p>
        </p:txBody>
      </p:sp>
    </p:spTree>
    <p:extLst>
      <p:ext uri="{BB962C8B-B14F-4D97-AF65-F5344CB8AC3E}">
        <p14:creationId xmlns:p14="http://schemas.microsoft.com/office/powerpoint/2010/main" val="671948507"/>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le 24">
            <a:extLst>
              <a:ext uri="{FF2B5EF4-FFF2-40B4-BE49-F238E27FC236}">
                <a16:creationId xmlns:a16="http://schemas.microsoft.com/office/drawing/2014/main" id="{F19C7621-E8C7-4BCB-93D8-74236E405EC9}"/>
              </a:ext>
            </a:extLst>
          </p:cNvPr>
          <p:cNvGraphicFramePr>
            <a:graphicFrameLocks noGrp="1"/>
          </p:cNvGraphicFramePr>
          <p:nvPr>
            <p:extLst>
              <p:ext uri="{D42A27DB-BD31-4B8C-83A1-F6EECF244321}">
                <p14:modId xmlns:p14="http://schemas.microsoft.com/office/powerpoint/2010/main" val="2399574836"/>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179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Throughout the Airport – Availability of Washrooms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Availability </a:t>
            </a:r>
            <a:r>
              <a:rPr lang="en-CA" sz="800"/>
              <a:t>of washrooms/toilets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32DF992C-BA09-416C-B2D4-B48898198A5D}"/>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A26EC60E-4283-48FC-B989-130A48395484}"/>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2" name="Graphic 31" descr="Signpost outline">
            <a:extLst>
              <a:ext uri="{FF2B5EF4-FFF2-40B4-BE49-F238E27FC236}">
                <a16:creationId xmlns:a16="http://schemas.microsoft.com/office/drawing/2014/main" id="{4F8E4F97-DBBE-43F3-8F8E-53A87DE5F7E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19" name="Table 19">
            <a:extLst>
              <a:ext uri="{FF2B5EF4-FFF2-40B4-BE49-F238E27FC236}">
                <a16:creationId xmlns:a16="http://schemas.microsoft.com/office/drawing/2014/main" id="{506E6FB8-263C-4A0A-8628-302865DB84D0}"/>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1" name="Table 18">
            <a:extLst>
              <a:ext uri="{FF2B5EF4-FFF2-40B4-BE49-F238E27FC236}">
                <a16:creationId xmlns:a16="http://schemas.microsoft.com/office/drawing/2014/main" id="{540ACBB3-6A96-43F4-AC50-E3DD0FE39B41}"/>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Chart 15">
            <a:extLst>
              <a:ext uri="{FF2B5EF4-FFF2-40B4-BE49-F238E27FC236}">
                <a16:creationId xmlns:a16="http://schemas.microsoft.com/office/drawing/2014/main" id="{561A0EAB-22A1-4476-A4FB-9FAFF88561C6}"/>
              </a:ext>
            </a:extLst>
          </p:cNvPr>
          <p:cNvGraphicFramePr/>
          <p:nvPr>
            <p:extLst>
              <p:ext uri="{D42A27DB-BD31-4B8C-83A1-F6EECF244321}">
                <p14:modId xmlns:p14="http://schemas.microsoft.com/office/powerpoint/2010/main" val="2032092729"/>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5" name="Chart 16" hidden="1">
            <a:extLst>
              <a:ext uri="{FF2B5EF4-FFF2-40B4-BE49-F238E27FC236}">
                <a16:creationId xmlns:a16="http://schemas.microsoft.com/office/drawing/2014/main" id="{6FDBB684-6947-4E53-8F55-5CE16B937562}"/>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6" name="Chart 25" hidden="1">
            <a:extLst>
              <a:ext uri="{FF2B5EF4-FFF2-40B4-BE49-F238E27FC236}">
                <a16:creationId xmlns:a16="http://schemas.microsoft.com/office/drawing/2014/main" id="{47828EA9-CB8A-4766-938A-3CC331856385}"/>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345084A4-3A75-4062-B97F-C971E976EFAE}"/>
              </a:ext>
            </a:extLst>
          </p:cNvPr>
          <p:cNvSpPr>
            <a:spLocks noGrp="1"/>
          </p:cNvSpPr>
          <p:nvPr>
            <p:ph type="sldNum" sz="quarter" idx="4"/>
          </p:nvPr>
        </p:nvSpPr>
        <p:spPr/>
        <p:txBody>
          <a:bodyPr/>
          <a:lstStyle/>
          <a:p>
            <a:fld id="{13DAD56E-802A-2646-A8DB-6610A51D0FC3}" type="slidenum">
              <a:rPr lang="en-US" smtClean="0"/>
              <a:t>66</a:t>
            </a:fld>
            <a:endParaRPr lang="en-US"/>
          </a:p>
        </p:txBody>
      </p:sp>
    </p:spTree>
    <p:extLst>
      <p:ext uri="{BB962C8B-B14F-4D97-AF65-F5344CB8AC3E}">
        <p14:creationId xmlns:p14="http://schemas.microsoft.com/office/powerpoint/2010/main" val="3904146407"/>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Table 24">
            <a:extLst>
              <a:ext uri="{FF2B5EF4-FFF2-40B4-BE49-F238E27FC236}">
                <a16:creationId xmlns:a16="http://schemas.microsoft.com/office/drawing/2014/main" id="{E23756E0-7349-47B5-ACBC-4376F410D128}"/>
              </a:ext>
            </a:extLst>
          </p:cNvPr>
          <p:cNvGraphicFramePr>
            <a:graphicFrameLocks noGrp="1"/>
          </p:cNvGraphicFramePr>
          <p:nvPr>
            <p:extLst>
              <p:ext uri="{D42A27DB-BD31-4B8C-83A1-F6EECF244321}">
                <p14:modId xmlns:p14="http://schemas.microsoft.com/office/powerpoint/2010/main" val="377954556"/>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166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230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Throughout the Airport – Cleanliness of Washrooms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Cleanliness </a:t>
            </a:r>
            <a:r>
              <a:rPr lang="en-US" sz="800"/>
              <a:t>of washrooms/toilets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30" name="Rectangle 29">
            <a:extLst>
              <a:ext uri="{FF2B5EF4-FFF2-40B4-BE49-F238E27FC236}">
                <a16:creationId xmlns:a16="http://schemas.microsoft.com/office/drawing/2014/main" id="{B9076995-0937-4D55-99A6-D1D7C84401FB}"/>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19">
            <a:extLst>
              <a:ext uri="{FF2B5EF4-FFF2-40B4-BE49-F238E27FC236}">
                <a16:creationId xmlns:a16="http://schemas.microsoft.com/office/drawing/2014/main" id="{E771C843-CE41-4865-8FB2-030299DC2064}"/>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6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sp>
        <p:nvSpPr>
          <p:cNvPr id="29" name="Oval 28">
            <a:extLst>
              <a:ext uri="{FF2B5EF4-FFF2-40B4-BE49-F238E27FC236}">
                <a16:creationId xmlns:a16="http://schemas.microsoft.com/office/drawing/2014/main" id="{474C3FE1-37AF-4751-BD8E-BC985B28F011}"/>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2" name="Graphic 31" descr="Signpost outline">
            <a:extLst>
              <a:ext uri="{FF2B5EF4-FFF2-40B4-BE49-F238E27FC236}">
                <a16:creationId xmlns:a16="http://schemas.microsoft.com/office/drawing/2014/main" id="{E11AADC5-0DB8-4356-9E33-8CCB4748C45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graphicFrame>
        <p:nvGraphicFramePr>
          <p:cNvPr id="17" name="Table 18">
            <a:extLst>
              <a:ext uri="{FF2B5EF4-FFF2-40B4-BE49-F238E27FC236}">
                <a16:creationId xmlns:a16="http://schemas.microsoft.com/office/drawing/2014/main" id="{96D1EEC0-A7AE-4FCD-B918-03B873A45ED3}"/>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3.88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Chart 15">
            <a:extLst>
              <a:ext uri="{FF2B5EF4-FFF2-40B4-BE49-F238E27FC236}">
                <a16:creationId xmlns:a16="http://schemas.microsoft.com/office/drawing/2014/main" id="{5902AB66-E957-4CAB-A7CA-6E444D1C2CB1}"/>
              </a:ext>
            </a:extLst>
          </p:cNvPr>
          <p:cNvGraphicFramePr/>
          <p:nvPr>
            <p:extLst>
              <p:ext uri="{D42A27DB-BD31-4B8C-83A1-F6EECF244321}">
                <p14:modId xmlns:p14="http://schemas.microsoft.com/office/powerpoint/2010/main" val="31546018"/>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1" name="Chart 16" hidden="1">
            <a:extLst>
              <a:ext uri="{FF2B5EF4-FFF2-40B4-BE49-F238E27FC236}">
                <a16:creationId xmlns:a16="http://schemas.microsoft.com/office/drawing/2014/main" id="{47904D60-01A7-49E4-A4FC-3FBA7CF8F894}"/>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2" name="Chart 25" hidden="1">
            <a:extLst>
              <a:ext uri="{FF2B5EF4-FFF2-40B4-BE49-F238E27FC236}">
                <a16:creationId xmlns:a16="http://schemas.microsoft.com/office/drawing/2014/main" id="{AF8AD779-468B-48F3-97FF-ADB42E410F8E}"/>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604E2EAA-CB40-4499-B7AA-0522660A3116}"/>
              </a:ext>
            </a:extLst>
          </p:cNvPr>
          <p:cNvSpPr>
            <a:spLocks noGrp="1"/>
          </p:cNvSpPr>
          <p:nvPr>
            <p:ph type="sldNum" sz="quarter" idx="4"/>
          </p:nvPr>
        </p:nvSpPr>
        <p:spPr/>
        <p:txBody>
          <a:bodyPr/>
          <a:lstStyle/>
          <a:p>
            <a:fld id="{13DAD56E-802A-2646-A8DB-6610A51D0FC3}" type="slidenum">
              <a:rPr lang="en-US" smtClean="0"/>
              <a:t>67</a:t>
            </a:fld>
            <a:endParaRPr lang="en-US"/>
          </a:p>
        </p:txBody>
      </p:sp>
    </p:spTree>
    <p:extLst>
      <p:ext uri="{BB962C8B-B14F-4D97-AF65-F5344CB8AC3E}">
        <p14:creationId xmlns:p14="http://schemas.microsoft.com/office/powerpoint/2010/main" val="1888280475"/>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05348D50-2EB1-4DBA-BD04-F879B2618EF5}"/>
              </a:ext>
            </a:extLst>
          </p:cNvPr>
          <p:cNvGraphicFramePr>
            <a:graphicFrameLocks noGrp="1"/>
          </p:cNvGraphicFramePr>
          <p:nvPr>
            <p:extLst>
              <p:ext uri="{D42A27DB-BD31-4B8C-83A1-F6EECF244321}">
                <p14:modId xmlns:p14="http://schemas.microsoft.com/office/powerpoint/2010/main" val="960653480"/>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159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Airport Atmosphere – Health Safety</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Health safety</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21" name="Oval 20">
            <a:extLst>
              <a:ext uri="{FF2B5EF4-FFF2-40B4-BE49-F238E27FC236}">
                <a16:creationId xmlns:a16="http://schemas.microsoft.com/office/drawing/2014/main" id="{DE916A5B-84BC-4A0F-B5F2-2DD533B89A16}"/>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51D3A2D3-6544-4E5E-BF57-CA3ADA276BCF}"/>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6" name="Graphic 25" descr="Sanitizer outline">
            <a:extLst>
              <a:ext uri="{FF2B5EF4-FFF2-40B4-BE49-F238E27FC236}">
                <a16:creationId xmlns:a16="http://schemas.microsoft.com/office/drawing/2014/main" id="{964B81EA-DDE4-4DEE-AE94-85B1CC305C5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4636" y="293991"/>
            <a:ext cx="667336" cy="667336"/>
          </a:xfrm>
          <a:prstGeom prst="rect">
            <a:avLst/>
          </a:prstGeom>
        </p:spPr>
      </p:pic>
      <p:graphicFrame>
        <p:nvGraphicFramePr>
          <p:cNvPr id="27" name="Table 19">
            <a:extLst>
              <a:ext uri="{FF2B5EF4-FFF2-40B4-BE49-F238E27FC236}">
                <a16:creationId xmlns:a16="http://schemas.microsoft.com/office/drawing/2014/main" id="{2C754322-6652-46B4-B82F-0E3CF23A021C}"/>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2" name="Table 18">
            <a:extLst>
              <a:ext uri="{FF2B5EF4-FFF2-40B4-BE49-F238E27FC236}">
                <a16:creationId xmlns:a16="http://schemas.microsoft.com/office/drawing/2014/main" id="{B70910E9-E1E8-4B79-831B-C16819BCB3D2}"/>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4.11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Chart 15">
            <a:extLst>
              <a:ext uri="{FF2B5EF4-FFF2-40B4-BE49-F238E27FC236}">
                <a16:creationId xmlns:a16="http://schemas.microsoft.com/office/drawing/2014/main" id="{DB8EEA4F-6A7B-4F11-BB29-9D9900FFE3AD}"/>
              </a:ext>
            </a:extLst>
          </p:cNvPr>
          <p:cNvGraphicFramePr/>
          <p:nvPr>
            <p:extLst>
              <p:ext uri="{D42A27DB-BD31-4B8C-83A1-F6EECF244321}">
                <p14:modId xmlns:p14="http://schemas.microsoft.com/office/powerpoint/2010/main" val="3769707618"/>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16" hidden="1">
            <a:extLst>
              <a:ext uri="{FF2B5EF4-FFF2-40B4-BE49-F238E27FC236}">
                <a16:creationId xmlns:a16="http://schemas.microsoft.com/office/drawing/2014/main" id="{B5DD6F2B-5407-4194-A733-8A6F0FDD92C0}"/>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B950E719-46C7-4942-98BC-A37D9C95A1B8}"/>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D5761C49-032B-471F-9D62-AADBD087840D}"/>
              </a:ext>
            </a:extLst>
          </p:cNvPr>
          <p:cNvSpPr>
            <a:spLocks noGrp="1"/>
          </p:cNvSpPr>
          <p:nvPr>
            <p:ph type="sldNum" sz="quarter" idx="4"/>
          </p:nvPr>
        </p:nvSpPr>
        <p:spPr/>
        <p:txBody>
          <a:bodyPr/>
          <a:lstStyle/>
          <a:p>
            <a:fld id="{13DAD56E-802A-2646-A8DB-6610A51D0FC3}" type="slidenum">
              <a:rPr lang="en-US" smtClean="0"/>
              <a:t>68</a:t>
            </a:fld>
            <a:endParaRPr lang="en-US"/>
          </a:p>
        </p:txBody>
      </p:sp>
    </p:spTree>
    <p:extLst>
      <p:ext uri="{BB962C8B-B14F-4D97-AF65-F5344CB8AC3E}">
        <p14:creationId xmlns:p14="http://schemas.microsoft.com/office/powerpoint/2010/main" val="178523234"/>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5BE86366-F02A-499F-B20A-D9B04F202B7C}"/>
              </a:ext>
            </a:extLst>
          </p:cNvPr>
          <p:cNvGraphicFramePr>
            <a:graphicFrameLocks noGrp="1"/>
          </p:cNvGraphicFramePr>
          <p:nvPr>
            <p:extLst>
              <p:ext uri="{D42A27DB-BD31-4B8C-83A1-F6EECF244321}">
                <p14:modId xmlns:p14="http://schemas.microsoft.com/office/powerpoint/2010/main" val="4095719592"/>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98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147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234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Airport Atmosphere – Cleanliness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Cleanliness</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E20EEF62-1E56-419E-B3D5-B4AE525D3B07}"/>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524BE405-938A-474B-AE1B-F042FE416A06}"/>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anitizer outline">
            <a:extLst>
              <a:ext uri="{FF2B5EF4-FFF2-40B4-BE49-F238E27FC236}">
                <a16:creationId xmlns:a16="http://schemas.microsoft.com/office/drawing/2014/main" id="{734FC0DC-4564-45D7-9C7C-265FF79FFF9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4636" y="293991"/>
            <a:ext cx="667336" cy="667336"/>
          </a:xfrm>
          <a:prstGeom prst="rect">
            <a:avLst/>
          </a:prstGeom>
        </p:spPr>
      </p:pic>
      <p:graphicFrame>
        <p:nvGraphicFramePr>
          <p:cNvPr id="26" name="Table 19">
            <a:extLst>
              <a:ext uri="{FF2B5EF4-FFF2-40B4-BE49-F238E27FC236}">
                <a16:creationId xmlns:a16="http://schemas.microsoft.com/office/drawing/2014/main" id="{625B3AB7-0BF7-498E-956A-A40E8E029B0A}"/>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9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18">
            <a:extLst>
              <a:ext uri="{FF2B5EF4-FFF2-40B4-BE49-F238E27FC236}">
                <a16:creationId xmlns:a16="http://schemas.microsoft.com/office/drawing/2014/main" id="{90A7055B-1E2F-4D98-80C0-B55442669474}"/>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3.99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FFE9125A-9D7F-4E6D-BD2A-AD94AF26FB31}"/>
              </a:ext>
            </a:extLst>
          </p:cNvPr>
          <p:cNvGraphicFramePr/>
          <p:nvPr>
            <p:extLst>
              <p:ext uri="{D42A27DB-BD31-4B8C-83A1-F6EECF244321}">
                <p14:modId xmlns:p14="http://schemas.microsoft.com/office/powerpoint/2010/main" val="1214746804"/>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88497FCB-0752-4B6E-9270-0A2EB9556D57}"/>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C8CC6F05-8DA3-44FA-8D64-7D0FDD99E34B}"/>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E89D374F-9461-49AA-B4C7-3963C743DF3A}"/>
              </a:ext>
            </a:extLst>
          </p:cNvPr>
          <p:cNvSpPr>
            <a:spLocks noGrp="1"/>
          </p:cNvSpPr>
          <p:nvPr>
            <p:ph type="sldNum" sz="quarter" idx="4"/>
          </p:nvPr>
        </p:nvSpPr>
        <p:spPr/>
        <p:txBody>
          <a:bodyPr/>
          <a:lstStyle/>
          <a:p>
            <a:fld id="{13DAD56E-802A-2646-A8DB-6610A51D0FC3}" type="slidenum">
              <a:rPr lang="en-US" smtClean="0"/>
              <a:t>69</a:t>
            </a:fld>
            <a:endParaRPr lang="en-US"/>
          </a:p>
        </p:txBody>
      </p:sp>
    </p:spTree>
    <p:extLst>
      <p:ext uri="{BB962C8B-B14F-4D97-AF65-F5344CB8AC3E}">
        <p14:creationId xmlns:p14="http://schemas.microsoft.com/office/powerpoint/2010/main" val="1943813183"/>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834DB8-7435-431C-9FEE-64934FC5E019}"/>
              </a:ext>
            </a:extLst>
          </p:cNvPr>
          <p:cNvSpPr>
            <a:spLocks noGrp="1"/>
          </p:cNvSpPr>
          <p:nvPr>
            <p:ph type="title"/>
          </p:nvPr>
        </p:nvSpPr>
        <p:spPr/>
        <p:txBody>
          <a:bodyPr>
            <a:normAutofit/>
          </a:bodyPr>
          <a:lstStyle/>
          <a:p>
            <a:r>
              <a:rPr lang="en-CA" b="1"/>
              <a:t>Methodology at a Glance</a:t>
            </a:r>
            <a:br>
              <a:rPr lang="en-CA" b="0"/>
            </a:br>
            <a:r>
              <a:rPr lang="en-CA" b="0">
                <a:solidFill>
                  <a:schemeClr val="bg2"/>
                </a:solidFill>
              </a:rPr>
              <a:t>Objective of the Programme </a:t>
            </a:r>
            <a:endParaRPr lang="en-CA" b="0"/>
          </a:p>
        </p:txBody>
      </p:sp>
      <p:sp>
        <p:nvSpPr>
          <p:cNvPr id="8" name="Subtitle 2">
            <a:extLst>
              <a:ext uri="{FF2B5EF4-FFF2-40B4-BE49-F238E27FC236}">
                <a16:creationId xmlns:a16="http://schemas.microsoft.com/office/drawing/2014/main" id="{3CB743B4-379A-451C-87B5-A1D46818CAA3}"/>
              </a:ext>
            </a:extLst>
          </p:cNvPr>
          <p:cNvSpPr>
            <a:spLocks noGrp="1"/>
          </p:cNvSpPr>
          <p:nvPr>
            <p:ph type="subTitle" idx="1"/>
          </p:nvPr>
        </p:nvSpPr>
        <p:spPr>
          <a:xfrm>
            <a:off x="536497" y="1265040"/>
            <a:ext cx="11300827" cy="4810548"/>
          </a:xfrm>
        </p:spPr>
        <p:txBody>
          <a:bodyPr/>
          <a:lstStyle/>
          <a:p>
            <a:pPr marL="0" indent="0" algn="just">
              <a:buNone/>
            </a:pPr>
            <a:r>
              <a:rPr lang="en-CA">
                <a:solidFill>
                  <a:schemeClr val="tx1">
                    <a:lumMod val="85000"/>
                    <a:lumOff val="15000"/>
                  </a:schemeClr>
                </a:solidFill>
              </a:rPr>
              <a:t>ACI ASQ Departures is a benchmarking programme measuring passengers’ experience while they are at the airport.</a:t>
            </a:r>
          </a:p>
          <a:p>
            <a:pPr marL="0" indent="0" algn="just">
              <a:buNone/>
            </a:pPr>
            <a:endParaRPr lang="en-CA">
              <a:solidFill>
                <a:schemeClr val="tx1">
                  <a:lumMod val="85000"/>
                  <a:lumOff val="15000"/>
                </a:schemeClr>
              </a:solidFill>
            </a:endParaRPr>
          </a:p>
          <a:p>
            <a:pPr marL="0" indent="0" algn="just">
              <a:buNone/>
            </a:pPr>
            <a:endParaRPr lang="en-CA">
              <a:solidFill>
                <a:schemeClr val="tx1">
                  <a:lumMod val="85000"/>
                  <a:lumOff val="15000"/>
                </a:schemeClr>
              </a:solidFill>
            </a:endParaRPr>
          </a:p>
          <a:p>
            <a:pPr marL="0" indent="0" algn="just">
              <a:buNone/>
            </a:pPr>
            <a:endParaRPr lang="en-CA">
              <a:solidFill>
                <a:schemeClr val="tx1">
                  <a:lumMod val="85000"/>
                  <a:lumOff val="15000"/>
                </a:schemeClr>
              </a:solidFill>
            </a:endParaRPr>
          </a:p>
          <a:p>
            <a:pPr marL="0" indent="0" algn="just">
              <a:buNone/>
            </a:pPr>
            <a:endParaRPr lang="en-CA">
              <a:solidFill>
                <a:schemeClr val="tx1">
                  <a:lumMod val="85000"/>
                  <a:lumOff val="15000"/>
                </a:schemeClr>
              </a:solidFill>
            </a:endParaRPr>
          </a:p>
          <a:p>
            <a:pPr marL="0" indent="0" algn="just">
              <a:buNone/>
            </a:pPr>
            <a:endParaRPr lang="en-CA">
              <a:solidFill>
                <a:schemeClr val="tx1">
                  <a:lumMod val="85000"/>
                  <a:lumOff val="15000"/>
                </a:schemeClr>
              </a:solidFill>
            </a:endParaRPr>
          </a:p>
          <a:p>
            <a:pPr marL="0" indent="0" algn="just">
              <a:buNone/>
            </a:pPr>
            <a:endParaRPr lang="en-CA">
              <a:solidFill>
                <a:schemeClr val="tx1">
                  <a:lumMod val="85000"/>
                  <a:lumOff val="15000"/>
                </a:schemeClr>
              </a:solidFill>
            </a:endParaRPr>
          </a:p>
          <a:p>
            <a:pPr marL="0" indent="0" algn="just">
              <a:buNone/>
            </a:pPr>
            <a:endParaRPr lang="en-CA" sz="1200">
              <a:solidFill>
                <a:schemeClr val="tx1">
                  <a:lumMod val="85000"/>
                  <a:lumOff val="15000"/>
                </a:schemeClr>
              </a:solidFill>
            </a:endParaRPr>
          </a:p>
          <a:p>
            <a:pPr marL="0" indent="0" algn="just">
              <a:spcAft>
                <a:spcPts val="600"/>
              </a:spcAft>
              <a:buNone/>
            </a:pPr>
            <a:r>
              <a:rPr lang="en-US">
                <a:solidFill>
                  <a:schemeClr val="tx1">
                    <a:lumMod val="85000"/>
                    <a:lumOff val="15000"/>
                  </a:schemeClr>
                </a:solidFill>
              </a:rPr>
              <a:t>The Departures Survey’s main objective is to provide the participating airports with the research tools and consumer insights to better understand passengers’ views with respect to the overall journey at the airport:</a:t>
            </a:r>
          </a:p>
          <a:p>
            <a:pPr marL="280988" indent="-280988" algn="just">
              <a:spcAft>
                <a:spcPts val="600"/>
              </a:spcAft>
              <a:buFont typeface="Wingdings 2" panose="05020102010507070707" pitchFamily="18" charset="2"/>
              <a:buChar char=""/>
            </a:pPr>
            <a:r>
              <a:rPr lang="en-US">
                <a:solidFill>
                  <a:schemeClr val="tx1">
                    <a:lumMod val="85000"/>
                    <a:lumOff val="15000"/>
                  </a:schemeClr>
                </a:solidFill>
              </a:rPr>
              <a:t>How passengers rate an airport’s services</a:t>
            </a:r>
          </a:p>
          <a:p>
            <a:pPr marL="280988" indent="-280988" algn="just">
              <a:spcAft>
                <a:spcPts val="600"/>
              </a:spcAft>
              <a:buFont typeface="Wingdings 2" panose="05020102010507070707" pitchFamily="18" charset="2"/>
              <a:buChar char=""/>
            </a:pPr>
            <a:r>
              <a:rPr lang="en-US">
                <a:solidFill>
                  <a:schemeClr val="tx1">
                    <a:lumMod val="85000"/>
                    <a:lumOff val="15000"/>
                  </a:schemeClr>
                </a:solidFill>
              </a:rPr>
              <a:t>How an airport compares to others around the world by traffic type, size, region, etc.</a:t>
            </a:r>
          </a:p>
          <a:p>
            <a:pPr marL="280988" indent="-280988" algn="just">
              <a:spcAft>
                <a:spcPts val="600"/>
              </a:spcAft>
              <a:buFont typeface="Wingdings 2" panose="05020102010507070707" pitchFamily="18" charset="2"/>
              <a:buChar char=""/>
            </a:pPr>
            <a:r>
              <a:rPr lang="en-US">
                <a:solidFill>
                  <a:schemeClr val="tx1">
                    <a:lumMod val="85000"/>
                    <a:lumOff val="15000"/>
                  </a:schemeClr>
                </a:solidFill>
              </a:rPr>
              <a:t>Which aspects are of particular importance for a specific airport</a:t>
            </a:r>
          </a:p>
          <a:p>
            <a:pPr marL="280988" indent="-280988" algn="just">
              <a:spcAft>
                <a:spcPts val="600"/>
              </a:spcAft>
              <a:buFont typeface="Wingdings 2" panose="05020102010507070707" pitchFamily="18" charset="2"/>
              <a:buChar char=""/>
            </a:pPr>
            <a:r>
              <a:rPr lang="en-US">
                <a:solidFill>
                  <a:schemeClr val="tx1">
                    <a:lumMod val="85000"/>
                    <a:lumOff val="15000"/>
                  </a:schemeClr>
                </a:solidFill>
              </a:rPr>
              <a:t>How does the satisfaction impact passengers’ emotional state and experience</a:t>
            </a:r>
          </a:p>
          <a:p>
            <a:pPr marL="280988" indent="-280988" algn="just">
              <a:buFont typeface="Wingdings 2" panose="05020102010507070707" pitchFamily="18" charset="2"/>
              <a:buChar char=""/>
            </a:pPr>
            <a:r>
              <a:rPr lang="en-US">
                <a:solidFill>
                  <a:schemeClr val="tx1">
                    <a:lumMod val="85000"/>
                    <a:lumOff val="15000"/>
                  </a:schemeClr>
                </a:solidFill>
              </a:rPr>
              <a:t>How passengers’ perceptions and priorities are evolving over time</a:t>
            </a:r>
          </a:p>
        </p:txBody>
      </p:sp>
      <p:sp>
        <p:nvSpPr>
          <p:cNvPr id="5" name="Slide Number Placeholder 4">
            <a:extLst>
              <a:ext uri="{FF2B5EF4-FFF2-40B4-BE49-F238E27FC236}">
                <a16:creationId xmlns:a16="http://schemas.microsoft.com/office/drawing/2014/main" id="{251C7177-CA4B-4766-876F-4836E72C1B7B}"/>
              </a:ext>
            </a:extLst>
          </p:cNvPr>
          <p:cNvSpPr>
            <a:spLocks noGrp="1"/>
          </p:cNvSpPr>
          <p:nvPr>
            <p:ph type="sldNum" sz="quarter" idx="4"/>
          </p:nvPr>
        </p:nvSpPr>
        <p:spPr/>
        <p:txBody>
          <a:bodyPr/>
          <a:lstStyle/>
          <a:p>
            <a:fld id="{13DAD56E-802A-2646-A8DB-6610A51D0FC3}" type="slidenum">
              <a:rPr lang="en-US" smtClean="0"/>
              <a:t>7</a:t>
            </a:fld>
            <a:endParaRPr lang="en-US"/>
          </a:p>
        </p:txBody>
      </p:sp>
      <p:sp>
        <p:nvSpPr>
          <p:cNvPr id="6" name="Rectangle 5">
            <a:extLst>
              <a:ext uri="{FF2B5EF4-FFF2-40B4-BE49-F238E27FC236}">
                <a16:creationId xmlns:a16="http://schemas.microsoft.com/office/drawing/2014/main" id="{DEA00F0F-8E6A-4407-970C-9B8A7DE0F44A}"/>
              </a:ext>
            </a:extLst>
          </p:cNvPr>
          <p:cNvSpPr/>
          <p:nvPr/>
        </p:nvSpPr>
        <p:spPr>
          <a:xfrm>
            <a:off x="619125" y="1839309"/>
            <a:ext cx="10987246" cy="1456550"/>
          </a:xfrm>
          <a:prstGeom prst="rect">
            <a:avLst/>
          </a:prstGeom>
          <a:solidFill>
            <a:schemeClr val="accent1">
              <a:lumMod val="20000"/>
              <a:lumOff val="80000"/>
            </a:schemeClr>
          </a:solidFill>
          <a:ln>
            <a:no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just" defTabSz="914400" rtl="0" eaLnBrk="1" fontAlgn="auto" latinLnBrk="0" hangingPunct="1">
              <a:lnSpc>
                <a:spcPct val="100000"/>
              </a:lnSpc>
              <a:spcBef>
                <a:spcPct val="0"/>
              </a:spcBef>
              <a:spcAft>
                <a:spcPts val="1200"/>
              </a:spcAft>
              <a:buClrTx/>
              <a:buSzTx/>
              <a:buFontTx/>
              <a:buNone/>
              <a:defRPr/>
            </a:pPr>
            <a:r>
              <a:rPr kumimoji="0" lang="en-US" sz="1600" b="0" i="1"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rPr>
              <a:t>In today’s competitive world, providing a service is not enough. Consumers are expecting an experience.</a:t>
            </a:r>
            <a:r>
              <a:rPr kumimoji="0" lang="en-US" sz="160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rPr>
              <a:t> </a:t>
            </a:r>
          </a:p>
          <a:p>
            <a:pPr marL="280988" marR="0" lvl="0" indent="-280988" algn="just" defTabSz="914400" rtl="0" eaLnBrk="1" fontAlgn="auto" latinLnBrk="0" hangingPunct="1">
              <a:lnSpc>
                <a:spcPct val="100000"/>
              </a:lnSpc>
              <a:spcBef>
                <a:spcPct val="0"/>
              </a:spcBef>
              <a:spcAft>
                <a:spcPts val="600"/>
              </a:spcAft>
              <a:buClrTx/>
              <a:buSzTx/>
              <a:buFont typeface="Wingdings 2" panose="05020102010507070707" pitchFamily="18" charset="2"/>
              <a:buChar char=""/>
              <a:defRPr/>
            </a:pPr>
            <a:r>
              <a:rPr kumimoji="0" lang="en-US" sz="1600" b="1"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rPr>
              <a:t>Service quality </a:t>
            </a:r>
            <a:r>
              <a:rPr kumimoji="0" lang="en-US" sz="160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rPr>
              <a:t>is about customers evaluating the quality of each step required to deliver a service.</a:t>
            </a:r>
          </a:p>
          <a:p>
            <a:pPr marL="280988" marR="0" lvl="0" indent="-280988" algn="just" defTabSz="914400" rtl="0" eaLnBrk="1" fontAlgn="auto" latinLnBrk="0" hangingPunct="1">
              <a:lnSpc>
                <a:spcPct val="100000"/>
              </a:lnSpc>
              <a:spcBef>
                <a:spcPct val="0"/>
              </a:spcBef>
              <a:spcAft>
                <a:spcPct val="0"/>
              </a:spcAft>
              <a:buClrTx/>
              <a:buSzTx/>
              <a:buFont typeface="Wingdings 2" panose="05020102010507070707" pitchFamily="18" charset="2"/>
              <a:buChar char=""/>
              <a:defRPr/>
            </a:pPr>
            <a:r>
              <a:rPr kumimoji="0" lang="en-US" sz="1600" b="1"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rPr>
              <a:t>Customer experience </a:t>
            </a:r>
            <a:r>
              <a:rPr kumimoji="0" lang="en-US" sz="160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rPr>
              <a:t>is about what customers feel and remember of the service quality delivered.</a:t>
            </a:r>
          </a:p>
        </p:txBody>
      </p:sp>
    </p:spTree>
    <p:extLst>
      <p:ext uri="{BB962C8B-B14F-4D97-AF65-F5344CB8AC3E}">
        <p14:creationId xmlns:p14="http://schemas.microsoft.com/office/powerpoint/2010/main" val="427305669"/>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24">
            <a:extLst>
              <a:ext uri="{FF2B5EF4-FFF2-40B4-BE49-F238E27FC236}">
                <a16:creationId xmlns:a16="http://schemas.microsoft.com/office/drawing/2014/main" id="{8D390187-62D2-4C5A-BCB7-18344FCE0022}"/>
              </a:ext>
            </a:extLst>
          </p:cNvPr>
          <p:cNvGraphicFramePr>
            <a:graphicFrameLocks noGrp="1"/>
          </p:cNvGraphicFramePr>
          <p:nvPr>
            <p:extLst>
              <p:ext uri="{D42A27DB-BD31-4B8C-83A1-F6EECF244321}">
                <p14:modId xmlns:p14="http://schemas.microsoft.com/office/powerpoint/2010/main" val="887071747"/>
              </p:ext>
            </p:extLst>
          </p:nvPr>
        </p:nvGraphicFramePr>
        <p:xfrm>
          <a:off x="357394" y="1792681"/>
          <a:ext cx="11498097" cy="4053915"/>
        </p:xfrm>
        <a:graphic>
          <a:graphicData uri="http://schemas.openxmlformats.org/drawingml/2006/table">
            <a:tbl>
              <a:tblPr firstRow="1" bandRow="1">
                <a:tableStyleId>{69CF1AB2-1976-4502-BF36-3FF5EA218861}</a:tableStyleId>
              </a:tblPr>
              <a:tblGrid>
                <a:gridCol w="449484">
                  <a:extLst>
                    <a:ext uri="{9D8B030D-6E8A-4147-A177-3AD203B41FA5}">
                      <a16:colId xmlns:a16="http://schemas.microsoft.com/office/drawing/2014/main" val="1514822837"/>
                    </a:ext>
                  </a:extLst>
                </a:gridCol>
                <a:gridCol w="483316">
                  <a:extLst>
                    <a:ext uri="{9D8B030D-6E8A-4147-A177-3AD203B41FA5}">
                      <a16:colId xmlns:a16="http://schemas.microsoft.com/office/drawing/2014/main" val="695719980"/>
                    </a:ext>
                  </a:extLst>
                </a:gridCol>
                <a:gridCol w="2899899">
                  <a:extLst>
                    <a:ext uri="{9D8B030D-6E8A-4147-A177-3AD203B41FA5}">
                      <a16:colId xmlns:a16="http://schemas.microsoft.com/office/drawing/2014/main" val="2746185252"/>
                    </a:ext>
                  </a:extLst>
                </a:gridCol>
                <a:gridCol w="449484">
                  <a:extLst>
                    <a:ext uri="{9D8B030D-6E8A-4147-A177-3AD203B41FA5}">
                      <a16:colId xmlns:a16="http://schemas.microsoft.com/office/drawing/2014/main" val="580442385"/>
                    </a:ext>
                  </a:extLst>
                </a:gridCol>
                <a:gridCol w="483316">
                  <a:extLst>
                    <a:ext uri="{9D8B030D-6E8A-4147-A177-3AD203B41FA5}">
                      <a16:colId xmlns:a16="http://schemas.microsoft.com/office/drawing/2014/main" val="815083656"/>
                    </a:ext>
                  </a:extLst>
                </a:gridCol>
                <a:gridCol w="2899899">
                  <a:extLst>
                    <a:ext uri="{9D8B030D-6E8A-4147-A177-3AD203B41FA5}">
                      <a16:colId xmlns:a16="http://schemas.microsoft.com/office/drawing/2014/main" val="763724198"/>
                    </a:ext>
                  </a:extLst>
                </a:gridCol>
                <a:gridCol w="449484">
                  <a:extLst>
                    <a:ext uri="{9D8B030D-6E8A-4147-A177-3AD203B41FA5}">
                      <a16:colId xmlns:a16="http://schemas.microsoft.com/office/drawing/2014/main" val="933788058"/>
                    </a:ext>
                  </a:extLst>
                </a:gridCol>
                <a:gridCol w="483316">
                  <a:extLst>
                    <a:ext uri="{9D8B030D-6E8A-4147-A177-3AD203B41FA5}">
                      <a16:colId xmlns:a16="http://schemas.microsoft.com/office/drawing/2014/main" val="4046288609"/>
                    </a:ext>
                  </a:extLst>
                </a:gridCol>
                <a:gridCol w="2899899">
                  <a:extLst>
                    <a:ext uri="{9D8B030D-6E8A-4147-A177-3AD203B41FA5}">
                      <a16:colId xmlns:a16="http://schemas.microsoft.com/office/drawing/2014/main" val="2316214644"/>
                    </a:ext>
                  </a:extLst>
                </a:gridCol>
              </a:tblGrid>
              <a:tr h="171868">
                <a:tc gridSpan="2">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205060">
                <a:tc>
                  <a:txBody>
                    <a:bodyPr/>
                    <a:lstStyle/>
                    <a:p>
                      <a:pPr algn="ctr"/>
                      <a:r>
                        <a:rPr lang="en-CA" sz="700" b="1">
                          <a:solidFill>
                            <a:schemeClr val="tx1"/>
                          </a:solidFill>
                          <a:latin typeface="Arial" panose="020B0604020202020204" pitchFamily="34" charset="0"/>
                          <a:cs typeface="Arial" panose="020B0604020202020204" pitchFamily="34" charset="0"/>
                        </a:rPr>
                        <a:t>Custom 
 Panel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r>
                        <a:rPr lang="en-CA" sz="700" b="1">
                          <a:solidFill>
                            <a:schemeClr val="tx1"/>
                          </a:solidFill>
                          <a:latin typeface="Arial" panose="020B0604020202020204" pitchFamily="34" charset="0"/>
                          <a:cs typeface="Arial" panose="020B0604020202020204" pitchFamily="34" charset="0"/>
                        </a:rPr>
                        <a:t>ASQ 
 Global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ct val="0"/>
                        </a:spcBef>
                        <a:spcAft>
                          <a:spcPct val="0"/>
                        </a:spcAft>
                        <a:buClrTx/>
                        <a:buSzTx/>
                        <a:buFontTx/>
                        <a:buNone/>
                        <a:defRPr/>
                      </a:pP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118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187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190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333517">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CA" sz="800" b="1">
                          <a:solidFill>
                            <a:schemeClr val="tx1"/>
                          </a:solidFill>
                          <a:latin typeface="Arial" panose="020B0604020202020204" pitchFamily="34" charset="0"/>
                          <a:cs typeface="Arial" panose="020B0604020202020204" pitchFamily="34" charset="0"/>
                        </a:rPr>
                        <a:t>217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333517">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333517">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latinLnBrk="0" hangingPunct="1"/>
                      <a:endParaRPr lang="en-CA" sz="800" b="1" kern="1200">
                        <a:solidFill>
                          <a:schemeClr val="tx1"/>
                        </a:solidFill>
                        <a:latin typeface="Arial" panose="020B0604020202020204" pitchFamily="34" charset="0"/>
                        <a:ea typeface="+mn-ea"/>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8635976"/>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normAutofit/>
          </a:bodyPr>
          <a:lstStyle/>
          <a:p>
            <a:r>
              <a:rPr lang="en-US" sz="2400" b="1">
                <a:solidFill>
                  <a:srgbClr val="003A8C"/>
                </a:solidFill>
                <a:latin typeface="Helvetica" panose="020B0604020202020204" pitchFamily="34" charset="0"/>
                <a:cs typeface="Helvetica" panose="020B0604020202020204" pitchFamily="34" charset="0"/>
              </a:rPr>
              <a:t>BWI – Ranking Within the Customized Panel</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Airport Atmosphere – Ambience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Ambience</a:t>
            </a:r>
          </a:p>
          <a:p>
            <a:pPr>
              <a:spcBef>
                <a:spcPct val="0"/>
              </a:spcBef>
            </a:pPr>
            <a:r>
              <a:rPr lang="en-US" sz="800" i="1">
                <a:solidFill>
                  <a:schemeClr val="tx1">
                    <a:lumMod val="85000"/>
                    <a:lumOff val="15000"/>
                  </a:schemeClr>
                </a:solidFill>
                <a:latin typeface="Arial" panose="020B0604020202020204" pitchFamily="34" charset="0"/>
                <a:cs typeface="Arial" panose="020B0604020202020204" pitchFamily="34" charset="0"/>
              </a:rPr>
              <a:t>Rank is calculated out of total participating airports (ASQ Global= </a:t>
            </a:r>
            <a:r>
              <a:rPr lang="en-US"/>
              <a:t>319</a:t>
            </a:r>
            <a:r>
              <a:rPr lang="en-US" sz="800" i="1">
                <a:solidFill>
                  <a:schemeClr val="tx1">
                    <a:lumMod val="85000"/>
                    <a:lumOff val="15000"/>
                  </a:schemeClr>
                </a:solidFill>
                <a:latin typeface="Arial" panose="020B0604020202020204" pitchFamily="34" charset="0"/>
                <a:cs typeface="Arial" panose="020B0604020202020204" pitchFamily="34" charset="0"/>
              </a:rPr>
              <a:t>) and amongst the customized panel.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the </a:t>
            </a:r>
            <a:r>
              <a:rPr lang="en-CA">
                <a:ea typeface="Times New Roman" panose="02020603050405020304" pitchFamily="18" charset="0"/>
              </a:rPr>
              <a:t>customized panel.</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EE44B22D-EA69-4A5E-9621-4167714F2B1C}"/>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65FAD570-020E-45E0-AEFF-DE5EE3C2C34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1" name="Graphic 20" descr="Sanitizer outline">
            <a:extLst>
              <a:ext uri="{FF2B5EF4-FFF2-40B4-BE49-F238E27FC236}">
                <a16:creationId xmlns:a16="http://schemas.microsoft.com/office/drawing/2014/main" id="{DCBD338E-A1B6-4C5B-9422-314C0037701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4636" y="293991"/>
            <a:ext cx="667336" cy="667336"/>
          </a:xfrm>
          <a:prstGeom prst="rect">
            <a:avLst/>
          </a:prstGeom>
        </p:spPr>
      </p:pic>
      <p:graphicFrame>
        <p:nvGraphicFramePr>
          <p:cNvPr id="26" name="Table 19">
            <a:extLst>
              <a:ext uri="{FF2B5EF4-FFF2-40B4-BE49-F238E27FC236}">
                <a16:creationId xmlns:a16="http://schemas.microsoft.com/office/drawing/2014/main" id="{3577412D-C8D7-4F7B-BC6E-0CFCFB561E46}"/>
              </a:ext>
            </a:extLst>
          </p:cNvPr>
          <p:cNvGraphicFramePr>
            <a:graphicFrameLocks noGrp="1"/>
          </p:cNvGraphicFramePr>
          <p:nvPr/>
        </p:nvGraphicFramePr>
        <p:xfrm>
          <a:off x="8324034" y="1255081"/>
          <a:ext cx="3420000" cy="252000"/>
        </p:xfrm>
        <a:graphic>
          <a:graphicData uri="http://schemas.openxmlformats.org/drawingml/2006/table">
            <a:tbl>
              <a:tblPr firstRow="1" bandRow="1">
                <a:tableStyleId>{69CF1AB2-1976-4502-BF36-3FF5EA218861}</a:tableStyleId>
              </a:tblPr>
              <a:tblGrid>
                <a:gridCol w="2618286">
                  <a:extLst>
                    <a:ext uri="{9D8B030D-6E8A-4147-A177-3AD203B41FA5}">
                      <a16:colId xmlns:a16="http://schemas.microsoft.com/office/drawing/2014/main" val="2939164955"/>
                    </a:ext>
                  </a:extLst>
                </a:gridCol>
                <a:gridCol w="80171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Within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9 / 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18">
            <a:extLst>
              <a:ext uri="{FF2B5EF4-FFF2-40B4-BE49-F238E27FC236}">
                <a16:creationId xmlns:a16="http://schemas.microsoft.com/office/drawing/2014/main" id="{3060B63D-C919-4787-A138-DF905176A4D8}"/>
              </a:ext>
            </a:extLst>
          </p:cNvPr>
          <p:cNvGraphicFramePr>
            <a:graphicFrameLocks noGrp="1"/>
          </p:cNvGraphicFramePr>
          <p:nvPr/>
        </p:nvGraphicFramePr>
        <p:xfrm>
          <a:off x="438675" y="1255081"/>
          <a:ext cx="5724878" cy="252000"/>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gridCol w="180000">
                  <a:extLst>
                    <a:ext uri="{9D8B030D-6E8A-4147-A177-3AD203B41FA5}">
                      <a16:colId xmlns:a16="http://schemas.microsoft.com/office/drawing/2014/main" val="427589944"/>
                    </a:ext>
                  </a:extLst>
                </a:gridCol>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2000">
                <a:tc>
                  <a:txBody>
                    <a:bodyPr/>
                    <a:lstStyle/>
                    <a:p>
                      <a:pPr algn="ctr"/>
                      <a:r>
                        <a:rPr lang="en-CA" sz="1050" b="1">
                          <a:solidFill>
                            <a:schemeClr val="bg1"/>
                          </a:solidFill>
                          <a:latin typeface="Arial" panose="020B0604020202020204" pitchFamily="34" charset="0"/>
                          <a:cs typeface="Arial" panose="020B0604020202020204" pitchFamily="34" charset="0"/>
                        </a:rPr>
                        <a:t>Average Customized Panel</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lang="en-CA" sz="1050" b="1">
                        <a:solidFill>
                          <a:schemeClr val="tx1">
                            <a:lumMod val="65000"/>
                            <a:lumOff val="35000"/>
                          </a:schemeClr>
                        </a:solidFill>
                        <a:latin typeface="Arial" panose="020B0604020202020204" pitchFamily="34" charset="0"/>
                        <a:cs typeface="Arial" panose="020B0604020202020204" pitchFamily="34" charset="0"/>
                      </a:endParaRP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C00000"/>
                          </a:solidFill>
                          <a:latin typeface="Arial" panose="020B0604020202020204" pitchFamily="34" charset="0"/>
                          <a:cs typeface="Arial" panose="020B0604020202020204" pitchFamily="34" charset="0"/>
                        </a:rPr>
                        <a:t>3.95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5">
            <a:extLst>
              <a:ext uri="{FF2B5EF4-FFF2-40B4-BE49-F238E27FC236}">
                <a16:creationId xmlns:a16="http://schemas.microsoft.com/office/drawing/2014/main" id="{C53AC4B0-CCA3-43DC-9C3B-A858FAFE198B}"/>
              </a:ext>
            </a:extLst>
          </p:cNvPr>
          <p:cNvGraphicFramePr/>
          <p:nvPr>
            <p:extLst>
              <p:ext uri="{D42A27DB-BD31-4B8C-83A1-F6EECF244321}">
                <p14:modId xmlns:p14="http://schemas.microsoft.com/office/powerpoint/2010/main" val="1687428192"/>
              </p:ext>
            </p:extLst>
          </p:nvPr>
        </p:nvGraphicFramePr>
        <p:xfrm>
          <a:off x="1324934" y="2042527"/>
          <a:ext cx="2266950" cy="3880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6" hidden="1">
            <a:extLst>
              <a:ext uri="{FF2B5EF4-FFF2-40B4-BE49-F238E27FC236}">
                <a16:creationId xmlns:a16="http://schemas.microsoft.com/office/drawing/2014/main" id="{6523443C-D368-4AB1-9FD9-DB1F6088B577}"/>
              </a:ext>
            </a:extLst>
          </p:cNvPr>
          <p:cNvGraphicFramePr/>
          <p:nvPr>
            <p:extLst>
              <p:ext uri="{D42A27DB-BD31-4B8C-83A1-F6EECF244321}">
                <p14:modId xmlns:p14="http://schemas.microsoft.com/office/powerpoint/2010/main" val="2325641649"/>
              </p:ext>
            </p:extLst>
          </p:nvPr>
        </p:nvGraphicFramePr>
        <p:xfrm>
          <a:off x="5163509" y="2042527"/>
          <a:ext cx="2266950" cy="388075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5" hidden="1">
            <a:extLst>
              <a:ext uri="{FF2B5EF4-FFF2-40B4-BE49-F238E27FC236}">
                <a16:creationId xmlns:a16="http://schemas.microsoft.com/office/drawing/2014/main" id="{AA07B844-C25D-41EE-8BE2-561F36B90434}"/>
              </a:ext>
            </a:extLst>
          </p:cNvPr>
          <p:cNvGraphicFramePr/>
          <p:nvPr>
            <p:extLst>
              <p:ext uri="{D42A27DB-BD31-4B8C-83A1-F6EECF244321}">
                <p14:modId xmlns:p14="http://schemas.microsoft.com/office/powerpoint/2010/main" val="1494564106"/>
              </p:ext>
            </p:extLst>
          </p:nvPr>
        </p:nvGraphicFramePr>
        <p:xfrm>
          <a:off x="9002084" y="2042527"/>
          <a:ext cx="2266950" cy="3880753"/>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2C25F58D-02EA-43BB-8C0F-31E90B7104AA}"/>
              </a:ext>
            </a:extLst>
          </p:cNvPr>
          <p:cNvSpPr>
            <a:spLocks noGrp="1"/>
          </p:cNvSpPr>
          <p:nvPr>
            <p:ph type="sldNum" sz="quarter" idx="4"/>
          </p:nvPr>
        </p:nvSpPr>
        <p:spPr/>
        <p:txBody>
          <a:bodyPr/>
          <a:lstStyle/>
          <a:p>
            <a:fld id="{13DAD56E-802A-2646-A8DB-6610A51D0FC3}" type="slidenum">
              <a:rPr lang="en-US" smtClean="0"/>
              <a:t>70</a:t>
            </a:fld>
            <a:endParaRPr lang="en-US"/>
          </a:p>
        </p:txBody>
      </p:sp>
    </p:spTree>
    <p:extLst>
      <p:ext uri="{BB962C8B-B14F-4D97-AF65-F5344CB8AC3E}">
        <p14:creationId xmlns:p14="http://schemas.microsoft.com/office/powerpoint/2010/main" val="3059483587"/>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68F4044D-6FB0-44AE-9CD6-7D1456DC42F2}"/>
              </a:ext>
            </a:extLst>
          </p:cNvPr>
          <p:cNvSpPr/>
          <p:nvPr/>
        </p:nvSpPr>
        <p:spPr>
          <a:xfrm>
            <a:off x="625234" y="3534019"/>
            <a:ext cx="1442416" cy="1433370"/>
          </a:xfrm>
          <a:prstGeom prst="ellipse">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81E428F-C67A-40D7-8C1C-DA4A103063C3}"/>
              </a:ext>
            </a:extLst>
          </p:cNvPr>
          <p:cNvSpPr txBox="1"/>
          <p:nvPr/>
        </p:nvSpPr>
        <p:spPr>
          <a:xfrm>
            <a:off x="877820" y="3548271"/>
            <a:ext cx="938077" cy="1446550"/>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lang="en-US" sz="8800">
                <a:solidFill>
                  <a:srgbClr val="003A8C"/>
                </a:solidFill>
                <a:latin typeface="Arial Black" panose="020B0A04020102020204" pitchFamily="34" charset="0"/>
              </a:rPr>
              <a:t>5</a:t>
            </a:r>
            <a:endParaRPr kumimoji="0" lang="en-US" sz="8800" b="0" i="0" u="none" strike="noStrike" kern="1200" cap="none" spc="0" normalizeH="0" baseline="0" noProof="0">
              <a:ln>
                <a:noFill/>
              </a:ln>
              <a:solidFill>
                <a:srgbClr val="003A8C"/>
              </a:solidFill>
              <a:effectLst/>
              <a:uLnTx/>
              <a:uFillTx/>
              <a:latin typeface="Arial Black" panose="020B0A04020102020204" pitchFamily="34" charset="0"/>
              <a:ea typeface="+mn-ea"/>
              <a:cs typeface="+mn-cs"/>
            </a:endParaRPr>
          </a:p>
        </p:txBody>
      </p:sp>
      <p:sp>
        <p:nvSpPr>
          <p:cNvPr id="7" name="Title 7">
            <a:extLst>
              <a:ext uri="{FF2B5EF4-FFF2-40B4-BE49-F238E27FC236}">
                <a16:creationId xmlns:a16="http://schemas.microsoft.com/office/drawing/2014/main" id="{3FCC0B7A-4598-49FA-936E-8D7CA8BEA2DA}"/>
              </a:ext>
            </a:extLst>
          </p:cNvPr>
          <p:cNvSpPr txBox="1"/>
          <p:nvPr/>
        </p:nvSpPr>
        <p:spPr>
          <a:xfrm>
            <a:off x="2067650" y="3678085"/>
            <a:ext cx="10124350" cy="810918"/>
          </a:xfrm>
          <a:prstGeom prst="rect">
            <a:avLst/>
          </a:prstGeom>
        </p:spPr>
        <p:txBody>
          <a:bodyPr vert="horz" lIns="91440" tIns="45720" rIns="91440" bIns="45720" rtlCol="0" anchor="t">
            <a:noAutofit/>
          </a:bodyPr>
          <a:lstStyle>
            <a:defPPr>
              <a:defRPr lang="en-US"/>
            </a:defPPr>
            <a:lvl1pPr marL="0" algn="l" defTabSz="914400" rtl="0" eaLnBrk="1" latinLnBrk="0" hangingPunct="1">
              <a:lnSpc>
                <a:spcPct val="90000"/>
              </a:lnSpc>
              <a:spcBef>
                <a:spcPct val="0"/>
              </a:spcBef>
              <a:buNone/>
              <a:defRPr sz="4800" b="1" kern="1200">
                <a:solidFill>
                  <a:srgbClr val="003A8C"/>
                </a:solidFill>
                <a:latin typeface="Helvetica" panose="020B0604020202020204" pitchFamily="34" charset="0"/>
                <a:ea typeface="+mj-ea"/>
                <a:cs typeface="Helvetica"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a:solidFill>
                  <a:srgbClr val="003A8C"/>
                </a:solidFill>
                <a:latin typeface="Helvetica" panose="020B0604020202020204" pitchFamily="34" charset="0"/>
                <a:cs typeface="Helvetica" panose="020B0604020202020204" pitchFamily="34" charset="0"/>
              </a:rPr>
              <a:t>BWI – Ranking Within North America</a:t>
            </a:r>
            <a:endParaRPr lang="en-CA" sz="3200"/>
          </a:p>
        </p:txBody>
      </p:sp>
      <p:sp>
        <p:nvSpPr>
          <p:cNvPr id="8" name="Title 8">
            <a:extLst>
              <a:ext uri="{FF2B5EF4-FFF2-40B4-BE49-F238E27FC236}">
                <a16:creationId xmlns:a16="http://schemas.microsoft.com/office/drawing/2014/main" id="{C3BEEC62-4C0D-429D-93E4-2DDBCEEF5BA8}"/>
              </a:ext>
            </a:extLst>
          </p:cNvPr>
          <p:cNvSpPr txBox="1"/>
          <p:nvPr/>
        </p:nvSpPr>
        <p:spPr>
          <a:xfrm>
            <a:off x="2067650" y="4554245"/>
            <a:ext cx="7480566" cy="557210"/>
          </a:xfrm>
          <a:prstGeom prst="rect">
            <a:avLst/>
          </a:prstGeom>
        </p:spPr>
        <p:txBody>
          <a:bodyPr vert="horz" lIns="91440" tIns="45720" rIns="91440" bIns="45720" rtlCol="0" anchor="t">
            <a:normAutofit/>
          </a:bodyPr>
          <a:lstStyle>
            <a:defPPr>
              <a:defRPr lang="en-US"/>
            </a:defPPr>
            <a:lvl1pPr marL="0" algn="l" defTabSz="914400" rtl="0" eaLnBrk="1" latinLnBrk="0" hangingPunct="1">
              <a:lnSpc>
                <a:spcPct val="90000"/>
              </a:lnSpc>
              <a:spcBef>
                <a:spcPct val="0"/>
              </a:spcBef>
              <a:buNone/>
              <a:defRPr sz="4400" kern="1200">
                <a:solidFill>
                  <a:schemeClr val="tx1"/>
                </a:solid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CA" sz="3000" b="1">
                <a:solidFill>
                  <a:schemeClr val="accent1"/>
                </a:solidFill>
                <a:latin typeface="Helvetica" panose="020B0604020202020204" pitchFamily="34" charset="0"/>
                <a:cs typeface="Helvetica" panose="020B0604020202020204" pitchFamily="34" charset="0"/>
              </a:rPr>
              <a:t>Q2 2023</a:t>
            </a:r>
          </a:p>
          <a:p>
            <a:endParaRPr lang="en-CA" sz="3000" b="1">
              <a:solidFill>
                <a:srgbClr val="003A8C"/>
              </a:solidFill>
              <a:latin typeface="Helvetica" panose="020B0604020202020204" pitchFamily="34" charset="0"/>
              <a:cs typeface="Helvetica" panose="020B0604020202020204" pitchFamily="34" charset="0"/>
            </a:endParaRPr>
          </a:p>
        </p:txBody>
      </p:sp>
    </p:spTree>
    <p:extLst>
      <p:ext uri="{BB962C8B-B14F-4D97-AF65-F5344CB8AC3E}">
        <p14:creationId xmlns:p14="http://schemas.microsoft.com/office/powerpoint/2010/main" val="3638327825"/>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descr="3d Glasses with solid fill">
            <a:extLst>
              <a:ext uri="{FF2B5EF4-FFF2-40B4-BE49-F238E27FC236}">
                <a16:creationId xmlns:a16="http://schemas.microsoft.com/office/drawing/2014/main" id="{D5BD2396-FD52-40D2-86E9-793EB69D5C04}"/>
              </a:ext>
            </a:extLst>
          </p:cNvPr>
          <p:cNvGraphicFramePr>
            <a:graphicFrameLocks noGrp="1"/>
          </p:cNvGraphicFramePr>
          <p:nvPr>
            <p:extLst>
              <p:ext uri="{D42A27DB-BD31-4B8C-83A1-F6EECF244321}">
                <p14:modId xmlns:p14="http://schemas.microsoft.com/office/powerpoint/2010/main" val="1401238656"/>
              </p:ext>
            </p:extLst>
          </p:nvPr>
        </p:nvGraphicFramePr>
        <p:xfrm>
          <a:off x="1300481" y="973820"/>
          <a:ext cx="10741890" cy="5125920"/>
        </p:xfrm>
        <a:graphic>
          <a:graphicData uri="http://schemas.openxmlformats.org/drawingml/2006/table">
            <a:tbl>
              <a:tblPr firstRow="1" bandRow="1">
                <a:tableStyleId>{2D5ABB26-0587-4C30-8999-92F81FD0307C}</a:tableStyleId>
              </a:tblPr>
              <a:tblGrid>
                <a:gridCol w="1074189">
                  <a:extLst>
                    <a:ext uri="{9D8B030D-6E8A-4147-A177-3AD203B41FA5}">
                      <a16:colId xmlns:a16="http://schemas.microsoft.com/office/drawing/2014/main" val="1262629932"/>
                    </a:ext>
                  </a:extLst>
                </a:gridCol>
                <a:gridCol w="1074189">
                  <a:extLst>
                    <a:ext uri="{9D8B030D-6E8A-4147-A177-3AD203B41FA5}">
                      <a16:colId xmlns:a16="http://schemas.microsoft.com/office/drawing/2014/main" val="4284178127"/>
                    </a:ext>
                  </a:extLst>
                </a:gridCol>
                <a:gridCol w="1074189">
                  <a:extLst>
                    <a:ext uri="{9D8B030D-6E8A-4147-A177-3AD203B41FA5}">
                      <a16:colId xmlns:a16="http://schemas.microsoft.com/office/drawing/2014/main" val="2874525371"/>
                    </a:ext>
                  </a:extLst>
                </a:gridCol>
                <a:gridCol w="1074189">
                  <a:extLst>
                    <a:ext uri="{9D8B030D-6E8A-4147-A177-3AD203B41FA5}">
                      <a16:colId xmlns:a16="http://schemas.microsoft.com/office/drawing/2014/main" val="210640029"/>
                    </a:ext>
                  </a:extLst>
                </a:gridCol>
                <a:gridCol w="1074189">
                  <a:extLst>
                    <a:ext uri="{9D8B030D-6E8A-4147-A177-3AD203B41FA5}">
                      <a16:colId xmlns:a16="http://schemas.microsoft.com/office/drawing/2014/main" val="3375640135"/>
                    </a:ext>
                  </a:extLst>
                </a:gridCol>
                <a:gridCol w="1074189">
                  <a:extLst>
                    <a:ext uri="{9D8B030D-6E8A-4147-A177-3AD203B41FA5}">
                      <a16:colId xmlns:a16="http://schemas.microsoft.com/office/drawing/2014/main" val="1105862125"/>
                    </a:ext>
                  </a:extLst>
                </a:gridCol>
                <a:gridCol w="1074189">
                  <a:extLst>
                    <a:ext uri="{9D8B030D-6E8A-4147-A177-3AD203B41FA5}">
                      <a16:colId xmlns:a16="http://schemas.microsoft.com/office/drawing/2014/main" val="344044888"/>
                    </a:ext>
                  </a:extLst>
                </a:gridCol>
                <a:gridCol w="1074189">
                  <a:extLst>
                    <a:ext uri="{9D8B030D-6E8A-4147-A177-3AD203B41FA5}">
                      <a16:colId xmlns:a16="http://schemas.microsoft.com/office/drawing/2014/main" val="13621150"/>
                    </a:ext>
                  </a:extLst>
                </a:gridCol>
                <a:gridCol w="1074189">
                  <a:extLst>
                    <a:ext uri="{9D8B030D-6E8A-4147-A177-3AD203B41FA5}">
                      <a16:colId xmlns:a16="http://schemas.microsoft.com/office/drawing/2014/main" val="2102537997"/>
                    </a:ext>
                  </a:extLst>
                </a:gridCol>
                <a:gridCol w="1074189">
                  <a:extLst>
                    <a:ext uri="{9D8B030D-6E8A-4147-A177-3AD203B41FA5}">
                      <a16:colId xmlns:a16="http://schemas.microsoft.com/office/drawing/2014/main" val="1218342926"/>
                    </a:ext>
                  </a:extLst>
                </a:gridCol>
              </a:tblGrid>
              <a:tr h="548640">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rtl="0" fontAlgn="ctr"/>
                      <a:endParaRPr lang="en-CA" sz="1000" b="1"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IN"/>
                    </a:p>
                  </a:txBody>
                  <a:tcPr/>
                </a:tc>
                <a:tc>
                  <a:txBody>
                    <a:bodyPr/>
                    <a:lstStyle/>
                    <a:p>
                      <a:pPr algn="ctr" rtl="0" fontAlgn="ctr"/>
                      <a:endParaRPr lang="en-CA" sz="1000" b="1" i="0" u="none" strike="noStrike">
                        <a:solidFill>
                          <a:srgbClr val="003A8C"/>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2412320"/>
                  </a:ext>
                </a:extLst>
              </a:tr>
              <a:tr h="432000">
                <a:tc>
                  <a:txBody>
                    <a:bodyPr/>
                    <a:lstStyle/>
                    <a:p>
                      <a:pPr algn="ctr" rtl="0" fontAlgn="ctr"/>
                      <a:r>
                        <a:rPr lang="en-CA" sz="1000" b="1" i="0" u="none" strike="noStrike">
                          <a:solidFill>
                            <a:srgbClr val="7F7F7F"/>
                          </a:solidFill>
                          <a:effectLst/>
                          <a:latin typeface="Arial" panose="020B0604020202020204" pitchFamily="34" charset="0"/>
                          <a:cs typeface="Arial" panose="020B0604020202020204" pitchFamily="34" charset="0"/>
                        </a:rPr>
                        <a:t>Overall</a:t>
                      </a:r>
                    </a:p>
                    <a:p>
                      <a:pPr algn="ctr" rtl="0" fontAlgn="ctr"/>
                      <a:r>
                        <a:rPr lang="en-CA" sz="1000" b="1" i="0" u="none" strike="noStrike">
                          <a:solidFill>
                            <a:srgbClr val="7F7F7F"/>
                          </a:solidFill>
                          <a:effectLst/>
                          <a:latin typeface="Arial" panose="020B0604020202020204" pitchFamily="34" charset="0"/>
                          <a:cs typeface="Arial" panose="020B0604020202020204" pitchFamily="34" charset="0"/>
                        </a:rPr>
                        <a:t>Satisfaction</a:t>
                      </a:r>
                    </a:p>
                  </a:txBody>
                  <a:tcPr marL="0" marR="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Arrival at the Airport</a:t>
                      </a:r>
                      <a:endParaRPr lang="en-CA" sz="1000" b="1" i="0" u="none" strike="noStrike">
                        <a:solidFill>
                          <a:srgbClr val="7F7F7F"/>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Check-in</a:t>
                      </a:r>
                      <a:endParaRPr lang="en-CA" sz="1000" b="1" i="0" u="none" strike="noStrike">
                        <a:solidFill>
                          <a:srgbClr val="7F7F7F"/>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Security Screening</a:t>
                      </a:r>
                      <a:endParaRPr lang="en-CA" sz="1000" b="1" i="0" u="none" strike="noStrike">
                        <a:solidFill>
                          <a:srgbClr val="7F7F7F"/>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Border/ </a:t>
                      </a:r>
                    </a:p>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Passport Control</a:t>
                      </a:r>
                      <a:endParaRPr lang="en-CA" sz="1000" b="1" i="0" u="none" strike="noStrike">
                        <a:solidFill>
                          <a:srgbClr val="7F7F7F"/>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Shopping/ </a:t>
                      </a:r>
                    </a:p>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Dining</a:t>
                      </a:r>
                      <a:endParaRPr lang="en-CA" sz="1000" b="1" i="0" u="none" strike="noStrike">
                        <a:solidFill>
                          <a:srgbClr val="7F7F7F"/>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Gate Areas</a:t>
                      </a:r>
                      <a:endParaRPr lang="en-CA" sz="1000" b="1" i="0" u="none" strike="noStrike">
                        <a:solidFill>
                          <a:srgbClr val="7F7F7F"/>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Throughout the Airport</a:t>
                      </a:r>
                    </a:p>
                  </a:txBody>
                  <a:tcPr marL="0" marR="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rtl="0" fontAlgn="ctr"/>
                      <a:r>
                        <a:rPr lang="en-CA" sz="900" u="none" strike="noStrike">
                          <a:effectLst/>
                          <a:latin typeface="Arial" panose="020B0604020202020204" pitchFamily="34" charset="0"/>
                          <a:cs typeface="Arial" panose="020B0604020202020204" pitchFamily="34" charset="0"/>
                        </a:rPr>
                        <a:t> </a:t>
                      </a:r>
                      <a:endParaRPr lang="en-CA" sz="900" b="1" i="0" u="none" strike="noStrike">
                        <a:solidFill>
                          <a:srgbClr val="FFFFFF"/>
                        </a:solidFill>
                        <a:effectLst/>
                        <a:latin typeface="Arial" panose="020B0604020202020204" pitchFamily="34" charset="0"/>
                        <a:cs typeface="Arial" panose="020B0604020202020204" pitchFamily="34" charset="0"/>
                      </a:endParaRPr>
                    </a:p>
                  </a:txBody>
                  <a:tcPr marL="4771" marR="4771" marT="4771" marB="0" anchor="ctr"/>
                </a:tc>
                <a:tc>
                  <a:txBody>
                    <a:bodyPr/>
                    <a:lstStyle/>
                    <a:p>
                      <a:pPr algn="ctr" rtl="0" fontAlgn="ctr"/>
                      <a:r>
                        <a:rPr lang="en-CA" sz="1000" b="1" u="none" strike="noStrike">
                          <a:solidFill>
                            <a:srgbClr val="7F7F7F"/>
                          </a:solidFill>
                          <a:effectLst/>
                          <a:latin typeface="Arial" panose="020B0604020202020204" pitchFamily="34" charset="0"/>
                          <a:cs typeface="Arial" panose="020B0604020202020204" pitchFamily="34" charset="0"/>
                        </a:rPr>
                        <a:t>Airport Atmosphere</a:t>
                      </a:r>
                      <a:endParaRPr lang="en-CA" sz="1000" b="1" i="0" u="none" strike="noStrike">
                        <a:solidFill>
                          <a:srgbClr val="7F7F7F"/>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381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22518953"/>
                  </a:ext>
                </a:extLst>
              </a:tr>
              <a:tr h="320040">
                <a:tc>
                  <a:txBody>
                    <a:bodyPr/>
                    <a:lstStyle/>
                    <a:p>
                      <a:pPr marL="0" algn="ctr" defTabSz="457200" rtl="0" eaLnBrk="1" fontAlgn="ctr" latinLnBrk="0" hangingPunct="1"/>
                      <a:r>
                        <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rPr>
                        <a:t>Total </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getting to the airport</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finding check-in area</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in security screening</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Border/ passport control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Restaurants/bars/cafés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Comfort of waiting at gate areas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finding way</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Wi-Fi service quality</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Health safety</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38100" cap="flat" cmpd="sng" algn="ctr">
                      <a:solidFill>
                        <a:srgbClr val="7F7F7F"/>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810502057"/>
                  </a:ext>
                </a:extLst>
              </a:tr>
              <a:tr h="121920">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4.12</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4.32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4.46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4.34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649B3F"/>
                          </a:solidFill>
                          <a:effectLst/>
                          <a:latin typeface="Arial" panose="020B0604020202020204" pitchFamily="34" charset="0"/>
                          <a:ea typeface="+mn-ea"/>
                          <a:cs typeface="Arial" panose="020B0604020202020204" pitchFamily="34" charset="0"/>
                        </a:rPr>
                        <a:t>3.86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3.84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3.93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4.11</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9366977"/>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4.18</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4.34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4.43</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4.27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4.18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3.68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3.89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4.24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3.96</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4.17</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6370147"/>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36 / 50</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32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25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20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13 / 25</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16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35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31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33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35 / 50</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2759088"/>
                  </a:ext>
                </a:extLst>
              </a:tr>
              <a:tr h="36576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Business</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Signage to access terminal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Check-in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Waiting time: Security screening</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Border/ passport control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Restaurants/bars/cafés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seats at gate areas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flight info.</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charging station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Cleanliness</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537709885"/>
                  </a:ext>
                </a:extLst>
              </a:tr>
              <a:tr h="121920">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4.05</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4.32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649B3F"/>
                          </a:solidFill>
                          <a:effectLst/>
                          <a:latin typeface="Arial" panose="020B0604020202020204" pitchFamily="34" charset="0"/>
                          <a:ea typeface="+mn-ea"/>
                          <a:cs typeface="Arial" panose="020B0604020202020204" pitchFamily="34" charset="0"/>
                        </a:rPr>
                        <a:t>4.34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649B3F"/>
                          </a:solidFill>
                          <a:effectLst/>
                          <a:latin typeface="Arial" panose="020B0604020202020204" pitchFamily="34" charset="0"/>
                          <a:ea typeface="+mn-ea"/>
                          <a:cs typeface="Arial" panose="020B0604020202020204" pitchFamily="34" charset="0"/>
                        </a:rPr>
                        <a:t>3.47</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3.93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3.66</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3.99</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4971707"/>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4.12</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4.29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4.34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4.19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4.22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3.24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3.97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4.20</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3.74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4.15</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8217246"/>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35 / 50</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24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31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16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13 / 25</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8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34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28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31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39 / 50</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3015569"/>
                  </a:ext>
                </a:extLst>
              </a:tr>
              <a:tr h="36576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Leisure</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Transport</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Check-in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Security staff</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Shops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Walking distance inside terminal</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Entertainment &amp; leisure options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Ambience</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552594654"/>
                  </a:ext>
                </a:extLst>
              </a:tr>
              <a:tr h="121920">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4.11</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4.01</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4.42</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4.24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3.64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4.03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649B3F"/>
                          </a:solidFill>
                          <a:effectLst/>
                          <a:latin typeface="Arial" panose="020B0604020202020204" pitchFamily="34" charset="0"/>
                          <a:ea typeface="+mn-ea"/>
                          <a:cs typeface="Arial" panose="020B0604020202020204" pitchFamily="34" charset="0"/>
                        </a:rPr>
                        <a:t>3.79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3.95</a:t>
                      </a:r>
                    </a:p>
                  </a:txBody>
                  <a:tcPr marL="36000" marR="36000" marT="0"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6663526"/>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4.24</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3.98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4.44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4.24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3.49</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4.04</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3.58</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4.04</a:t>
                      </a:r>
                    </a:p>
                  </a:txBody>
                  <a:tcPr marL="36000" marR="36000" marT="27432" marB="0"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4238591"/>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37 / 50</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24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30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29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16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30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12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38 / 50</a:t>
                      </a:r>
                    </a:p>
                  </a:txBody>
                  <a:tcPr marL="36000" marR="36000" marT="0" marB="27432" anchor="ctr">
                    <a:lnL w="12700" cap="flat" cmpd="sng" algn="ctr">
                      <a:solidFill>
                        <a:schemeClr val="bg1">
                          <a:lumMod val="85000"/>
                        </a:schemeClr>
                      </a:solidFill>
                      <a:prstDash val="solid"/>
                      <a:round/>
                      <a:headEnd type="none" w="med" len="med"/>
                      <a:tailEnd type="none" w="med" len="med"/>
                    </a:lnL>
                    <a:lnR w="6350" cap="flat" cmpd="sng" algn="ctr">
                      <a:no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2568870"/>
                  </a:ext>
                </a:extLst>
              </a:tr>
              <a:tr h="320040">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Personal</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VFM: Shops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Ease of making connection</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Availability of washrooms</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16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973340074"/>
                  </a:ext>
                </a:extLst>
              </a:tr>
              <a:tr h="121920">
                <a:tc>
                  <a:txBody>
                    <a:bodyPr/>
                    <a:lstStyle/>
                    <a:p>
                      <a:pPr algn="ctr" rtl="0" fontAlgn="ctr"/>
                      <a:r>
                        <a:rPr lang="en-CA" sz="1400" b="1" i="0" u="none" strike="noStrike">
                          <a:solidFill>
                            <a:srgbClr val="595959"/>
                          </a:solidFill>
                          <a:effectLst/>
                          <a:latin typeface="Arial" panose="020B0604020202020204" pitchFamily="34" charset="0"/>
                          <a:cs typeface="Arial" panose="020B0604020202020204" pitchFamily="34" charset="0"/>
                        </a:rPr>
                        <a:t>4.18</a:t>
                      </a: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649B3F"/>
                          </a:solidFill>
                          <a:effectLst/>
                          <a:latin typeface="Arial" panose="020B0604020202020204" pitchFamily="34" charset="0"/>
                          <a:ea typeface="+mn-ea"/>
                          <a:cs typeface="Arial" panose="020B0604020202020204" pitchFamily="34" charset="0"/>
                        </a:rPr>
                        <a:t>3.44</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649B3F"/>
                          </a:solidFill>
                          <a:effectLst/>
                          <a:latin typeface="Arial" panose="020B0604020202020204" pitchFamily="34" charset="0"/>
                          <a:ea typeface="+mn-ea"/>
                          <a:cs typeface="Arial" panose="020B0604020202020204" pitchFamily="34" charset="0"/>
                        </a:rPr>
                        <a:t>4.20</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4.03</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587716"/>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4.17</a:t>
                      </a: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3.17</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3.90</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4.11</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16649784"/>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32 / 50</a:t>
                      </a: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7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15 / 42</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37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0798344"/>
                  </a:ext>
                </a:extLst>
              </a:tr>
              <a:tr h="365760">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US"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Shopping and dining staff</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endParaRPr lang="en-CA" sz="700" b="0"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Courtesy &amp; helpfulness: Airport staff</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rPr>
                        <a:t>Cleanliness of washrooms</a:t>
                      </a:r>
                    </a:p>
                  </a:txBody>
                  <a:tcPr marL="36000" marR="36000" marT="635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en-CA" sz="700" b="1" i="0" u="none" strike="noStrike">
                        <a:solidFill>
                          <a:schemeClr val="tx1">
                            <a:lumMod val="85000"/>
                            <a:lumOff val="15000"/>
                          </a:schemeClr>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01892963"/>
                  </a:ext>
                </a:extLst>
              </a:tr>
              <a:tr h="121920">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3.89</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4.25</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CA" sz="1400" b="1" u="none" strike="noStrike" kern="1200">
                          <a:solidFill>
                            <a:srgbClr val="C00000"/>
                          </a:solidFill>
                          <a:effectLst/>
                          <a:latin typeface="Arial" panose="020B0604020202020204" pitchFamily="34" charset="0"/>
                          <a:ea typeface="+mn-ea"/>
                          <a:cs typeface="Arial" panose="020B0604020202020204" pitchFamily="34" charset="0"/>
                        </a:rPr>
                        <a:t>3.88</a:t>
                      </a:r>
                    </a:p>
                  </a:txBody>
                  <a:tcPr marL="36000" marR="36000" marT="0"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1400" b="1" i="0" u="none" strike="noStrike">
                        <a:solidFill>
                          <a:schemeClr val="tx2"/>
                        </a:solidFill>
                        <a:effectLst/>
                        <a:latin typeface="Arial" panose="020B0604020202020204" pitchFamily="34" charset="0"/>
                        <a:cs typeface="Arial" panose="020B0604020202020204" pitchFamily="34" charset="0"/>
                      </a:endParaRPr>
                    </a:p>
                  </a:txBody>
                  <a:tcPr marL="36000" marR="36000" marT="0"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4227577"/>
                  </a:ext>
                </a:extLst>
              </a:tr>
              <a:tr h="121920">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3.92</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4.25</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4.03</a:t>
                      </a:r>
                    </a:p>
                  </a:txBody>
                  <a:tcPr marL="36000" marR="36000" marT="27432" marB="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27432" marB="0"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3154302"/>
                  </a:ext>
                </a:extLst>
              </a:tr>
              <a:tr h="121920">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6350" cap="flat" cmpd="sng" algn="ctr">
                      <a:noFill/>
                      <a:prstDash val="dash"/>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29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31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36 / 50</a:t>
                      </a:r>
                    </a:p>
                  </a:txBody>
                  <a:tcPr marL="36000" marR="36000" marT="0" marB="27432"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en-CA" sz="700" b="1" i="0" u="none" strike="noStrike" kern="1200">
                        <a:solidFill>
                          <a:schemeClr val="tx1">
                            <a:lumMod val="85000"/>
                            <a:lumOff val="15000"/>
                          </a:schemeClr>
                        </a:solidFill>
                        <a:effectLst/>
                        <a:latin typeface="Arial" panose="020B0604020202020204" pitchFamily="34" charset="0"/>
                        <a:ea typeface="+mn-ea"/>
                        <a:cs typeface="Arial" panose="020B0604020202020204" pitchFamily="34" charset="0"/>
                      </a:endParaRPr>
                    </a:p>
                  </a:txBody>
                  <a:tcPr marL="36000" marR="36000" marT="0" marB="27432" anchor="ctr">
                    <a:lnL w="12700"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556334389"/>
                  </a:ext>
                </a:extLst>
              </a:tr>
            </a:tbl>
          </a:graphicData>
        </a:graphic>
      </p:graphicFrame>
      <p:sp>
        <p:nvSpPr>
          <p:cNvPr id="4" name="Text Placeholder 3">
            <a:extLst>
              <a:ext uri="{FF2B5EF4-FFF2-40B4-BE49-F238E27FC236}">
                <a16:creationId xmlns:a16="http://schemas.microsoft.com/office/drawing/2014/main" id="{3588665F-02F3-4D9F-9BC4-C857C920B8C9}"/>
              </a:ext>
            </a:extLst>
          </p:cNvPr>
          <p:cNvSpPr>
            <a:spLocks noGrp="1"/>
          </p:cNvSpPr>
          <p:nvPr>
            <p:ph type="body" sz="quarter" idx="11"/>
          </p:nvPr>
        </p:nvSpPr>
        <p:spPr/>
        <p:txBody>
          <a:bodyPr/>
          <a:lstStyle/>
          <a:p>
            <a:r>
              <a:rPr lang="en-US">
                <a:solidFill>
                  <a:prstClr val="black">
                    <a:lumMod val="85000"/>
                    <a:lumOff val="15000"/>
                  </a:prstClr>
                </a:solidFill>
              </a:rPr>
              <a:t>Note:</a:t>
            </a:r>
            <a:r>
              <a:rPr lang="en-US" b="1">
                <a:solidFill>
                  <a:prstClr val="black">
                    <a:lumMod val="85000"/>
                    <a:lumOff val="15000"/>
                  </a:prstClr>
                </a:solidFill>
              </a:rPr>
              <a:t> </a:t>
            </a:r>
            <a:r>
              <a:rPr lang="en-US">
                <a:solidFill>
                  <a:prstClr val="black">
                    <a:lumMod val="85000"/>
                    <a:lumOff val="15000"/>
                  </a:prstClr>
                </a:solidFill>
              </a:rPr>
              <a:t>The green and red values indicate that BWI performance is </a:t>
            </a:r>
            <a:r>
              <a:rPr lang="en-US" b="1">
                <a:solidFill>
                  <a:srgbClr val="649B3F"/>
                </a:solidFill>
              </a:rPr>
              <a:t>higher</a:t>
            </a:r>
            <a:r>
              <a:rPr lang="en-US">
                <a:solidFill>
                  <a:srgbClr val="649B3F"/>
                </a:solidFill>
              </a:rPr>
              <a:t> </a:t>
            </a:r>
            <a:r>
              <a:rPr lang="en-US">
                <a:solidFill>
                  <a:prstClr val="black">
                    <a:lumMod val="85000"/>
                    <a:lumOff val="15000"/>
                  </a:prstClr>
                </a:solidFill>
              </a:rPr>
              <a:t>or </a:t>
            </a:r>
            <a:r>
              <a:rPr lang="en-US" b="1">
                <a:solidFill>
                  <a:srgbClr val="C00000"/>
                </a:solidFill>
              </a:rPr>
              <a:t>lower</a:t>
            </a:r>
            <a:r>
              <a:rPr lang="en-US">
                <a:solidFill>
                  <a:prstClr val="black">
                    <a:lumMod val="85000"/>
                    <a:lumOff val="15000"/>
                  </a:prstClr>
                </a:solidFill>
              </a:rPr>
              <a:t> at a statistically significant level (95%) compared to the region average (</a:t>
            </a:r>
            <a:r>
              <a:rPr lang="en-US"/>
              <a:t>NA</a:t>
            </a:r>
            <a:r>
              <a:rPr lang="en-US">
                <a:solidFill>
                  <a:prstClr val="black">
                    <a:lumMod val="85000"/>
                    <a:lumOff val="15000"/>
                  </a:prstClr>
                </a:solidFill>
              </a:rPr>
              <a:t>).</a:t>
            </a:r>
            <a:br>
              <a:rPr lang="en-US">
                <a:solidFill>
                  <a:prstClr val="black">
                    <a:lumMod val="85000"/>
                    <a:lumOff val="15000"/>
                  </a:prstClr>
                </a:solidFill>
              </a:rPr>
            </a:br>
            <a:r>
              <a:rPr lang="en-US">
                <a:solidFill>
                  <a:prstClr val="black">
                    <a:lumMod val="85000"/>
                    <a:lumOff val="15000"/>
                  </a:prstClr>
                </a:solidFill>
              </a:rPr>
              <a:t>Rank is calculated out of participating airports in the region.</a:t>
            </a:r>
          </a:p>
        </p:txBody>
      </p:sp>
      <p:graphicFrame>
        <p:nvGraphicFramePr>
          <p:cNvPr id="3" name="Table 2">
            <a:extLst>
              <a:ext uri="{FF2B5EF4-FFF2-40B4-BE49-F238E27FC236}">
                <a16:creationId xmlns:a16="http://schemas.microsoft.com/office/drawing/2014/main" id="{5FEB6054-9E4F-4343-83EE-A90ADF890390}"/>
              </a:ext>
            </a:extLst>
          </p:cNvPr>
          <p:cNvGraphicFramePr>
            <a:graphicFrameLocks noGrp="1"/>
          </p:cNvGraphicFramePr>
          <p:nvPr>
            <p:extLst>
              <p:ext uri="{D42A27DB-BD31-4B8C-83A1-F6EECF244321}">
                <p14:modId xmlns:p14="http://schemas.microsoft.com/office/powerpoint/2010/main" val="4092945268"/>
              </p:ext>
            </p:extLst>
          </p:nvPr>
        </p:nvGraphicFramePr>
        <p:xfrm>
          <a:off x="162560" y="1550423"/>
          <a:ext cx="1074189" cy="2593128"/>
        </p:xfrm>
        <a:graphic>
          <a:graphicData uri="http://schemas.openxmlformats.org/drawingml/2006/table">
            <a:tbl>
              <a:tblPr firstRow="1" bandRow="1">
                <a:tableStyleId>{2D5ABB26-0587-4C30-8999-92F81FD0307C}</a:tableStyleId>
              </a:tblPr>
              <a:tblGrid>
                <a:gridCol w="1074189">
                  <a:extLst>
                    <a:ext uri="{9D8B030D-6E8A-4147-A177-3AD203B41FA5}">
                      <a16:colId xmlns:a16="http://schemas.microsoft.com/office/drawing/2014/main" val="1770626501"/>
                    </a:ext>
                  </a:extLst>
                </a:gridCol>
              </a:tblGrid>
              <a:tr h="432000">
                <a:tc>
                  <a:txBody>
                    <a:bodyPr/>
                    <a:lstStyle/>
                    <a:p>
                      <a:pPr algn="ctr" rtl="0" fontAlgn="ctr"/>
                      <a:r>
                        <a:rPr lang="en-CA" sz="1000" b="1" i="0" u="none" strike="noStrike">
                          <a:solidFill>
                            <a:srgbClr val="7F7F7F"/>
                          </a:solidFill>
                          <a:effectLst/>
                          <a:latin typeface="Arial" panose="020B0604020202020204" pitchFamily="34" charset="0"/>
                          <a:cs typeface="Arial" panose="020B0604020202020204" pitchFamily="34" charset="0"/>
                        </a:rPr>
                        <a:t>Overall</a:t>
                      </a:r>
                    </a:p>
                    <a:p>
                      <a:pPr algn="ctr" rtl="0" fontAlgn="ctr"/>
                      <a:r>
                        <a:rPr lang="en-CA" sz="1000" b="1" i="0" u="none" strike="noStrike">
                          <a:solidFill>
                            <a:srgbClr val="7F7F7F"/>
                          </a:solidFill>
                          <a:effectLst/>
                          <a:latin typeface="Arial" panose="020B0604020202020204" pitchFamily="34" charset="0"/>
                          <a:cs typeface="Arial" panose="020B0604020202020204" pitchFamily="34" charset="0"/>
                        </a:rPr>
                        <a:t>Experience</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12578954"/>
                  </a:ext>
                </a:extLst>
              </a:tr>
              <a:tr h="320040">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kumimoji="0" lang="en-CA" sz="7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Total </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0201197"/>
                  </a:ext>
                </a:extLst>
              </a:tr>
              <a:tr h="121920">
                <a:tc>
                  <a:txBody>
                    <a:bodyPr/>
                    <a:lstStyle/>
                    <a:p>
                      <a:pPr algn="ctr" rtl="0" fontAlgn="ctr"/>
                      <a:r>
                        <a:rPr lang="en-CA" sz="1400" b="1" u="none" strike="noStrike">
                          <a:solidFill>
                            <a:srgbClr val="595959"/>
                          </a:solidFill>
                          <a:effectLst/>
                          <a:latin typeface="Arial" panose="020B0604020202020204" pitchFamily="34" charset="0"/>
                          <a:cs typeface="Arial" panose="020B0604020202020204" pitchFamily="34" charset="0"/>
                        </a:rPr>
                        <a:t>4.07</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69722244"/>
                  </a:ext>
                </a:extLst>
              </a:tr>
              <a:tr h="121920">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4.05</a:t>
                      </a:r>
                    </a:p>
                  </a:txBody>
                  <a:tcPr marL="36000" marR="36000" marT="27432"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60401845"/>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28 / 50</a:t>
                      </a:r>
                    </a:p>
                  </a:txBody>
                  <a:tcPr marL="36000" marR="36000" marT="0" marB="27432"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48334046"/>
                  </a:ext>
                </a:extLst>
              </a:tr>
              <a:tr h="91440">
                <a:tc>
                  <a:txBody>
                    <a:bodyPr/>
                    <a:lstStyle/>
                    <a:p>
                      <a:pPr algn="ctr" rtl="0" fontAlgn="ctr"/>
                      <a:endParaRPr lang="en-CA" sz="800" b="1" i="0" u="none" strike="noStrike">
                        <a:solidFill>
                          <a:schemeClr val="tx1">
                            <a:lumMod val="65000"/>
                            <a:lumOff val="35000"/>
                          </a:schemeClr>
                        </a:solidFill>
                        <a:effectLst/>
                        <a:latin typeface="Arial" panose="020B0604020202020204" pitchFamily="34" charset="0"/>
                        <a:cs typeface="Arial" panose="020B0604020202020204" pitchFamily="34" charset="0"/>
                      </a:endParaRP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97530303"/>
                  </a:ext>
                </a:extLst>
              </a:tr>
              <a:tr h="432000">
                <a:tc>
                  <a:txBody>
                    <a:bodyPr/>
                    <a:lstStyle/>
                    <a:p>
                      <a:pPr algn="ctr" rtl="0" fontAlgn="ctr"/>
                      <a:r>
                        <a:rPr lang="en-CA" sz="1000" b="1" i="0" u="none" strike="noStrike">
                          <a:solidFill>
                            <a:srgbClr val="7F7F7F"/>
                          </a:solidFill>
                          <a:effectLst/>
                          <a:latin typeface="Arial" panose="020B0604020202020204" pitchFamily="34" charset="0"/>
                        </a:rPr>
                        <a:t>Overall </a:t>
                      </a:r>
                      <a:br>
                        <a:rPr lang="en-CA" sz="1000" b="1" i="0" u="none" strike="noStrike">
                          <a:solidFill>
                            <a:srgbClr val="7F7F7F"/>
                          </a:solidFill>
                          <a:effectLst/>
                          <a:latin typeface="Arial" panose="020B0604020202020204" pitchFamily="34" charset="0"/>
                        </a:rPr>
                      </a:br>
                      <a:r>
                        <a:rPr lang="en-CA" sz="1000" b="1" i="0" u="none" strike="noStrike">
                          <a:solidFill>
                            <a:srgbClr val="7F7F7F"/>
                          </a:solidFill>
                          <a:effectLst/>
                          <a:latin typeface="Arial" panose="020B0604020202020204" pitchFamily="34" charset="0"/>
                        </a:rPr>
                        <a:t>Emotional Score</a:t>
                      </a:r>
                    </a:p>
                  </a:txBody>
                  <a:tcPr marL="36000" marR="36000" marT="635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13498560"/>
                  </a:ext>
                </a:extLst>
              </a:tr>
              <a:tr h="324000">
                <a:tc>
                  <a:txBody>
                    <a:bodyPr/>
                    <a:lstStyle/>
                    <a:p>
                      <a:pPr marL="0" marR="0" lvl="0" indent="0" algn="ctr" defTabSz="457200" rtl="0" eaLnBrk="1" fontAlgn="ctr" latinLnBrk="0" hangingPunct="1">
                        <a:lnSpc>
                          <a:spcPct val="100000"/>
                        </a:lnSpc>
                        <a:spcBef>
                          <a:spcPct val="0"/>
                        </a:spcBef>
                        <a:spcAft>
                          <a:spcPct val="0"/>
                        </a:spcAft>
                        <a:buClrTx/>
                        <a:buSzTx/>
                        <a:buFontTx/>
                        <a:buNone/>
                        <a:defRPr/>
                      </a:pPr>
                      <a:r>
                        <a:rPr kumimoji="0" lang="en-CA" sz="700" b="1" i="0" u="none" strike="noStrike" kern="1200" cap="none" spc="0" normalizeH="0" baseline="0" noProof="0">
                          <a:ln>
                            <a:noFill/>
                          </a:ln>
                          <a:solidFill>
                            <a:schemeClr val="tx1">
                              <a:lumMod val="85000"/>
                              <a:lumOff val="15000"/>
                            </a:schemeClr>
                          </a:solidFill>
                          <a:effectLst/>
                          <a:uLnTx/>
                          <a:uFillTx/>
                          <a:latin typeface="Arial" panose="020B0604020202020204" pitchFamily="34" charset="0"/>
                          <a:ea typeface="+mn-ea"/>
                          <a:cs typeface="+mn-cs"/>
                        </a:rPr>
                        <a:t>Total </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20845219"/>
                  </a:ext>
                </a:extLst>
              </a:tr>
              <a:tr h="121920">
                <a:tc>
                  <a:txBody>
                    <a:bodyPr/>
                    <a:lstStyle/>
                    <a:p>
                      <a:pPr marL="0" algn="ctr" defTabSz="457200" rtl="0" eaLnBrk="1" fontAlgn="ctr" latinLnBrk="0" hangingPunct="1"/>
                      <a:r>
                        <a:rPr lang="en-CA" sz="1400" b="1" u="none" strike="noStrike" kern="1200">
                          <a:solidFill>
                            <a:srgbClr val="595959"/>
                          </a:solidFill>
                          <a:effectLst/>
                          <a:latin typeface="Arial" panose="020B0604020202020204" pitchFamily="34" charset="0"/>
                          <a:ea typeface="+mn-ea"/>
                          <a:cs typeface="Arial" panose="020B0604020202020204" pitchFamily="34" charset="0"/>
                        </a:rPr>
                        <a:t>4.08</a:t>
                      </a:r>
                    </a:p>
                  </a:txBody>
                  <a:tcPr marL="36000" marR="3600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94597711"/>
                  </a:ext>
                </a:extLst>
              </a:tr>
              <a:tr h="91166">
                <a:tc>
                  <a:txBody>
                    <a:bodyPr/>
                    <a:lstStyle/>
                    <a:p>
                      <a:pPr algn="ctr" rtl="0" fontAlgn="ctr"/>
                      <a:r>
                        <a:rPr lang="en-CA" sz="700" b="0"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NA: 4.12</a:t>
                      </a:r>
                    </a:p>
                  </a:txBody>
                  <a:tcPr marL="36000" marR="36000" marT="27432"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07910954"/>
                  </a:ext>
                </a:extLst>
              </a:tr>
              <a:tr h="121920">
                <a:tc>
                  <a:txBody>
                    <a:bodyPr/>
                    <a:lstStyle/>
                    <a:p>
                      <a:pPr algn="ctr" rtl="0" fontAlgn="ctr"/>
                      <a:r>
                        <a:rPr lang="en-CA" sz="700" b="1" i="0" u="none" strike="noStrike" kern="1200">
                          <a:solidFill>
                            <a:schemeClr val="tx1">
                              <a:lumMod val="50000"/>
                              <a:lumOff val="50000"/>
                            </a:schemeClr>
                          </a:solidFill>
                          <a:effectLst/>
                          <a:latin typeface="Arial" panose="020B0604020202020204" pitchFamily="34" charset="0"/>
                          <a:ea typeface="+mn-ea"/>
                          <a:cs typeface="Arial" panose="020B0604020202020204" pitchFamily="34" charset="0"/>
                        </a:rPr>
                        <a:t>RANK 36 / 50</a:t>
                      </a:r>
                    </a:p>
                  </a:txBody>
                  <a:tcPr marL="36000" marR="36000" marT="0" marB="27432"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84780585"/>
                  </a:ext>
                </a:extLst>
              </a:tr>
            </a:tbl>
          </a:graphicData>
        </a:graphic>
      </p:graphicFrame>
      <p:sp>
        <p:nvSpPr>
          <p:cNvPr id="11" name="Title 1">
            <a:extLst>
              <a:ext uri="{FF2B5EF4-FFF2-40B4-BE49-F238E27FC236}">
                <a16:creationId xmlns:a16="http://schemas.microsoft.com/office/drawing/2014/main" id="{FD62CBA4-96CD-4539-9632-CF5E5339D8EF}"/>
              </a:ext>
            </a:extLst>
          </p:cNvPr>
          <p:cNvSpPr>
            <a:spLocks noGrp="1"/>
          </p:cNvSpPr>
          <p:nvPr>
            <p:ph type="title"/>
          </p:nvPr>
        </p:nvSpPr>
        <p:spPr>
          <a:xfrm>
            <a:off x="527305" y="148009"/>
            <a:ext cx="9611999" cy="954570"/>
          </a:xfrm>
        </p:spPr>
        <p:txBody>
          <a:bodyPr>
            <a:normAutofit/>
          </a:bodyPr>
          <a:lstStyle/>
          <a:p>
            <a:r>
              <a:rPr lang="en-US">
                <a:latin typeface="Helvetica" panose="020B0604020202020204" pitchFamily="34" charset="0"/>
                <a:cs typeface="Helvetica" panose="020B0604020202020204" pitchFamily="34" charset="0"/>
              </a:rPr>
              <a:t>BWI – Ranking Within </a:t>
            </a:r>
            <a:r>
              <a:rPr lang="en-US" sz="2400" b="1">
                <a:solidFill>
                  <a:srgbClr val="003A8C"/>
                </a:solidFill>
                <a:latin typeface="Helvetica" panose="020B0604020202020204" pitchFamily="34" charset="0"/>
                <a:cs typeface="Helvetica" panose="020B0604020202020204" pitchFamily="34" charset="0"/>
              </a:rPr>
              <a:t>North America</a:t>
            </a:r>
            <a:br>
              <a:rPr lang="en-US">
                <a:latin typeface="Helvetica" panose="020B0604020202020204" pitchFamily="34" charset="0"/>
                <a:cs typeface="Helvetica" panose="020B0604020202020204" pitchFamily="34" charset="0"/>
              </a:rPr>
            </a:br>
            <a:r>
              <a:rPr lang="en-IN" b="0">
                <a:solidFill>
                  <a:schemeClr val="bg2"/>
                </a:solidFill>
              </a:rPr>
              <a:t>Summary of the Performance vs the Region</a:t>
            </a:r>
            <a:endParaRPr lang="en-CA" b="0">
              <a:solidFill>
                <a:schemeClr val="bg2"/>
              </a:solidFill>
            </a:endParaRPr>
          </a:p>
        </p:txBody>
      </p:sp>
      <p:pic>
        <p:nvPicPr>
          <p:cNvPr id="39" name="Graphic 22" descr="Sanitizer outline">
            <a:extLst>
              <a:ext uri="{FF2B5EF4-FFF2-40B4-BE49-F238E27FC236}">
                <a16:creationId xmlns:a16="http://schemas.microsoft.com/office/drawing/2014/main" id="{6E025FC4-9891-47F7-B7B5-5F63004DA56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308634" y="1203585"/>
            <a:ext cx="374090" cy="374090"/>
          </a:xfrm>
          <a:prstGeom prst="rect">
            <a:avLst/>
          </a:prstGeom>
        </p:spPr>
      </p:pic>
      <p:pic>
        <p:nvPicPr>
          <p:cNvPr id="32" name="Graphic 23" descr="Police male outline">
            <a:extLst>
              <a:ext uri="{FF2B5EF4-FFF2-40B4-BE49-F238E27FC236}">
                <a16:creationId xmlns:a16="http://schemas.microsoft.com/office/drawing/2014/main" id="{2B64539A-2413-41C5-BD22-9EA30AB38FB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892870" y="1279144"/>
            <a:ext cx="315759" cy="312274"/>
          </a:xfrm>
          <a:prstGeom prst="rect">
            <a:avLst/>
          </a:prstGeom>
        </p:spPr>
      </p:pic>
      <p:pic>
        <p:nvPicPr>
          <p:cNvPr id="34" name="Graphic 24" descr="Shopping bag outline">
            <a:extLst>
              <a:ext uri="{FF2B5EF4-FFF2-40B4-BE49-F238E27FC236}">
                <a16:creationId xmlns:a16="http://schemas.microsoft.com/office/drawing/2014/main" id="{33D5BC03-530F-4B83-8306-589C555C1C15}"/>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053231" y="1237024"/>
            <a:ext cx="315758" cy="312273"/>
          </a:xfrm>
          <a:prstGeom prst="rect">
            <a:avLst/>
          </a:prstGeom>
        </p:spPr>
      </p:pic>
      <p:pic>
        <p:nvPicPr>
          <p:cNvPr id="35" name="Graphic 25" descr="Taxi outline">
            <a:extLst>
              <a:ext uri="{FF2B5EF4-FFF2-40B4-BE49-F238E27FC236}">
                <a16:creationId xmlns:a16="http://schemas.microsoft.com/office/drawing/2014/main" id="{C3A2BA86-E2E8-48B6-84EA-18FC0F2C3A27}"/>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722984" y="1198860"/>
            <a:ext cx="392558" cy="392558"/>
          </a:xfrm>
          <a:prstGeom prst="rect">
            <a:avLst/>
          </a:prstGeom>
        </p:spPr>
      </p:pic>
      <p:pic>
        <p:nvPicPr>
          <p:cNvPr id="36" name="Graphic 26" descr="Suitcase outline">
            <a:extLst>
              <a:ext uri="{FF2B5EF4-FFF2-40B4-BE49-F238E27FC236}">
                <a16:creationId xmlns:a16="http://schemas.microsoft.com/office/drawing/2014/main" id="{5944CBBC-A698-46D8-A3E1-EF42D3B1032B}"/>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94631" y="1217328"/>
            <a:ext cx="374090" cy="374090"/>
          </a:xfrm>
          <a:prstGeom prst="rect">
            <a:avLst/>
          </a:prstGeom>
        </p:spPr>
      </p:pic>
      <p:pic>
        <p:nvPicPr>
          <p:cNvPr id="37" name="Graphic 27" descr="Couch outline">
            <a:extLst>
              <a:ext uri="{FF2B5EF4-FFF2-40B4-BE49-F238E27FC236}">
                <a16:creationId xmlns:a16="http://schemas.microsoft.com/office/drawing/2014/main" id="{342FDA60-FDC8-4AB4-8025-C432339B3809}"/>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030059" y="1200410"/>
            <a:ext cx="500278" cy="500278"/>
          </a:xfrm>
          <a:prstGeom prst="rect">
            <a:avLst/>
          </a:prstGeom>
        </p:spPr>
      </p:pic>
      <p:pic>
        <p:nvPicPr>
          <p:cNvPr id="38" name="Graphic 28" descr="Signpost outline">
            <a:extLst>
              <a:ext uri="{FF2B5EF4-FFF2-40B4-BE49-F238E27FC236}">
                <a16:creationId xmlns:a16="http://schemas.microsoft.com/office/drawing/2014/main" id="{F5B19E74-9EF0-423F-95CA-DB9EDFE9EBD6}"/>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9666644" y="1202512"/>
            <a:ext cx="409173" cy="409173"/>
          </a:xfrm>
          <a:prstGeom prst="rect">
            <a:avLst/>
          </a:prstGeom>
        </p:spPr>
      </p:pic>
      <p:sp>
        <p:nvSpPr>
          <p:cNvPr id="40" name="Graphic 29">
            <a:extLst>
              <a:ext uri="{FF2B5EF4-FFF2-40B4-BE49-F238E27FC236}">
                <a16:creationId xmlns:a16="http://schemas.microsoft.com/office/drawing/2014/main" id="{D6B784FD-EF8B-4469-831E-9F708B3125A9}"/>
              </a:ext>
            </a:extLst>
          </p:cNvPr>
          <p:cNvSpPr>
            <a:spLocks noChangeAspect="1" noEditPoints="1"/>
          </p:cNvSpPr>
          <p:nvPr/>
        </p:nvSpPr>
        <p:spPr bwMode="auto">
          <a:xfrm>
            <a:off x="6036812" y="1224748"/>
            <a:ext cx="227108" cy="278755"/>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rgbClr val="7F7F7F"/>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latin typeface="Arial" panose="020B0604020202020204" pitchFamily="34" charset="0"/>
              <a:cs typeface="Arial" panose="020B0604020202020204" pitchFamily="34" charset="0"/>
            </a:endParaRPr>
          </a:p>
        </p:txBody>
      </p:sp>
      <p:sp>
        <p:nvSpPr>
          <p:cNvPr id="5" name="Slide Number Placeholder 4">
            <a:extLst>
              <a:ext uri="{FF2B5EF4-FFF2-40B4-BE49-F238E27FC236}">
                <a16:creationId xmlns:a16="http://schemas.microsoft.com/office/drawing/2014/main" id="{05E7710B-292B-456A-AB92-C47CD6E1929F}"/>
              </a:ext>
            </a:extLst>
          </p:cNvPr>
          <p:cNvSpPr>
            <a:spLocks noGrp="1"/>
          </p:cNvSpPr>
          <p:nvPr>
            <p:ph type="sldNum" sz="quarter" idx="4"/>
          </p:nvPr>
        </p:nvSpPr>
        <p:spPr/>
        <p:txBody>
          <a:bodyPr/>
          <a:lstStyle/>
          <a:p>
            <a:fld id="{13DAD56E-802A-2646-A8DB-6610A51D0FC3}" type="slidenum">
              <a:rPr lang="en-US" smtClean="0"/>
              <a:t>72</a:t>
            </a:fld>
            <a:endParaRPr lang="en-US"/>
          </a:p>
        </p:txBody>
      </p:sp>
    </p:spTree>
    <p:extLst>
      <p:ext uri="{BB962C8B-B14F-4D97-AF65-F5344CB8AC3E}">
        <p14:creationId xmlns:p14="http://schemas.microsoft.com/office/powerpoint/2010/main" val="2263336117"/>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A33646-9027-4523-A390-C22A98D876EC}"/>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7" name="TableRank">
            <a:extLst>
              <a:ext uri="{FF2B5EF4-FFF2-40B4-BE49-F238E27FC236}">
                <a16:creationId xmlns:a16="http://schemas.microsoft.com/office/drawing/2014/main" id="{8413395D-5DF5-4954-947F-B3DCDF76B6B9}"/>
              </a:ext>
            </a:extLst>
          </p:cNvPr>
          <p:cNvGraphicFramePr>
            <a:graphicFrameLocks noGrp="1"/>
          </p:cNvGraphicFramePr>
          <p:nvPr>
            <p:extLst>
              <p:ext uri="{D42A27DB-BD31-4B8C-83A1-F6EECF244321}">
                <p14:modId xmlns:p14="http://schemas.microsoft.com/office/powerpoint/2010/main" val="3582823271"/>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graphicFrame>
        <p:nvGraphicFramePr>
          <p:cNvPr id="2" name="Table 1">
            <a:extLst>
              <a:ext uri="{FF2B5EF4-FFF2-40B4-BE49-F238E27FC236}">
                <a16:creationId xmlns:a16="http://schemas.microsoft.com/office/drawing/2014/main" id="{647A3B04-9021-4152-8218-D3CEA4AAA3EC}"/>
              </a:ext>
            </a:extLst>
          </p:cNvPr>
          <p:cNvGraphicFramePr>
            <a:graphicFrameLocks noGrp="1"/>
          </p:cNvGraphicFramePr>
          <p:nvPr>
            <p:extLst>
              <p:ext uri="{D42A27DB-BD31-4B8C-83A1-F6EECF244321}">
                <p14:modId xmlns:p14="http://schemas.microsoft.com/office/powerpoint/2010/main" val="1662550631"/>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3" name="Table 3">
            <a:extLst>
              <a:ext uri="{FF2B5EF4-FFF2-40B4-BE49-F238E27FC236}">
                <a16:creationId xmlns:a16="http://schemas.microsoft.com/office/drawing/2014/main" id="{F416E909-CD66-4DA8-8818-0CF7F3CB6D8F}"/>
              </a:ext>
            </a:extLst>
          </p:cNvPr>
          <p:cNvGraphicFramePr>
            <a:graphicFrameLocks noGrp="1"/>
          </p:cNvGraphicFramePr>
          <p:nvPr>
            <p:extLst>
              <p:ext uri="{D42A27DB-BD31-4B8C-83A1-F6EECF244321}">
                <p14:modId xmlns:p14="http://schemas.microsoft.com/office/powerpoint/2010/main" val="3205155648"/>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28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Experience</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endParaRPr lang="en-CA"/>
          </a:p>
          <a:p>
            <a:pPr>
              <a:spcBef>
                <a:spcPct val="0"/>
              </a:spcBef>
            </a:pPr>
            <a:r>
              <a:rPr lang="en-CA"/>
              <a:t>Q4. How would you rate your EXPERIENCE today at THIS airport?</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a:t>
            </a:r>
            <a:r>
              <a:rPr lang="en-US">
                <a:solidFill>
                  <a:schemeClr val="tx1"/>
                </a:solidFill>
              </a:rPr>
              <a:t> the region</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endParaRPr lang="en-US" b="1" i="1">
              <a:solidFill>
                <a:schemeClr val="tx1">
                  <a:lumMod val="85000"/>
                  <a:lumOff val="15000"/>
                </a:schemeClr>
              </a:solidFill>
            </a:endParaRPr>
          </a:p>
        </p:txBody>
      </p:sp>
      <p:graphicFrame>
        <p:nvGraphicFramePr>
          <p:cNvPr id="10" name="Chart 1">
            <a:extLst>
              <a:ext uri="{FF2B5EF4-FFF2-40B4-BE49-F238E27FC236}">
                <a16:creationId xmlns:a16="http://schemas.microsoft.com/office/drawing/2014/main" id="{2D57F1C0-2B67-44F3-A428-13A09DA4C5C6}"/>
              </a:ext>
            </a:extLst>
          </p:cNvPr>
          <p:cNvGraphicFramePr/>
          <p:nvPr>
            <p:extLst>
              <p:ext uri="{D42A27DB-BD31-4B8C-83A1-F6EECF244321}">
                <p14:modId xmlns:p14="http://schemas.microsoft.com/office/powerpoint/2010/main" val="1797485554"/>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4" hidden="1">
            <a:extLst>
              <a:ext uri="{FF2B5EF4-FFF2-40B4-BE49-F238E27FC236}">
                <a16:creationId xmlns:a16="http://schemas.microsoft.com/office/drawing/2014/main" id="{5336015A-C171-48E3-B084-8A1675B30793}"/>
              </a:ext>
            </a:extLst>
          </p:cNvPr>
          <p:cNvGraphicFramePr/>
          <p:nvPr>
            <p:extLst>
              <p:ext uri="{D42A27DB-BD31-4B8C-83A1-F6EECF244321}">
                <p14:modId xmlns:p14="http://schemas.microsoft.com/office/powerpoint/2010/main" val="52952225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3" hidden="1">
            <a:extLst>
              <a:ext uri="{FF2B5EF4-FFF2-40B4-BE49-F238E27FC236}">
                <a16:creationId xmlns:a16="http://schemas.microsoft.com/office/drawing/2014/main" id="{7543B2BB-E681-4A7F-8DEC-56C8A8B99E23}"/>
              </a:ext>
            </a:extLst>
          </p:cNvPr>
          <p:cNvGraphicFramePr/>
          <p:nvPr>
            <p:extLst>
              <p:ext uri="{D42A27DB-BD31-4B8C-83A1-F6EECF244321}">
                <p14:modId xmlns:p14="http://schemas.microsoft.com/office/powerpoint/2010/main" val="3994902386"/>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2">
            <a:extLst>
              <a:ext uri="{FF2B5EF4-FFF2-40B4-BE49-F238E27FC236}">
                <a16:creationId xmlns:a16="http://schemas.microsoft.com/office/drawing/2014/main" id="{2C1A7B00-D873-4339-9565-0994E20360E7}"/>
              </a:ext>
            </a:extLst>
          </p:cNvPr>
          <p:cNvGraphicFramePr/>
          <p:nvPr>
            <p:extLst>
              <p:ext uri="{D42A27DB-BD31-4B8C-83A1-F6EECF244321}">
                <p14:modId xmlns:p14="http://schemas.microsoft.com/office/powerpoint/2010/main" val="270142134"/>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Table 2">
            <a:extLst>
              <a:ext uri="{FF2B5EF4-FFF2-40B4-BE49-F238E27FC236}">
                <a16:creationId xmlns:a16="http://schemas.microsoft.com/office/drawing/2014/main" id="{F6D718D3-E296-4F33-8E4D-64EB594B9806}"/>
              </a:ext>
            </a:extLst>
          </p:cNvPr>
          <p:cNvGraphicFramePr>
            <a:graphicFrameLocks noGrp="1"/>
          </p:cNvGraphicFramePr>
          <p:nvPr>
            <p:extLst>
              <p:ext uri="{D42A27DB-BD31-4B8C-83A1-F6EECF244321}">
                <p14:modId xmlns:p14="http://schemas.microsoft.com/office/powerpoint/2010/main" val="2152967074"/>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sp>
        <p:nvSpPr>
          <p:cNvPr id="11" name="Slide Number Placeholder 10">
            <a:extLst>
              <a:ext uri="{FF2B5EF4-FFF2-40B4-BE49-F238E27FC236}">
                <a16:creationId xmlns:a16="http://schemas.microsoft.com/office/drawing/2014/main" id="{1C91CA1A-17FB-4351-A534-C101C901C497}"/>
              </a:ext>
            </a:extLst>
          </p:cNvPr>
          <p:cNvSpPr>
            <a:spLocks noGrp="1"/>
          </p:cNvSpPr>
          <p:nvPr>
            <p:ph type="sldNum" sz="quarter" idx="4"/>
          </p:nvPr>
        </p:nvSpPr>
        <p:spPr/>
        <p:txBody>
          <a:bodyPr/>
          <a:lstStyle/>
          <a:p>
            <a:fld id="{13DAD56E-802A-2646-A8DB-6610A51D0FC3}" type="slidenum">
              <a:rPr lang="en-US" smtClean="0"/>
              <a:t>73</a:t>
            </a:fld>
            <a:endParaRPr lang="en-US"/>
          </a:p>
        </p:txBody>
      </p:sp>
    </p:spTree>
    <p:extLst>
      <p:ext uri="{BB962C8B-B14F-4D97-AF65-F5344CB8AC3E}">
        <p14:creationId xmlns:p14="http://schemas.microsoft.com/office/powerpoint/2010/main" val="3293602809"/>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Emotional Score</a:t>
            </a:r>
          </a:p>
        </p:txBody>
      </p:sp>
      <p:sp>
        <p:nvSpPr>
          <p:cNvPr id="19" name="Text Placeholder 7">
            <a:extLst>
              <a:ext uri="{FF2B5EF4-FFF2-40B4-BE49-F238E27FC236}">
                <a16:creationId xmlns:a16="http://schemas.microsoft.com/office/drawing/2014/main" id="{CE5EC489-1F67-4150-A709-AD9C4BB0BD2A}"/>
              </a:ext>
            </a:extLst>
          </p:cNvPr>
          <p:cNvSpPr>
            <a:spLocks noGrp="1"/>
          </p:cNvSpPr>
          <p:nvPr>
            <p:ph type="body" sz="quarter" idx="11"/>
          </p:nvPr>
        </p:nvSpPr>
        <p:spPr>
          <a:xfrm>
            <a:off x="342900" y="6149975"/>
            <a:ext cx="11520488" cy="376238"/>
          </a:xfrm>
        </p:spPr>
        <p:txBody>
          <a:bodyPr/>
          <a:lstStyle/>
          <a:p>
            <a:pPr>
              <a:spcBef>
                <a:spcPct val="0"/>
              </a:spcBef>
            </a:pPr>
            <a:r>
              <a:rPr lang="en-CA"/>
              <a:t>Q6. </a:t>
            </a:r>
            <a:r>
              <a:rPr lang="en-US"/>
              <a:t>How do you feel right now about your experience at THIS airport? </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US">
                <a:solidFill>
                  <a:schemeClr val="tx1"/>
                </a:solidFill>
              </a:rPr>
              <a:t>the region</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a:t>
            </a:r>
            <a:r>
              <a:rPr lang="en-CA"/>
              <a:t> </a:t>
            </a:r>
            <a:r>
              <a:rPr lang="en-US" b="1" i="1">
                <a:solidFill>
                  <a:schemeClr val="tx1">
                    <a:lumMod val="85000"/>
                    <a:lumOff val="15000"/>
                  </a:schemeClr>
                </a:solidFill>
              </a:rPr>
              <a:t> </a:t>
            </a:r>
          </a:p>
        </p:txBody>
      </p:sp>
      <p:graphicFrame>
        <p:nvGraphicFramePr>
          <p:cNvPr id="20" name="TableRank">
            <a:extLst>
              <a:ext uri="{FF2B5EF4-FFF2-40B4-BE49-F238E27FC236}">
                <a16:creationId xmlns:a16="http://schemas.microsoft.com/office/drawing/2014/main" id="{9B63A610-BC81-49C1-BF79-570CABF5DFFF}"/>
              </a:ext>
            </a:extLst>
          </p:cNvPr>
          <p:cNvGraphicFramePr>
            <a:graphicFrameLocks noGrp="1"/>
          </p:cNvGraphicFramePr>
          <p:nvPr>
            <p:extLst>
              <p:ext uri="{D42A27DB-BD31-4B8C-83A1-F6EECF244321}">
                <p14:modId xmlns:p14="http://schemas.microsoft.com/office/powerpoint/2010/main" val="3567251018"/>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3" name="Rectangle 22">
            <a:extLst>
              <a:ext uri="{FF2B5EF4-FFF2-40B4-BE49-F238E27FC236}">
                <a16:creationId xmlns:a16="http://schemas.microsoft.com/office/drawing/2014/main" id="{20C99A5A-096D-4F99-8D51-6DB2042B2FD1}"/>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6" name="Table 3">
            <a:extLst>
              <a:ext uri="{FF2B5EF4-FFF2-40B4-BE49-F238E27FC236}">
                <a16:creationId xmlns:a16="http://schemas.microsoft.com/office/drawing/2014/main" id="{D0125434-F354-40E1-851C-0BBC513B73B0}"/>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36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7" name="Table 2">
            <a:extLst>
              <a:ext uri="{FF2B5EF4-FFF2-40B4-BE49-F238E27FC236}">
                <a16:creationId xmlns:a16="http://schemas.microsoft.com/office/drawing/2014/main" id="{8EA78D66-5D1B-4AA2-9983-92B05A2900FE}"/>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Table 1">
            <a:extLst>
              <a:ext uri="{FF2B5EF4-FFF2-40B4-BE49-F238E27FC236}">
                <a16:creationId xmlns:a16="http://schemas.microsoft.com/office/drawing/2014/main" id="{E33163CB-0D47-4A11-8E85-9106F7ACECDE}"/>
              </a:ext>
            </a:extLst>
          </p:cNvPr>
          <p:cNvGraphicFramePr>
            <a:graphicFrameLocks noGrp="1"/>
          </p:cNvGraphicFramePr>
          <p:nvPr>
            <p:extLst>
              <p:ext uri="{D42A27DB-BD31-4B8C-83A1-F6EECF244321}">
                <p14:modId xmlns:p14="http://schemas.microsoft.com/office/powerpoint/2010/main" val="2909788406"/>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6" name="Chart 1">
            <a:extLst>
              <a:ext uri="{FF2B5EF4-FFF2-40B4-BE49-F238E27FC236}">
                <a16:creationId xmlns:a16="http://schemas.microsoft.com/office/drawing/2014/main" id="{DD820F53-88F4-C044-9720-5EF128157703}"/>
              </a:ext>
            </a:extLst>
          </p:cNvPr>
          <p:cNvGraphicFramePr/>
          <p:nvPr>
            <p:extLst>
              <p:ext uri="{D42A27DB-BD31-4B8C-83A1-F6EECF244321}">
                <p14:modId xmlns:p14="http://schemas.microsoft.com/office/powerpoint/2010/main" val="1569695336"/>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Chart 4" hidden="1">
            <a:extLst>
              <a:ext uri="{FF2B5EF4-FFF2-40B4-BE49-F238E27FC236}">
                <a16:creationId xmlns:a16="http://schemas.microsoft.com/office/drawing/2014/main" id="{639EA72F-11A2-B64A-92E0-1E85DA6A7BD7}"/>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3" hidden="1">
            <a:extLst>
              <a:ext uri="{FF2B5EF4-FFF2-40B4-BE49-F238E27FC236}">
                <a16:creationId xmlns:a16="http://schemas.microsoft.com/office/drawing/2014/main" id="{484E5441-A47E-B74E-B17D-33E08DB8FA11}"/>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5" name="Chart 2">
            <a:extLst>
              <a:ext uri="{FF2B5EF4-FFF2-40B4-BE49-F238E27FC236}">
                <a16:creationId xmlns:a16="http://schemas.microsoft.com/office/drawing/2014/main" id="{8865323A-7C5A-B84C-A62E-42870FA17981}"/>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2B018929-F453-404E-91C0-A0F09553E9FA}"/>
              </a:ext>
            </a:extLst>
          </p:cNvPr>
          <p:cNvSpPr>
            <a:spLocks noGrp="1"/>
          </p:cNvSpPr>
          <p:nvPr>
            <p:ph type="sldNum" sz="quarter" idx="4"/>
          </p:nvPr>
        </p:nvSpPr>
        <p:spPr/>
        <p:txBody>
          <a:bodyPr/>
          <a:lstStyle/>
          <a:p>
            <a:fld id="{13DAD56E-802A-2646-A8DB-6610A51D0FC3}" type="slidenum">
              <a:rPr lang="en-US" smtClean="0"/>
              <a:t>74</a:t>
            </a:fld>
            <a:endParaRPr lang="en-US"/>
          </a:p>
        </p:txBody>
      </p:sp>
    </p:spTree>
    <p:extLst>
      <p:ext uri="{BB962C8B-B14F-4D97-AF65-F5344CB8AC3E}">
        <p14:creationId xmlns:p14="http://schemas.microsoft.com/office/powerpoint/2010/main" val="1207621175"/>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Total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Overall Satisfaction</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CA">
                <a:ea typeface="Times New Roman" panose="02020603050405020304" pitchFamily="18" charset="0"/>
              </a:rPr>
              <a:t>the region.</a:t>
            </a:r>
            <a:r>
              <a:rPr lang="en-CA"/>
              <a:t> </a:t>
            </a:r>
            <a:r>
              <a:rPr lang="en-US" b="1" i="1">
                <a:solidFill>
                  <a:schemeClr val="tx1">
                    <a:lumMod val="85000"/>
                    <a:lumOff val="15000"/>
                  </a:schemeClr>
                </a:solidFill>
              </a:rPr>
              <a:t> </a:t>
            </a:r>
          </a:p>
        </p:txBody>
      </p:sp>
      <p:graphicFrame>
        <p:nvGraphicFramePr>
          <p:cNvPr id="22" name="TableRank">
            <a:extLst>
              <a:ext uri="{FF2B5EF4-FFF2-40B4-BE49-F238E27FC236}">
                <a16:creationId xmlns:a16="http://schemas.microsoft.com/office/drawing/2014/main" id="{704E934D-52D6-41B3-9EC3-5C5CEBC875EB}"/>
              </a:ext>
            </a:extLst>
          </p:cNvPr>
          <p:cNvGraphicFramePr>
            <a:graphicFrameLocks noGrp="1"/>
          </p:cNvGraphicFramePr>
          <p:nvPr>
            <p:extLst>
              <p:ext uri="{D42A27DB-BD31-4B8C-83A1-F6EECF244321}">
                <p14:modId xmlns:p14="http://schemas.microsoft.com/office/powerpoint/2010/main" val="3341022220"/>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4" name="Rectangle 23">
            <a:extLst>
              <a:ext uri="{FF2B5EF4-FFF2-40B4-BE49-F238E27FC236}">
                <a16:creationId xmlns:a16="http://schemas.microsoft.com/office/drawing/2014/main" id="{57B6ED68-4C27-4DB6-B0F2-3D28BCF150F3}"/>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6" name="Table 3">
            <a:extLst>
              <a:ext uri="{FF2B5EF4-FFF2-40B4-BE49-F238E27FC236}">
                <a16:creationId xmlns:a16="http://schemas.microsoft.com/office/drawing/2014/main" id="{58046D56-A066-438A-B5B9-DF0B0B87C5C6}"/>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36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7" name="Table 2">
            <a:extLst>
              <a:ext uri="{FF2B5EF4-FFF2-40B4-BE49-F238E27FC236}">
                <a16:creationId xmlns:a16="http://schemas.microsoft.com/office/drawing/2014/main" id="{50F82B42-582F-4131-81C6-FFFA08311F1A}"/>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4.12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Table 1">
            <a:extLst>
              <a:ext uri="{FF2B5EF4-FFF2-40B4-BE49-F238E27FC236}">
                <a16:creationId xmlns:a16="http://schemas.microsoft.com/office/drawing/2014/main" id="{228D91B2-50DF-41E5-B3C3-E17AD224D6D3}"/>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6" name="Chart 1">
            <a:extLst>
              <a:ext uri="{FF2B5EF4-FFF2-40B4-BE49-F238E27FC236}">
                <a16:creationId xmlns:a16="http://schemas.microsoft.com/office/drawing/2014/main" id="{EC0C4424-F0E2-914F-9838-5B2B06FF2415}"/>
              </a:ext>
            </a:extLst>
          </p:cNvPr>
          <p:cNvGraphicFramePr/>
          <p:nvPr>
            <p:extLst>
              <p:ext uri="{D42A27DB-BD31-4B8C-83A1-F6EECF244321}">
                <p14:modId xmlns:p14="http://schemas.microsoft.com/office/powerpoint/2010/main" val="1064144856"/>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Chart 4" hidden="1">
            <a:extLst>
              <a:ext uri="{FF2B5EF4-FFF2-40B4-BE49-F238E27FC236}">
                <a16:creationId xmlns:a16="http://schemas.microsoft.com/office/drawing/2014/main" id="{F320C2F5-A131-1B43-B323-1A956210322B}"/>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3" hidden="1">
            <a:extLst>
              <a:ext uri="{FF2B5EF4-FFF2-40B4-BE49-F238E27FC236}">
                <a16:creationId xmlns:a16="http://schemas.microsoft.com/office/drawing/2014/main" id="{7CD43618-8238-C646-91A8-5F2EEE120791}"/>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Chart 2">
            <a:extLst>
              <a:ext uri="{FF2B5EF4-FFF2-40B4-BE49-F238E27FC236}">
                <a16:creationId xmlns:a16="http://schemas.microsoft.com/office/drawing/2014/main" id="{913564A5-B714-5A4F-AA82-05ACE2A6FD1E}"/>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E2EB21D4-F755-4548-90C8-4CFA0025411B}"/>
              </a:ext>
            </a:extLst>
          </p:cNvPr>
          <p:cNvSpPr>
            <a:spLocks noGrp="1"/>
          </p:cNvSpPr>
          <p:nvPr>
            <p:ph type="sldNum" sz="quarter" idx="4"/>
          </p:nvPr>
        </p:nvSpPr>
        <p:spPr/>
        <p:txBody>
          <a:bodyPr/>
          <a:lstStyle/>
          <a:p>
            <a:fld id="{13DAD56E-802A-2646-A8DB-6610A51D0FC3}" type="slidenum">
              <a:rPr lang="en-US" smtClean="0"/>
              <a:t>75</a:t>
            </a:fld>
            <a:endParaRPr lang="en-US"/>
          </a:p>
        </p:txBody>
      </p:sp>
    </p:spTree>
    <p:extLst>
      <p:ext uri="{BB962C8B-B14F-4D97-AF65-F5344CB8AC3E}">
        <p14:creationId xmlns:p14="http://schemas.microsoft.com/office/powerpoint/2010/main" val="3609933093"/>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Business</a:t>
            </a:r>
          </a:p>
        </p:txBody>
      </p:sp>
      <p:sp>
        <p:nvSpPr>
          <p:cNvPr id="26" name="Text Placeholder 7">
            <a:extLst>
              <a:ext uri="{FF2B5EF4-FFF2-40B4-BE49-F238E27FC236}">
                <a16:creationId xmlns:a16="http://schemas.microsoft.com/office/drawing/2014/main" id="{788E1C85-1F48-4700-A829-3A2C0DB88D80}"/>
              </a:ext>
            </a:extLst>
          </p:cNvPr>
          <p:cNvSpPr>
            <a:spLocks noGrp="1"/>
          </p:cNvSpPr>
          <p:nvPr>
            <p:ph type="body" sz="quarter" idx="11"/>
          </p:nvPr>
        </p:nvSpPr>
        <p:spPr>
          <a:xfrm>
            <a:off x="342900" y="6149975"/>
            <a:ext cx="11520488" cy="376238"/>
          </a:xfrm>
        </p:spPr>
        <p:txBody>
          <a:bodyPr/>
          <a:lstStyle/>
          <a:p>
            <a:pPr>
              <a:spcBef>
                <a:spcPct val="0"/>
              </a:spcBef>
            </a:pPr>
            <a:r>
              <a:rPr lang="en-CA"/>
              <a:t>Q10. Based on your experience today, please rate THIS airport on each service item: Overall Satisfaction amongst passengers travelling for business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region.</a:t>
            </a:r>
            <a:endParaRPr lang="en-US" b="1" i="1">
              <a:solidFill>
                <a:schemeClr val="tx1">
                  <a:lumMod val="85000"/>
                  <a:lumOff val="15000"/>
                </a:schemeClr>
              </a:solidFill>
            </a:endParaRPr>
          </a:p>
        </p:txBody>
      </p:sp>
      <p:graphicFrame>
        <p:nvGraphicFramePr>
          <p:cNvPr id="27" name="TableRank">
            <a:extLst>
              <a:ext uri="{FF2B5EF4-FFF2-40B4-BE49-F238E27FC236}">
                <a16:creationId xmlns:a16="http://schemas.microsoft.com/office/drawing/2014/main" id="{79B5A8CF-3C80-4E65-BD3B-858D56718892}"/>
              </a:ext>
            </a:extLst>
          </p:cNvPr>
          <p:cNvGraphicFramePr>
            <a:graphicFrameLocks noGrp="1"/>
          </p:cNvGraphicFramePr>
          <p:nvPr>
            <p:extLst>
              <p:ext uri="{D42A27DB-BD31-4B8C-83A1-F6EECF244321}">
                <p14:modId xmlns:p14="http://schemas.microsoft.com/office/powerpoint/2010/main" val="986454742"/>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1" name="Rectangle 20">
            <a:extLst>
              <a:ext uri="{FF2B5EF4-FFF2-40B4-BE49-F238E27FC236}">
                <a16:creationId xmlns:a16="http://schemas.microsoft.com/office/drawing/2014/main" id="{6D8B5D02-87D4-4052-8AF5-B9EA700FA94D}"/>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5" name="Table 3">
            <a:extLst>
              <a:ext uri="{FF2B5EF4-FFF2-40B4-BE49-F238E27FC236}">
                <a16:creationId xmlns:a16="http://schemas.microsoft.com/office/drawing/2014/main" id="{B52A4101-595D-440F-B09D-8DE745A01191}"/>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35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9" name="Table 2">
            <a:extLst>
              <a:ext uri="{FF2B5EF4-FFF2-40B4-BE49-F238E27FC236}">
                <a16:creationId xmlns:a16="http://schemas.microsoft.com/office/drawing/2014/main" id="{1F8E0232-AD07-4C3B-9765-5BAABFF5C2C1}"/>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Table 1">
            <a:extLst>
              <a:ext uri="{FF2B5EF4-FFF2-40B4-BE49-F238E27FC236}">
                <a16:creationId xmlns:a16="http://schemas.microsoft.com/office/drawing/2014/main" id="{2BA047CE-357B-4DC8-ACB0-23E645220FA6}"/>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6" name="Chart 1">
            <a:extLst>
              <a:ext uri="{FF2B5EF4-FFF2-40B4-BE49-F238E27FC236}">
                <a16:creationId xmlns:a16="http://schemas.microsoft.com/office/drawing/2014/main" id="{AF4D1ECA-15B3-5E4E-A495-0703885D9319}"/>
              </a:ext>
            </a:extLst>
          </p:cNvPr>
          <p:cNvGraphicFramePr/>
          <p:nvPr>
            <p:extLst>
              <p:ext uri="{D42A27DB-BD31-4B8C-83A1-F6EECF244321}">
                <p14:modId xmlns:p14="http://schemas.microsoft.com/office/powerpoint/2010/main" val="245164236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Chart 4" hidden="1">
            <a:extLst>
              <a:ext uri="{FF2B5EF4-FFF2-40B4-BE49-F238E27FC236}">
                <a16:creationId xmlns:a16="http://schemas.microsoft.com/office/drawing/2014/main" id="{7116DC69-0CC6-F84C-ADEC-9BFC08CB0C04}"/>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Chart 3" hidden="1">
            <a:extLst>
              <a:ext uri="{FF2B5EF4-FFF2-40B4-BE49-F238E27FC236}">
                <a16:creationId xmlns:a16="http://schemas.microsoft.com/office/drawing/2014/main" id="{130367B8-4411-E04B-B1EE-4A5BABB23D56}"/>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0" name="Chart 2">
            <a:extLst>
              <a:ext uri="{FF2B5EF4-FFF2-40B4-BE49-F238E27FC236}">
                <a16:creationId xmlns:a16="http://schemas.microsoft.com/office/drawing/2014/main" id="{A08CB3D1-8279-D241-B68D-4EA0C1597D36}"/>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8710833C-D1F9-40EA-B186-7309FFF9F3C9}"/>
              </a:ext>
            </a:extLst>
          </p:cNvPr>
          <p:cNvSpPr>
            <a:spLocks noGrp="1"/>
          </p:cNvSpPr>
          <p:nvPr>
            <p:ph type="sldNum" sz="quarter" idx="4"/>
          </p:nvPr>
        </p:nvSpPr>
        <p:spPr/>
        <p:txBody>
          <a:bodyPr/>
          <a:lstStyle/>
          <a:p>
            <a:fld id="{13DAD56E-802A-2646-A8DB-6610A51D0FC3}" type="slidenum">
              <a:rPr lang="en-US" smtClean="0"/>
              <a:t>76</a:t>
            </a:fld>
            <a:endParaRPr lang="en-US"/>
          </a:p>
        </p:txBody>
      </p:sp>
    </p:spTree>
    <p:extLst>
      <p:ext uri="{BB962C8B-B14F-4D97-AF65-F5344CB8AC3E}">
        <p14:creationId xmlns:p14="http://schemas.microsoft.com/office/powerpoint/2010/main" val="1286146831"/>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Leisure</a:t>
            </a:r>
          </a:p>
        </p:txBody>
      </p:sp>
      <p:sp>
        <p:nvSpPr>
          <p:cNvPr id="23" name="Text Placeholder 7">
            <a:extLst>
              <a:ext uri="{FF2B5EF4-FFF2-40B4-BE49-F238E27FC236}">
                <a16:creationId xmlns:a16="http://schemas.microsoft.com/office/drawing/2014/main" id="{ED0FDF63-B516-46A5-8233-8C73BC14888B}"/>
              </a:ext>
            </a:extLst>
          </p:cNvPr>
          <p:cNvSpPr>
            <a:spLocks noGrp="1"/>
          </p:cNvSpPr>
          <p:nvPr>
            <p:ph type="body" sz="quarter" idx="11"/>
          </p:nvPr>
        </p:nvSpPr>
        <p:spPr>
          <a:xfrm>
            <a:off x="342900" y="6149975"/>
            <a:ext cx="11520488" cy="376238"/>
          </a:xfrm>
        </p:spPr>
        <p:txBody>
          <a:bodyPr/>
          <a:lstStyle/>
          <a:p>
            <a:pPr>
              <a:spcBef>
                <a:spcPct val="0"/>
              </a:spcBef>
            </a:pPr>
            <a:r>
              <a:rPr lang="en-CA"/>
              <a:t>Q10. Based on your experience today, please rate THIS airport on each service item: Overall Satisfaction amongst passengers travelling for leisure</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24" name="TableRank">
            <a:extLst>
              <a:ext uri="{FF2B5EF4-FFF2-40B4-BE49-F238E27FC236}">
                <a16:creationId xmlns:a16="http://schemas.microsoft.com/office/drawing/2014/main" id="{56AC96E3-EA1A-4A66-8CE3-73F1F2D7DA91}"/>
              </a:ext>
            </a:extLst>
          </p:cNvPr>
          <p:cNvGraphicFramePr>
            <a:graphicFrameLocks noGrp="1"/>
          </p:cNvGraphicFramePr>
          <p:nvPr>
            <p:extLst>
              <p:ext uri="{D42A27DB-BD31-4B8C-83A1-F6EECF244321}">
                <p14:modId xmlns:p14="http://schemas.microsoft.com/office/powerpoint/2010/main" val="3388453530"/>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2" name="Rectangle 21">
            <a:extLst>
              <a:ext uri="{FF2B5EF4-FFF2-40B4-BE49-F238E27FC236}">
                <a16:creationId xmlns:a16="http://schemas.microsoft.com/office/drawing/2014/main" id="{6BE41176-4460-476F-A119-10157191D91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8" name="Table 3">
            <a:extLst>
              <a:ext uri="{FF2B5EF4-FFF2-40B4-BE49-F238E27FC236}">
                <a16:creationId xmlns:a16="http://schemas.microsoft.com/office/drawing/2014/main" id="{D2C249A3-C09C-4C25-A01C-81A97FBA7ACE}"/>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37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9" name="Table 2">
            <a:extLst>
              <a:ext uri="{FF2B5EF4-FFF2-40B4-BE49-F238E27FC236}">
                <a16:creationId xmlns:a16="http://schemas.microsoft.com/office/drawing/2014/main" id="{BE18B394-79F9-4781-AC32-DC67C0C3392F}"/>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4.11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Table 1">
            <a:extLst>
              <a:ext uri="{FF2B5EF4-FFF2-40B4-BE49-F238E27FC236}">
                <a16:creationId xmlns:a16="http://schemas.microsoft.com/office/drawing/2014/main" id="{93C979B0-DC52-41B9-B901-0C07EAD21694}"/>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6" name="Chart 1">
            <a:extLst>
              <a:ext uri="{FF2B5EF4-FFF2-40B4-BE49-F238E27FC236}">
                <a16:creationId xmlns:a16="http://schemas.microsoft.com/office/drawing/2014/main" id="{33111ED7-D219-8444-B21A-96FE8FF242D4}"/>
              </a:ext>
            </a:extLst>
          </p:cNvPr>
          <p:cNvGraphicFramePr/>
          <p:nvPr>
            <p:extLst>
              <p:ext uri="{D42A27DB-BD31-4B8C-83A1-F6EECF244321}">
                <p14:modId xmlns:p14="http://schemas.microsoft.com/office/powerpoint/2010/main" val="294317713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Chart 4" hidden="1">
            <a:extLst>
              <a:ext uri="{FF2B5EF4-FFF2-40B4-BE49-F238E27FC236}">
                <a16:creationId xmlns:a16="http://schemas.microsoft.com/office/drawing/2014/main" id="{4E75BF68-1698-4E46-81D4-211773F22991}"/>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Chart 3" hidden="1">
            <a:extLst>
              <a:ext uri="{FF2B5EF4-FFF2-40B4-BE49-F238E27FC236}">
                <a16:creationId xmlns:a16="http://schemas.microsoft.com/office/drawing/2014/main" id="{993E46AF-E751-C24A-A0BA-A3696FE0471B}"/>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0" name="Chart 2">
            <a:extLst>
              <a:ext uri="{FF2B5EF4-FFF2-40B4-BE49-F238E27FC236}">
                <a16:creationId xmlns:a16="http://schemas.microsoft.com/office/drawing/2014/main" id="{93FBD6E7-2F89-AD49-B983-AA8EBC60654D}"/>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E8C3260B-B097-4767-A4E3-58EC32A1CA87}"/>
              </a:ext>
            </a:extLst>
          </p:cNvPr>
          <p:cNvSpPr>
            <a:spLocks noGrp="1"/>
          </p:cNvSpPr>
          <p:nvPr>
            <p:ph type="sldNum" sz="quarter" idx="4"/>
          </p:nvPr>
        </p:nvSpPr>
        <p:spPr/>
        <p:txBody>
          <a:bodyPr/>
          <a:lstStyle/>
          <a:p>
            <a:fld id="{13DAD56E-802A-2646-A8DB-6610A51D0FC3}" type="slidenum">
              <a:rPr lang="en-US" smtClean="0"/>
              <a:t>77</a:t>
            </a:fld>
            <a:endParaRPr lang="en-US"/>
          </a:p>
        </p:txBody>
      </p:sp>
    </p:spTree>
    <p:extLst>
      <p:ext uri="{BB962C8B-B14F-4D97-AF65-F5344CB8AC3E}">
        <p14:creationId xmlns:p14="http://schemas.microsoft.com/office/powerpoint/2010/main" val="4262378568"/>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Overall Satisfaction – Personal</a:t>
            </a:r>
          </a:p>
        </p:txBody>
      </p:sp>
      <p:sp>
        <p:nvSpPr>
          <p:cNvPr id="22" name="Text Placeholder 7">
            <a:extLst>
              <a:ext uri="{FF2B5EF4-FFF2-40B4-BE49-F238E27FC236}">
                <a16:creationId xmlns:a16="http://schemas.microsoft.com/office/drawing/2014/main" id="{A0957964-E715-4248-89E9-9931D678E186}"/>
              </a:ext>
            </a:extLst>
          </p:cNvPr>
          <p:cNvSpPr>
            <a:spLocks noGrp="1"/>
          </p:cNvSpPr>
          <p:nvPr>
            <p:ph type="body" sz="quarter" idx="11"/>
          </p:nvPr>
        </p:nvSpPr>
        <p:spPr>
          <a:xfrm>
            <a:off x="342900" y="6149975"/>
            <a:ext cx="11520488" cy="376238"/>
          </a:xfrm>
        </p:spPr>
        <p:txBody>
          <a:bodyPr/>
          <a:lstStyle/>
          <a:p>
            <a:pPr>
              <a:spcBef>
                <a:spcPct val="0"/>
              </a:spcBef>
            </a:pPr>
            <a:r>
              <a:rPr lang="en-CA"/>
              <a:t>Q10. Based on your experience today, please rate THIS airport on each service item: Overall Satisfaction amongst passengers travelling for personal reasons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23" name="TableRank">
            <a:extLst>
              <a:ext uri="{FF2B5EF4-FFF2-40B4-BE49-F238E27FC236}">
                <a16:creationId xmlns:a16="http://schemas.microsoft.com/office/drawing/2014/main" id="{439FCDC1-DF35-4769-85AD-89C2FFDD3CEF}"/>
              </a:ext>
            </a:extLst>
          </p:cNvPr>
          <p:cNvGraphicFramePr>
            <a:graphicFrameLocks noGrp="1"/>
          </p:cNvGraphicFramePr>
          <p:nvPr>
            <p:extLst>
              <p:ext uri="{D42A27DB-BD31-4B8C-83A1-F6EECF244321}">
                <p14:modId xmlns:p14="http://schemas.microsoft.com/office/powerpoint/2010/main" val="906030179"/>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5" name="Rectangle 24">
            <a:extLst>
              <a:ext uri="{FF2B5EF4-FFF2-40B4-BE49-F238E27FC236}">
                <a16:creationId xmlns:a16="http://schemas.microsoft.com/office/drawing/2014/main" id="{7A801A92-F536-41EC-9B63-4B0C4FEB11BF}"/>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8" name="Table 3">
            <a:extLst>
              <a:ext uri="{FF2B5EF4-FFF2-40B4-BE49-F238E27FC236}">
                <a16:creationId xmlns:a16="http://schemas.microsoft.com/office/drawing/2014/main" id="{4FAE3F60-E84A-40BC-90F5-47ADFC067E9B}"/>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32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9" name="Table 2">
            <a:extLst>
              <a:ext uri="{FF2B5EF4-FFF2-40B4-BE49-F238E27FC236}">
                <a16:creationId xmlns:a16="http://schemas.microsoft.com/office/drawing/2014/main" id="{27D514C8-A6F2-4D0D-BFC1-BF4B16829252}"/>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4.18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Table 1">
            <a:extLst>
              <a:ext uri="{FF2B5EF4-FFF2-40B4-BE49-F238E27FC236}">
                <a16:creationId xmlns:a16="http://schemas.microsoft.com/office/drawing/2014/main" id="{22B4B70D-2C54-44FA-9604-D76D8B0FC1CE}"/>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6" name="Chart 1">
            <a:extLst>
              <a:ext uri="{FF2B5EF4-FFF2-40B4-BE49-F238E27FC236}">
                <a16:creationId xmlns:a16="http://schemas.microsoft.com/office/drawing/2014/main" id="{70AB0B04-4D8A-0446-9C66-CA38E6FE871E}"/>
              </a:ext>
            </a:extLst>
          </p:cNvPr>
          <p:cNvGraphicFramePr/>
          <p:nvPr>
            <p:extLst>
              <p:ext uri="{D42A27DB-BD31-4B8C-83A1-F6EECF244321}">
                <p14:modId xmlns:p14="http://schemas.microsoft.com/office/powerpoint/2010/main" val="401046616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Chart 4" hidden="1">
            <a:extLst>
              <a:ext uri="{FF2B5EF4-FFF2-40B4-BE49-F238E27FC236}">
                <a16:creationId xmlns:a16="http://schemas.microsoft.com/office/drawing/2014/main" id="{DEBBC391-A02F-EA4B-A031-3521603E7DBF}"/>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Chart 3" hidden="1">
            <a:extLst>
              <a:ext uri="{FF2B5EF4-FFF2-40B4-BE49-F238E27FC236}">
                <a16:creationId xmlns:a16="http://schemas.microsoft.com/office/drawing/2014/main" id="{91B12DE8-516A-1A4A-99C0-B8C24190E94C}"/>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0" name="Chart 2">
            <a:extLst>
              <a:ext uri="{FF2B5EF4-FFF2-40B4-BE49-F238E27FC236}">
                <a16:creationId xmlns:a16="http://schemas.microsoft.com/office/drawing/2014/main" id="{C442EA84-1040-E74C-B97C-4ACBF41FD357}"/>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sp>
        <p:nvSpPr>
          <p:cNvPr id="3" name="Slide Number Placeholder 2">
            <a:extLst>
              <a:ext uri="{FF2B5EF4-FFF2-40B4-BE49-F238E27FC236}">
                <a16:creationId xmlns:a16="http://schemas.microsoft.com/office/drawing/2014/main" id="{B3B5C08B-8911-4BCB-86AA-3BD690311B26}"/>
              </a:ext>
            </a:extLst>
          </p:cNvPr>
          <p:cNvSpPr>
            <a:spLocks noGrp="1"/>
          </p:cNvSpPr>
          <p:nvPr>
            <p:ph type="sldNum" sz="quarter" idx="4"/>
          </p:nvPr>
        </p:nvSpPr>
        <p:spPr/>
        <p:txBody>
          <a:bodyPr/>
          <a:lstStyle/>
          <a:p>
            <a:fld id="{13DAD56E-802A-2646-A8DB-6610A51D0FC3}" type="slidenum">
              <a:rPr lang="en-US" smtClean="0"/>
              <a:t>78</a:t>
            </a:fld>
            <a:endParaRPr lang="en-US"/>
          </a:p>
        </p:txBody>
      </p:sp>
    </p:spTree>
    <p:extLst>
      <p:ext uri="{BB962C8B-B14F-4D97-AF65-F5344CB8AC3E}">
        <p14:creationId xmlns:p14="http://schemas.microsoft.com/office/powerpoint/2010/main" val="2489900136"/>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Arrival at the Airport – Ease of Getting to the Airport</a:t>
            </a:r>
            <a:r>
              <a:rPr lang="en-CA"/>
              <a:t> </a:t>
            </a:r>
          </a:p>
        </p:txBody>
      </p:sp>
      <p:sp>
        <p:nvSpPr>
          <p:cNvPr id="10" name="Oval 9">
            <a:extLst>
              <a:ext uri="{FF2B5EF4-FFF2-40B4-BE49-F238E27FC236}">
                <a16:creationId xmlns:a16="http://schemas.microsoft.com/office/drawing/2014/main" id="{6318A97E-2021-47E2-A5BE-9DF0A1CDE79E}"/>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 Placeholder 7">
            <a:extLst>
              <a:ext uri="{FF2B5EF4-FFF2-40B4-BE49-F238E27FC236}">
                <a16:creationId xmlns:a16="http://schemas.microsoft.com/office/drawing/2014/main" id="{1164F1D1-8ACD-4873-B7C7-0E78DC06BF6F}"/>
              </a:ext>
            </a:extLst>
          </p:cNvPr>
          <p:cNvSpPr>
            <a:spLocks noGrp="1"/>
          </p:cNvSpPr>
          <p:nvPr>
            <p:ph type="body" sz="quarter" idx="11"/>
          </p:nvPr>
        </p:nvSpPr>
        <p:spPr>
          <a:xfrm>
            <a:off x="342900" y="6149975"/>
            <a:ext cx="11520488" cy="376238"/>
          </a:xfrm>
        </p:spPr>
        <p:txBody>
          <a:bodyPr/>
          <a:lstStyle/>
          <a:p>
            <a:pPr>
              <a:spcBef>
                <a:spcPct val="0"/>
              </a:spcBef>
            </a:pPr>
            <a:r>
              <a:rPr lang="en-CA"/>
              <a:t>Q10. Based on your experience today, please rate THIS airport on each service item: </a:t>
            </a:r>
            <a:r>
              <a:rPr lang="en-US"/>
              <a:t>Ease of getting to the airport</a:t>
            </a:r>
            <a:endParaRPr lang="en-CA"/>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26" name="TableRank">
            <a:extLst>
              <a:ext uri="{FF2B5EF4-FFF2-40B4-BE49-F238E27FC236}">
                <a16:creationId xmlns:a16="http://schemas.microsoft.com/office/drawing/2014/main" id="{438EFDF4-6E2A-492A-8EFF-A04668ECD98B}"/>
              </a:ext>
            </a:extLst>
          </p:cNvPr>
          <p:cNvGraphicFramePr>
            <a:graphicFrameLocks noGrp="1"/>
          </p:cNvGraphicFramePr>
          <p:nvPr>
            <p:extLst>
              <p:ext uri="{D42A27DB-BD31-4B8C-83A1-F6EECF244321}">
                <p14:modId xmlns:p14="http://schemas.microsoft.com/office/powerpoint/2010/main" val="4115323983"/>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Taxi outline">
            <a:extLst>
              <a:ext uri="{FF2B5EF4-FFF2-40B4-BE49-F238E27FC236}">
                <a16:creationId xmlns:a16="http://schemas.microsoft.com/office/drawing/2014/main" id="{FBCAA19E-9C9E-4C08-B18F-B232831EB7F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146" y="297346"/>
            <a:ext cx="654356" cy="654356"/>
          </a:xfrm>
          <a:prstGeom prst="rect">
            <a:avLst/>
          </a:prstGeom>
        </p:spPr>
      </p:pic>
      <p:sp>
        <p:nvSpPr>
          <p:cNvPr id="28" name="Rectangle 27">
            <a:extLst>
              <a:ext uri="{FF2B5EF4-FFF2-40B4-BE49-F238E27FC236}">
                <a16:creationId xmlns:a16="http://schemas.microsoft.com/office/drawing/2014/main" id="{14FC6BE1-2E04-4FB6-8C7F-DD41C3E71C42}"/>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3">
            <a:extLst>
              <a:ext uri="{FF2B5EF4-FFF2-40B4-BE49-F238E27FC236}">
                <a16:creationId xmlns:a16="http://schemas.microsoft.com/office/drawing/2014/main" id="{B3F857F0-851D-4924-BAB2-9C8BBCC2E608}"/>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32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2" name="Table 2">
            <a:extLst>
              <a:ext uri="{FF2B5EF4-FFF2-40B4-BE49-F238E27FC236}">
                <a16:creationId xmlns:a16="http://schemas.microsoft.com/office/drawing/2014/main" id="{44E7F582-4DD1-4AEA-99D0-2B1798055430}"/>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B6C65F57-116B-4858-B17F-AEA289193F02}"/>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05B56C5A-8272-8248-81FE-D7DA73BC405C}"/>
              </a:ext>
            </a:extLst>
          </p:cNvPr>
          <p:cNvGraphicFramePr/>
          <p:nvPr>
            <p:extLst>
              <p:ext uri="{D42A27DB-BD31-4B8C-83A1-F6EECF244321}">
                <p14:modId xmlns:p14="http://schemas.microsoft.com/office/powerpoint/2010/main" val="2722323417"/>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A8E9727E-B62E-7140-93E1-40FB1F7B48E0}"/>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3" hidden="1">
            <a:extLst>
              <a:ext uri="{FF2B5EF4-FFF2-40B4-BE49-F238E27FC236}">
                <a16:creationId xmlns:a16="http://schemas.microsoft.com/office/drawing/2014/main" id="{9939F7C3-4BC0-D94F-9038-AF20376C6848}"/>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9" name="Chart 2">
            <a:extLst>
              <a:ext uri="{FF2B5EF4-FFF2-40B4-BE49-F238E27FC236}">
                <a16:creationId xmlns:a16="http://schemas.microsoft.com/office/drawing/2014/main" id="{B2F773CB-9A61-4446-AB57-8052075DE62F}"/>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79CC6428-22BC-4025-B86D-E3B2FD516F13}"/>
              </a:ext>
            </a:extLst>
          </p:cNvPr>
          <p:cNvSpPr>
            <a:spLocks noGrp="1"/>
          </p:cNvSpPr>
          <p:nvPr>
            <p:ph type="sldNum" sz="quarter" idx="4"/>
          </p:nvPr>
        </p:nvSpPr>
        <p:spPr/>
        <p:txBody>
          <a:bodyPr/>
          <a:lstStyle/>
          <a:p>
            <a:fld id="{13DAD56E-802A-2646-A8DB-6610A51D0FC3}" type="slidenum">
              <a:rPr lang="en-US" smtClean="0"/>
              <a:t>79</a:t>
            </a:fld>
            <a:endParaRPr lang="en-US"/>
          </a:p>
        </p:txBody>
      </p:sp>
    </p:spTree>
    <p:extLst>
      <p:ext uri="{BB962C8B-B14F-4D97-AF65-F5344CB8AC3E}">
        <p14:creationId xmlns:p14="http://schemas.microsoft.com/office/powerpoint/2010/main" val="625621678"/>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834DB8-7435-431C-9FEE-64934FC5E019}"/>
              </a:ext>
            </a:extLst>
          </p:cNvPr>
          <p:cNvSpPr>
            <a:spLocks noGrp="1"/>
          </p:cNvSpPr>
          <p:nvPr>
            <p:ph type="title"/>
          </p:nvPr>
        </p:nvSpPr>
        <p:spPr/>
        <p:txBody>
          <a:bodyPr>
            <a:normAutofit/>
          </a:bodyPr>
          <a:lstStyle/>
          <a:p>
            <a:r>
              <a:rPr lang="en-CA" b="1"/>
              <a:t>Methodology at a Glance</a:t>
            </a:r>
            <a:br>
              <a:rPr lang="en-CA" b="0"/>
            </a:br>
            <a:r>
              <a:rPr lang="en-CA" b="0">
                <a:solidFill>
                  <a:schemeClr val="bg2"/>
                </a:solidFill>
              </a:rPr>
              <a:t>Approach and Questionnaire</a:t>
            </a:r>
            <a:endParaRPr lang="en-CA" b="0"/>
          </a:p>
        </p:txBody>
      </p:sp>
      <p:sp>
        <p:nvSpPr>
          <p:cNvPr id="53" name="Subtitle 2">
            <a:extLst>
              <a:ext uri="{FF2B5EF4-FFF2-40B4-BE49-F238E27FC236}">
                <a16:creationId xmlns:a16="http://schemas.microsoft.com/office/drawing/2014/main" id="{305AF9C7-28D6-424B-9C8C-57167C4274B6}"/>
              </a:ext>
            </a:extLst>
          </p:cNvPr>
          <p:cNvSpPr txBox="1"/>
          <p:nvPr/>
        </p:nvSpPr>
        <p:spPr>
          <a:xfrm>
            <a:off x="536497" y="1263934"/>
            <a:ext cx="11300827" cy="5230368"/>
          </a:xfrm>
          <a:prstGeom prst="rect">
            <a:avLst/>
          </a:prstGeom>
        </p:spPr>
        <p:txBody>
          <a:bodyPr vert="horz" wrap="square" lIns="91440" tIns="45720" rIns="91440" bIns="45720" rtlCol="0">
            <a:spAutoFit/>
          </a:bodyPr>
          <a:lstStyle>
            <a:defPPr>
              <a:defRPr lang="en-US"/>
            </a:defPPr>
            <a:lvl1pPr marL="457200" marR="0" indent="-457200" algn="l" defTabSz="457200" rtl="0" eaLnBrk="1" fontAlgn="auto" latinLnBrk="0" hangingPunct="1">
              <a:lnSpc>
                <a:spcPct val="100000"/>
              </a:lnSpc>
              <a:spcBef>
                <a:spcPct val="20000"/>
              </a:spcBef>
              <a:spcAft>
                <a:spcPct val="0"/>
              </a:spcAft>
              <a:buClrTx/>
              <a:buSzTx/>
              <a:buFont typeface="Wingdings" panose="05000000000000000000" pitchFamily="2" charset="2"/>
              <a:buChar char=""/>
              <a:defRPr sz="1600" kern="1200" baseline="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914400" indent="-457200" algn="l" defTabSz="457200" rtl="0" eaLnBrk="1" latinLnBrk="0" hangingPunct="1">
              <a:spcBef>
                <a:spcPct val="20000"/>
              </a:spcBef>
              <a:buFont typeface="Wingdings" panose="05000000000000000000" pitchFamily="2" charset="2"/>
              <a:buChar char="§"/>
              <a:defRPr sz="1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257300" indent="-342900" algn="l" defTabSz="457200" rtl="0" eaLnBrk="1" latinLnBrk="0" hangingPunct="1">
              <a:spcBef>
                <a:spcPct val="20000"/>
              </a:spcBef>
              <a:buFont typeface="Wingdings" panose="05000000000000000000" pitchFamily="2" charset="2"/>
              <a:buChar char="Ø"/>
              <a:defRPr sz="1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3716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Verdana" panose="020B0604030504040204" pitchFamily="34" charset="0"/>
                <a:cs typeface="Arial" panose="020B0604020202020204" pitchFamily="34" charset="0"/>
              </a:defRPr>
            </a:lvl4pPr>
            <a:lvl5pPr marL="18288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Verdana" panose="020B0604030504040204" pitchFamily="34" charset="0"/>
                <a:cs typeface="Arial" panose="020B0604020202020204" pitchFamily="34" charset="0"/>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marL="0" indent="0" algn="just">
              <a:buNone/>
            </a:pPr>
            <a:r>
              <a:rPr lang="en-US" sz="1600">
                <a:solidFill>
                  <a:schemeClr val="tx1">
                    <a:lumMod val="85000"/>
                    <a:lumOff val="15000"/>
                  </a:schemeClr>
                </a:solidFill>
              </a:rPr>
              <a:t>The ASQ Departures questionnaire is self-completed by randomly selected passengers at the boarding gates of pre-selected flights. Selection of flights is based on the OAG database according to seat capacity, flights’ destination and carrier in order to obtain a representative sample of all departures from a participating airport. The ASQ Departures Survey is covering all operating hours of the participating airport, and each day of a week is evenly distributed between each month of a quarter. </a:t>
            </a:r>
          </a:p>
          <a:p>
            <a:pPr marL="0" indent="0" algn="just">
              <a:buNone/>
            </a:pPr>
            <a:endParaRPr lang="en-US" sz="1100">
              <a:solidFill>
                <a:schemeClr val="tx1">
                  <a:lumMod val="85000"/>
                  <a:lumOff val="15000"/>
                </a:schemeClr>
              </a:solidFill>
            </a:endParaRPr>
          </a:p>
          <a:p>
            <a:pPr marL="0" indent="0" algn="just">
              <a:buNone/>
            </a:pPr>
            <a:r>
              <a:rPr lang="en-US" sz="1600">
                <a:solidFill>
                  <a:schemeClr val="tx1">
                    <a:lumMod val="85000"/>
                    <a:lumOff val="15000"/>
                  </a:schemeClr>
                </a:solidFill>
              </a:rPr>
              <a:t>A total of 377 respondents, 16 years of age and older completed the survey between April 1, 2023, and June 12, 2023, at BWI. </a:t>
            </a:r>
          </a:p>
          <a:p>
            <a:pPr marL="0" indent="0" algn="just">
              <a:buNone/>
            </a:pPr>
            <a:endParaRPr lang="en-US" b="1">
              <a:solidFill>
                <a:schemeClr val="tx1">
                  <a:lumMod val="85000"/>
                  <a:lumOff val="15000"/>
                </a:schemeClr>
              </a:solidFill>
            </a:endParaRPr>
          </a:p>
          <a:p>
            <a:pPr marL="0" indent="0" algn="just">
              <a:buNone/>
            </a:pPr>
            <a:r>
              <a:rPr lang="en-US" b="1">
                <a:solidFill>
                  <a:schemeClr val="tx1">
                    <a:lumMod val="85000"/>
                    <a:lumOff val="15000"/>
                  </a:schemeClr>
                </a:solidFill>
              </a:rPr>
              <a:t>The ASQ Departures questionnaire includes:</a:t>
            </a:r>
          </a:p>
          <a:p>
            <a:pPr marL="280988" indent="-280988" algn="just">
              <a:buFont typeface="Wingdings 2" panose="05020102010507070707" pitchFamily="18" charset="2"/>
              <a:buChar char=""/>
            </a:pPr>
            <a:r>
              <a:rPr lang="en-US">
                <a:solidFill>
                  <a:schemeClr val="tx1">
                    <a:lumMod val="85000"/>
                    <a:lumOff val="15000"/>
                  </a:schemeClr>
                </a:solidFill>
              </a:rPr>
              <a:t>31 satisfaction items* covering each touchpoint of the airport journey.</a:t>
            </a:r>
          </a:p>
          <a:p>
            <a:pPr marL="746125" lvl="1" indent="-288925" algn="just">
              <a:buFont typeface="Times New Roman" panose="02020603050405020304" pitchFamily="18" charset="0"/>
              <a:buChar char="-"/>
            </a:pPr>
            <a:r>
              <a:rPr lang="en-US" sz="1600">
                <a:solidFill>
                  <a:schemeClr val="tx1">
                    <a:lumMod val="85000"/>
                    <a:lumOff val="15000"/>
                  </a:schemeClr>
                </a:solidFill>
              </a:rPr>
              <a:t>Respondents provide their top 3 most important items.</a:t>
            </a:r>
          </a:p>
          <a:p>
            <a:pPr marL="280988" indent="-280988" algn="just">
              <a:buFont typeface="Wingdings 2" panose="05020102010507070707" pitchFamily="18" charset="2"/>
              <a:buChar char=""/>
            </a:pPr>
            <a:r>
              <a:rPr lang="en-CA">
                <a:solidFill>
                  <a:schemeClr val="tx1">
                    <a:lumMod val="85000"/>
                    <a:lumOff val="15000"/>
                  </a:schemeClr>
                </a:solidFill>
              </a:rPr>
              <a:t>5 emotions** to understand how passengers are feeling right after they went through the journey.</a:t>
            </a:r>
          </a:p>
          <a:p>
            <a:pPr marL="280988" indent="-280988" algn="just">
              <a:buFont typeface="Wingdings 2" panose="05020102010507070707" pitchFamily="18" charset="2"/>
              <a:buChar char=""/>
            </a:pPr>
            <a:r>
              <a:rPr lang="en-CA">
                <a:solidFill>
                  <a:schemeClr val="tx1">
                    <a:lumMod val="85000"/>
                    <a:lumOff val="15000"/>
                  </a:schemeClr>
                </a:solidFill>
              </a:rPr>
              <a:t>2 overall items*: overall satisfaction with the airport and overall experience at the airport. </a:t>
            </a:r>
            <a:endParaRPr lang="en-US">
              <a:solidFill>
                <a:schemeClr val="tx1">
                  <a:lumMod val="85000"/>
                  <a:lumOff val="15000"/>
                </a:schemeClr>
              </a:solidFill>
            </a:endParaRPr>
          </a:p>
          <a:p>
            <a:pPr marL="280988" indent="-280988" algn="just">
              <a:buFont typeface="Wingdings 2" panose="05020102010507070707" pitchFamily="18" charset="2"/>
              <a:buChar char=""/>
            </a:pPr>
            <a:r>
              <a:rPr lang="en-CA">
                <a:solidFill>
                  <a:schemeClr val="tx1">
                    <a:lumMod val="85000"/>
                    <a:lumOff val="15000"/>
                  </a:schemeClr>
                </a:solidFill>
              </a:rPr>
              <a:t>13 passenger profiling questions (demographic and behavioral).</a:t>
            </a:r>
          </a:p>
          <a:p>
            <a:pPr marL="280988" indent="-280988" algn="just">
              <a:buFont typeface="Wingdings 2" panose="05020102010507070707" pitchFamily="18" charset="2"/>
              <a:buChar char=""/>
            </a:pPr>
            <a:r>
              <a:rPr lang="en-CA">
                <a:solidFill>
                  <a:schemeClr val="tx1">
                    <a:lumMod val="85000"/>
                    <a:lumOff val="15000"/>
                  </a:schemeClr>
                </a:solidFill>
              </a:rPr>
              <a:t>2 open-ended questions. </a:t>
            </a:r>
          </a:p>
          <a:p>
            <a:pPr marL="0" indent="0" algn="just">
              <a:buNone/>
            </a:pPr>
            <a:endParaRPr lang="en-CA" sz="1800" i="1">
              <a:solidFill>
                <a:schemeClr val="tx1">
                  <a:lumMod val="85000"/>
                  <a:lumOff val="15000"/>
                </a:schemeClr>
              </a:solidFill>
            </a:endParaRPr>
          </a:p>
          <a:p>
            <a:pPr marL="0" indent="0" algn="just">
              <a:buNone/>
            </a:pPr>
            <a:r>
              <a:rPr lang="en-CA" sz="1400" i="1">
                <a:solidFill>
                  <a:schemeClr val="tx1">
                    <a:lumMod val="85000"/>
                    <a:lumOff val="15000"/>
                  </a:schemeClr>
                </a:solidFill>
              </a:rPr>
              <a:t>*On a scale from 1 (poor) to 5 (excellent)</a:t>
            </a:r>
          </a:p>
          <a:p>
            <a:pPr marL="0" indent="0" algn="just">
              <a:buNone/>
            </a:pPr>
            <a:r>
              <a:rPr lang="en-CA" sz="1400" i="1">
                <a:solidFill>
                  <a:schemeClr val="tx1">
                    <a:lumMod val="85000"/>
                    <a:lumOff val="15000"/>
                  </a:schemeClr>
                </a:solidFill>
              </a:rPr>
              <a:t>**On a scale from 1 (not at all) to 5 (extremely)</a:t>
            </a:r>
          </a:p>
        </p:txBody>
      </p:sp>
      <p:cxnSp>
        <p:nvCxnSpPr>
          <p:cNvPr id="54" name="Straight Connector 53">
            <a:extLst>
              <a:ext uri="{FF2B5EF4-FFF2-40B4-BE49-F238E27FC236}">
                <a16:creationId xmlns:a16="http://schemas.microsoft.com/office/drawing/2014/main" id="{C7C9C5F5-3BA2-4392-9793-2F15F894B9F0}"/>
              </a:ext>
            </a:extLst>
          </p:cNvPr>
          <p:cNvCxnSpPr>
            <a:endCxn id="55" idx="2"/>
          </p:cNvCxnSpPr>
          <p:nvPr/>
        </p:nvCxnSpPr>
        <p:spPr>
          <a:xfrm>
            <a:off x="10480588" y="5337986"/>
            <a:ext cx="665265" cy="438534"/>
          </a:xfrm>
          <a:prstGeom prst="line">
            <a:avLst/>
          </a:prstGeom>
          <a:ln w="19050"/>
          <a:effectLst>
            <a:outerShdw dist="20000" dir="5400000" rotWithShape="0">
              <a:srgbClr val="000000">
                <a:alpha val="0"/>
              </a:srgbClr>
            </a:outerShdw>
          </a:effectLst>
        </p:spPr>
        <p:style>
          <a:lnRef idx="2">
            <a:schemeClr val="accent1"/>
          </a:lnRef>
          <a:fillRef idx="0">
            <a:schemeClr val="accent1"/>
          </a:fillRef>
          <a:effectRef idx="1">
            <a:schemeClr val="accent1"/>
          </a:effectRef>
          <a:fontRef idx="minor">
            <a:schemeClr val="tx1"/>
          </a:fontRef>
        </p:style>
      </p:cxnSp>
      <p:sp>
        <p:nvSpPr>
          <p:cNvPr id="55" name="Oval 54">
            <a:extLst>
              <a:ext uri="{FF2B5EF4-FFF2-40B4-BE49-F238E27FC236}">
                <a16:creationId xmlns:a16="http://schemas.microsoft.com/office/drawing/2014/main" id="{2138FE92-22C4-4866-9152-A57E470E627A}"/>
              </a:ext>
            </a:extLst>
          </p:cNvPr>
          <p:cNvSpPr/>
          <p:nvPr/>
        </p:nvSpPr>
        <p:spPr>
          <a:xfrm>
            <a:off x="11145853" y="5456294"/>
            <a:ext cx="678483" cy="640451"/>
          </a:xfrm>
          <a:prstGeom prst="ellipse">
            <a:avLst/>
          </a:prstGeom>
          <a:solidFill>
            <a:schemeClr val="bg1"/>
          </a:solidFill>
          <a:ln w="19050">
            <a:solidFill>
              <a:srgbClr val="5692C9"/>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CA" sz="1300" b="1">
              <a:solidFill>
                <a:srgbClr val="000000"/>
              </a:solidFill>
            </a:endParaRPr>
          </a:p>
        </p:txBody>
      </p:sp>
      <p:sp>
        <p:nvSpPr>
          <p:cNvPr id="56" name="Oval 55">
            <a:extLst>
              <a:ext uri="{FF2B5EF4-FFF2-40B4-BE49-F238E27FC236}">
                <a16:creationId xmlns:a16="http://schemas.microsoft.com/office/drawing/2014/main" id="{94AFA556-170E-4A98-8CE2-2DDC603CFE63}"/>
              </a:ext>
            </a:extLst>
          </p:cNvPr>
          <p:cNvSpPr/>
          <p:nvPr/>
        </p:nvSpPr>
        <p:spPr>
          <a:xfrm>
            <a:off x="9895651" y="3631151"/>
            <a:ext cx="678483" cy="640451"/>
          </a:xfrm>
          <a:prstGeom prst="ellipse">
            <a:avLst/>
          </a:prstGeom>
          <a:solidFill>
            <a:schemeClr val="bg1"/>
          </a:solidFill>
          <a:ln w="19050">
            <a:solidFill>
              <a:srgbClr val="5692C9"/>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CA" sz="1300" b="1">
              <a:solidFill>
                <a:srgbClr val="000000"/>
              </a:solidFill>
            </a:endParaRPr>
          </a:p>
        </p:txBody>
      </p:sp>
      <p:sp>
        <p:nvSpPr>
          <p:cNvPr id="57" name="Oval 56">
            <a:extLst>
              <a:ext uri="{FF2B5EF4-FFF2-40B4-BE49-F238E27FC236}">
                <a16:creationId xmlns:a16="http://schemas.microsoft.com/office/drawing/2014/main" id="{74AD6497-C63C-4240-8E5B-890C72B0DF9B}"/>
              </a:ext>
            </a:extLst>
          </p:cNvPr>
          <p:cNvSpPr/>
          <p:nvPr/>
        </p:nvSpPr>
        <p:spPr>
          <a:xfrm>
            <a:off x="11148331" y="4340127"/>
            <a:ext cx="678483" cy="640451"/>
          </a:xfrm>
          <a:prstGeom prst="ellipse">
            <a:avLst/>
          </a:prstGeom>
          <a:solidFill>
            <a:schemeClr val="bg1"/>
          </a:solidFill>
          <a:ln w="19050">
            <a:solidFill>
              <a:srgbClr val="5692C9"/>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CA" sz="1300" b="1">
              <a:solidFill>
                <a:srgbClr val="000000"/>
              </a:solidFill>
            </a:endParaRPr>
          </a:p>
        </p:txBody>
      </p:sp>
      <p:sp>
        <p:nvSpPr>
          <p:cNvPr id="58" name="Oval 57">
            <a:extLst>
              <a:ext uri="{FF2B5EF4-FFF2-40B4-BE49-F238E27FC236}">
                <a16:creationId xmlns:a16="http://schemas.microsoft.com/office/drawing/2014/main" id="{F4B0941B-B7F0-4152-8348-91972A0E5501}"/>
              </a:ext>
            </a:extLst>
          </p:cNvPr>
          <p:cNvSpPr/>
          <p:nvPr/>
        </p:nvSpPr>
        <p:spPr>
          <a:xfrm>
            <a:off x="9895651" y="4776395"/>
            <a:ext cx="678483" cy="640451"/>
          </a:xfrm>
          <a:prstGeom prst="ellipse">
            <a:avLst/>
          </a:prstGeom>
          <a:solidFill>
            <a:schemeClr val="bg1"/>
          </a:solidFill>
          <a:ln w="19050">
            <a:solidFill>
              <a:srgbClr val="5692C9"/>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CA" sz="1300" b="1">
              <a:solidFill>
                <a:srgbClr val="000000"/>
              </a:solidFill>
            </a:endParaRPr>
          </a:p>
        </p:txBody>
      </p:sp>
      <p:cxnSp>
        <p:nvCxnSpPr>
          <p:cNvPr id="59" name="Straight Connector 58">
            <a:extLst>
              <a:ext uri="{FF2B5EF4-FFF2-40B4-BE49-F238E27FC236}">
                <a16:creationId xmlns:a16="http://schemas.microsoft.com/office/drawing/2014/main" id="{99C262E4-FFE8-4D70-83ED-08729BD7E65C}"/>
              </a:ext>
            </a:extLst>
          </p:cNvPr>
          <p:cNvCxnSpPr/>
          <p:nvPr/>
        </p:nvCxnSpPr>
        <p:spPr>
          <a:xfrm>
            <a:off x="10544667" y="4051320"/>
            <a:ext cx="665265" cy="438534"/>
          </a:xfrm>
          <a:prstGeom prst="line">
            <a:avLst/>
          </a:prstGeom>
          <a:ln w="19050"/>
          <a:effectLst>
            <a:outerShdw dist="20000" dir="5400000" rotWithShape="0">
              <a:srgbClr val="000000">
                <a:alpha val="0"/>
              </a:srgbClr>
            </a:outerShdw>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3BDA4D9-226A-44A2-80F7-83919810DADB}"/>
              </a:ext>
            </a:extLst>
          </p:cNvPr>
          <p:cNvCxnSpPr/>
          <p:nvPr/>
        </p:nvCxnSpPr>
        <p:spPr>
          <a:xfrm flipH="1">
            <a:off x="10487668" y="4576646"/>
            <a:ext cx="673019" cy="302286"/>
          </a:xfrm>
          <a:prstGeom prst="line">
            <a:avLst/>
          </a:prstGeom>
          <a:ln w="19050"/>
          <a:effectLst>
            <a:outerShdw dist="20000" dir="5400000" rotWithShape="0">
              <a:srgbClr val="000000">
                <a:alpha val="0"/>
              </a:srgbClr>
            </a:outerShdw>
          </a:effectLst>
        </p:spPr>
        <p:style>
          <a:lnRef idx="2">
            <a:schemeClr val="accent1"/>
          </a:lnRef>
          <a:fillRef idx="0">
            <a:schemeClr val="accent1"/>
          </a:fillRef>
          <a:effectRef idx="1">
            <a:schemeClr val="accent1"/>
          </a:effectRef>
          <a:fontRef idx="minor">
            <a:schemeClr val="tx1"/>
          </a:fontRef>
        </p:style>
      </p:cxnSp>
      <p:pic>
        <p:nvPicPr>
          <p:cNvPr id="61" name="Graphic 60" descr="Taxi outline">
            <a:extLst>
              <a:ext uri="{FF2B5EF4-FFF2-40B4-BE49-F238E27FC236}">
                <a16:creationId xmlns:a16="http://schemas.microsoft.com/office/drawing/2014/main" id="{DCDFF8DC-4CAD-4399-9933-D7C197D014B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907714" y="3622496"/>
            <a:ext cx="654356" cy="654356"/>
          </a:xfrm>
          <a:prstGeom prst="rect">
            <a:avLst/>
          </a:prstGeom>
        </p:spPr>
      </p:pic>
      <p:pic>
        <p:nvPicPr>
          <p:cNvPr id="62" name="Graphic 61" descr="Suitcase outline">
            <a:extLst>
              <a:ext uri="{FF2B5EF4-FFF2-40B4-BE49-F238E27FC236}">
                <a16:creationId xmlns:a16="http://schemas.microsoft.com/office/drawing/2014/main" id="{50685DF5-54E5-431E-A15B-E0E7511643AB}"/>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229258" y="4402330"/>
            <a:ext cx="516043" cy="516043"/>
          </a:xfrm>
          <a:prstGeom prst="rect">
            <a:avLst/>
          </a:prstGeom>
        </p:spPr>
      </p:pic>
      <p:pic>
        <p:nvPicPr>
          <p:cNvPr id="63" name="Graphic 62" descr="Couch outline">
            <a:extLst>
              <a:ext uri="{FF2B5EF4-FFF2-40B4-BE49-F238E27FC236}">
                <a16:creationId xmlns:a16="http://schemas.microsoft.com/office/drawing/2014/main" id="{DE6B4BF7-0E24-4FDF-BCE3-7D962CA89F1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210208" y="5505260"/>
            <a:ext cx="560426" cy="560426"/>
          </a:xfrm>
          <a:prstGeom prst="rect">
            <a:avLst/>
          </a:prstGeom>
        </p:spPr>
      </p:pic>
      <p:sp>
        <p:nvSpPr>
          <p:cNvPr id="64" name="Freeform 5">
            <a:extLst>
              <a:ext uri="{FF2B5EF4-FFF2-40B4-BE49-F238E27FC236}">
                <a16:creationId xmlns:a16="http://schemas.microsoft.com/office/drawing/2014/main" id="{48F511EB-758F-4167-AAC1-FF851A1F2454}"/>
              </a:ext>
            </a:extLst>
          </p:cNvPr>
          <p:cNvSpPr>
            <a:spLocks noChangeAspect="1" noEditPoints="1"/>
          </p:cNvSpPr>
          <p:nvPr/>
        </p:nvSpPr>
        <p:spPr bwMode="auto">
          <a:xfrm>
            <a:off x="10046505" y="4847271"/>
            <a:ext cx="399798" cy="490715"/>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tx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latin typeface="Arial" panose="020B0604020202020204" pitchFamily="34" charset="0"/>
              <a:cs typeface="Arial" panose="020B0604020202020204" pitchFamily="34" charset="0"/>
            </a:endParaRPr>
          </a:p>
        </p:txBody>
      </p:sp>
      <p:sp>
        <p:nvSpPr>
          <p:cNvPr id="5" name="Slide Number Placeholder 4">
            <a:extLst>
              <a:ext uri="{FF2B5EF4-FFF2-40B4-BE49-F238E27FC236}">
                <a16:creationId xmlns:a16="http://schemas.microsoft.com/office/drawing/2014/main" id="{DA9E8958-8A99-4FF4-ABAD-F1D858FF5CAA}"/>
              </a:ext>
            </a:extLst>
          </p:cNvPr>
          <p:cNvSpPr>
            <a:spLocks noGrp="1"/>
          </p:cNvSpPr>
          <p:nvPr>
            <p:ph type="sldNum" sz="quarter" idx="4"/>
          </p:nvPr>
        </p:nvSpPr>
        <p:spPr/>
        <p:txBody>
          <a:bodyPr/>
          <a:lstStyle/>
          <a:p>
            <a:fld id="{13DAD56E-802A-2646-A8DB-6610A51D0FC3}" type="slidenum">
              <a:rPr lang="en-US" smtClean="0"/>
              <a:t>8</a:t>
            </a:fld>
            <a:endParaRPr lang="en-US"/>
          </a:p>
        </p:txBody>
      </p:sp>
    </p:spTree>
    <p:extLst>
      <p:ext uri="{BB962C8B-B14F-4D97-AF65-F5344CB8AC3E}">
        <p14:creationId xmlns:p14="http://schemas.microsoft.com/office/powerpoint/2010/main" val="3403694906"/>
      </p:ext>
    </p:ext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Arrival at the Airport – Signage to Access Terminal</a:t>
            </a:r>
            <a:endParaRPr lang="en-CA"/>
          </a:p>
        </p:txBody>
      </p:sp>
      <p:sp>
        <p:nvSpPr>
          <p:cNvPr id="10" name="Oval 9">
            <a:extLst>
              <a:ext uri="{FF2B5EF4-FFF2-40B4-BE49-F238E27FC236}">
                <a16:creationId xmlns:a16="http://schemas.microsoft.com/office/drawing/2014/main" id="{37A7DB47-94F9-4E16-BA4B-B0ACF423A110}"/>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 Placeholder 7">
            <a:extLst>
              <a:ext uri="{FF2B5EF4-FFF2-40B4-BE49-F238E27FC236}">
                <a16:creationId xmlns:a16="http://schemas.microsoft.com/office/drawing/2014/main" id="{C7D7E476-8884-4486-A17D-0ED687679C40}"/>
              </a:ext>
            </a:extLst>
          </p:cNvPr>
          <p:cNvSpPr>
            <a:spLocks noGrp="1"/>
          </p:cNvSpPr>
          <p:nvPr>
            <p:ph type="body" sz="quarter" idx="11"/>
          </p:nvPr>
        </p:nvSpPr>
        <p:spPr>
          <a:xfrm>
            <a:off x="342900" y="6149975"/>
            <a:ext cx="11520488" cy="376238"/>
          </a:xfrm>
        </p:spPr>
        <p:txBody>
          <a:bodyPr/>
          <a:lstStyle/>
          <a:p>
            <a:pPr>
              <a:spcBef>
                <a:spcPct val="0"/>
              </a:spcBef>
            </a:pPr>
            <a:r>
              <a:rPr lang="en-CA"/>
              <a:t>Q10. Based on your experience today, please rate THIS airport on each service item: </a:t>
            </a:r>
            <a:r>
              <a:rPr lang="en-US"/>
              <a:t>Signage to access the terminal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26" name="TableRank">
            <a:extLst>
              <a:ext uri="{FF2B5EF4-FFF2-40B4-BE49-F238E27FC236}">
                <a16:creationId xmlns:a16="http://schemas.microsoft.com/office/drawing/2014/main" id="{FB23A80A-8263-4226-9C9A-B3FF9C46F24C}"/>
              </a:ext>
            </a:extLst>
          </p:cNvPr>
          <p:cNvGraphicFramePr>
            <a:graphicFrameLocks noGrp="1"/>
          </p:cNvGraphicFramePr>
          <p:nvPr>
            <p:extLst>
              <p:ext uri="{D42A27DB-BD31-4B8C-83A1-F6EECF244321}">
                <p14:modId xmlns:p14="http://schemas.microsoft.com/office/powerpoint/2010/main" val="1056252427"/>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Taxi outline">
            <a:extLst>
              <a:ext uri="{FF2B5EF4-FFF2-40B4-BE49-F238E27FC236}">
                <a16:creationId xmlns:a16="http://schemas.microsoft.com/office/drawing/2014/main" id="{633BF00F-4C30-4AFA-80B1-75DE9EA9B0D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146" y="297346"/>
            <a:ext cx="654356" cy="654356"/>
          </a:xfrm>
          <a:prstGeom prst="rect">
            <a:avLst/>
          </a:prstGeom>
        </p:spPr>
      </p:pic>
      <p:sp>
        <p:nvSpPr>
          <p:cNvPr id="28" name="Rectangle 27">
            <a:extLst>
              <a:ext uri="{FF2B5EF4-FFF2-40B4-BE49-F238E27FC236}">
                <a16:creationId xmlns:a16="http://schemas.microsoft.com/office/drawing/2014/main" id="{3561CADF-7D77-44EF-B028-E58605BE7C6A}"/>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3">
            <a:extLst>
              <a:ext uri="{FF2B5EF4-FFF2-40B4-BE49-F238E27FC236}">
                <a16:creationId xmlns:a16="http://schemas.microsoft.com/office/drawing/2014/main" id="{B8577AD1-DE50-46C2-87C7-7B67D10E42A5}"/>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24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2" name="Table 2">
            <a:extLst>
              <a:ext uri="{FF2B5EF4-FFF2-40B4-BE49-F238E27FC236}">
                <a16:creationId xmlns:a16="http://schemas.microsoft.com/office/drawing/2014/main" id="{965D41B2-1550-4B25-8724-7D3B1792E8CE}"/>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1186DFBD-429D-4D1C-AE82-8BB38F668A03}"/>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DDF5C17F-E237-AD4A-9168-255AD5541675}"/>
              </a:ext>
            </a:extLst>
          </p:cNvPr>
          <p:cNvGraphicFramePr/>
          <p:nvPr>
            <p:extLst>
              <p:ext uri="{D42A27DB-BD31-4B8C-83A1-F6EECF244321}">
                <p14:modId xmlns:p14="http://schemas.microsoft.com/office/powerpoint/2010/main" val="2714105575"/>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53FD0F0C-EC96-8342-BF0C-8D47EB1D8E49}"/>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3" hidden="1">
            <a:extLst>
              <a:ext uri="{FF2B5EF4-FFF2-40B4-BE49-F238E27FC236}">
                <a16:creationId xmlns:a16="http://schemas.microsoft.com/office/drawing/2014/main" id="{545ACAEB-E332-9C43-91A6-7E5A8393AABD}"/>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9" name="Chart 2">
            <a:extLst>
              <a:ext uri="{FF2B5EF4-FFF2-40B4-BE49-F238E27FC236}">
                <a16:creationId xmlns:a16="http://schemas.microsoft.com/office/drawing/2014/main" id="{6AE28970-5230-A546-AD81-E18E7E786C74}"/>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3CA4AA08-A11D-4FA2-9FE7-E5993EDA4B96}"/>
              </a:ext>
            </a:extLst>
          </p:cNvPr>
          <p:cNvSpPr>
            <a:spLocks noGrp="1"/>
          </p:cNvSpPr>
          <p:nvPr>
            <p:ph type="sldNum" sz="quarter" idx="4"/>
          </p:nvPr>
        </p:nvSpPr>
        <p:spPr/>
        <p:txBody>
          <a:bodyPr/>
          <a:lstStyle/>
          <a:p>
            <a:fld id="{13DAD56E-802A-2646-A8DB-6610A51D0FC3}" type="slidenum">
              <a:rPr lang="en-US" smtClean="0"/>
              <a:t>80</a:t>
            </a:fld>
            <a:endParaRPr lang="en-US"/>
          </a:p>
        </p:txBody>
      </p:sp>
    </p:spTree>
    <p:extLst>
      <p:ext uri="{BB962C8B-B14F-4D97-AF65-F5344CB8AC3E}">
        <p14:creationId xmlns:p14="http://schemas.microsoft.com/office/powerpoint/2010/main" val="1712290946"/>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Arrival at the Airport – VFM: </a:t>
            </a:r>
            <a:r>
              <a:rPr lang="en-CA"/>
              <a:t>Transport</a:t>
            </a:r>
          </a:p>
          <a:p>
            <a:endParaRPr lang="en-CA"/>
          </a:p>
        </p:txBody>
      </p:sp>
      <p:sp>
        <p:nvSpPr>
          <p:cNvPr id="10" name="Oval 9">
            <a:extLst>
              <a:ext uri="{FF2B5EF4-FFF2-40B4-BE49-F238E27FC236}">
                <a16:creationId xmlns:a16="http://schemas.microsoft.com/office/drawing/2014/main" id="{7F4E6247-434B-4275-950C-2BF29B8C1DF6}"/>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 Placeholder 7">
            <a:extLst>
              <a:ext uri="{FF2B5EF4-FFF2-40B4-BE49-F238E27FC236}">
                <a16:creationId xmlns:a16="http://schemas.microsoft.com/office/drawing/2014/main" id="{F1C873E9-62EA-4BA1-9A1F-79C3BD7833F4}"/>
              </a:ext>
            </a:extLst>
          </p:cNvPr>
          <p:cNvSpPr>
            <a:spLocks noGrp="1"/>
          </p:cNvSpPr>
          <p:nvPr>
            <p:ph type="body" sz="quarter" idx="11"/>
          </p:nvPr>
        </p:nvSpPr>
        <p:spPr>
          <a:xfrm>
            <a:off x="342900" y="6149975"/>
            <a:ext cx="11520488" cy="376238"/>
          </a:xfrm>
        </p:spPr>
        <p:txBody>
          <a:bodyPr/>
          <a:lstStyle/>
          <a:p>
            <a:pPr>
              <a:spcBef>
                <a:spcPct val="0"/>
              </a:spcBef>
            </a:pPr>
            <a:r>
              <a:rPr lang="en-CA"/>
              <a:t>Q10. Based on your experience today, please rate THIS airport on each service item: </a:t>
            </a:r>
            <a:r>
              <a:rPr lang="en-US"/>
              <a:t>Value for money of the selected mode of transport (including parking facilities)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26" name="TableRank">
            <a:extLst>
              <a:ext uri="{FF2B5EF4-FFF2-40B4-BE49-F238E27FC236}">
                <a16:creationId xmlns:a16="http://schemas.microsoft.com/office/drawing/2014/main" id="{EE4FB676-8165-4B1E-BBF4-42DE07ACF48A}"/>
              </a:ext>
            </a:extLst>
          </p:cNvPr>
          <p:cNvGraphicFramePr>
            <a:graphicFrameLocks noGrp="1"/>
          </p:cNvGraphicFramePr>
          <p:nvPr>
            <p:extLst>
              <p:ext uri="{D42A27DB-BD31-4B8C-83A1-F6EECF244321}">
                <p14:modId xmlns:p14="http://schemas.microsoft.com/office/powerpoint/2010/main" val="2961951423"/>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Taxi outline">
            <a:extLst>
              <a:ext uri="{FF2B5EF4-FFF2-40B4-BE49-F238E27FC236}">
                <a16:creationId xmlns:a16="http://schemas.microsoft.com/office/drawing/2014/main" id="{13C3CDE9-8C68-4349-AA3D-62FCFF199A5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146" y="297346"/>
            <a:ext cx="654356" cy="654356"/>
          </a:xfrm>
          <a:prstGeom prst="rect">
            <a:avLst/>
          </a:prstGeom>
        </p:spPr>
      </p:pic>
      <p:sp>
        <p:nvSpPr>
          <p:cNvPr id="28" name="Rectangle 27">
            <a:extLst>
              <a:ext uri="{FF2B5EF4-FFF2-40B4-BE49-F238E27FC236}">
                <a16:creationId xmlns:a16="http://schemas.microsoft.com/office/drawing/2014/main" id="{E509EC6C-77BB-4929-9BAF-8542800EF5DB}"/>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3">
            <a:extLst>
              <a:ext uri="{FF2B5EF4-FFF2-40B4-BE49-F238E27FC236}">
                <a16:creationId xmlns:a16="http://schemas.microsoft.com/office/drawing/2014/main" id="{567E3DD2-5062-40C9-B224-09C8805D6558}"/>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24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2" name="Table 2">
            <a:extLst>
              <a:ext uri="{FF2B5EF4-FFF2-40B4-BE49-F238E27FC236}">
                <a16:creationId xmlns:a16="http://schemas.microsoft.com/office/drawing/2014/main" id="{D4E7985E-8C0E-4094-AA4B-9C497DF55199}"/>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FEE8A3F5-F6E8-43B5-9B9A-3ED5410876B6}"/>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FA75E78D-0DED-FC47-81A5-90FCAC436CED}"/>
              </a:ext>
            </a:extLst>
          </p:cNvPr>
          <p:cNvGraphicFramePr/>
          <p:nvPr>
            <p:extLst>
              <p:ext uri="{D42A27DB-BD31-4B8C-83A1-F6EECF244321}">
                <p14:modId xmlns:p14="http://schemas.microsoft.com/office/powerpoint/2010/main" val="1022699212"/>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23EB41B6-EAFC-624E-BF97-28F6E903671E}"/>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3" hidden="1">
            <a:extLst>
              <a:ext uri="{FF2B5EF4-FFF2-40B4-BE49-F238E27FC236}">
                <a16:creationId xmlns:a16="http://schemas.microsoft.com/office/drawing/2014/main" id="{ACF64770-E13D-9F45-92BA-B85D55DF3443}"/>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2" name="Chart 2">
            <a:extLst>
              <a:ext uri="{FF2B5EF4-FFF2-40B4-BE49-F238E27FC236}">
                <a16:creationId xmlns:a16="http://schemas.microsoft.com/office/drawing/2014/main" id="{8ADAAB7A-7429-144E-A52A-54781846E3E9}"/>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02EAD9F6-FAEF-4FCE-9359-3759B3322EAF}"/>
              </a:ext>
            </a:extLst>
          </p:cNvPr>
          <p:cNvSpPr>
            <a:spLocks noGrp="1"/>
          </p:cNvSpPr>
          <p:nvPr>
            <p:ph type="sldNum" sz="quarter" idx="4"/>
          </p:nvPr>
        </p:nvSpPr>
        <p:spPr/>
        <p:txBody>
          <a:bodyPr/>
          <a:lstStyle/>
          <a:p>
            <a:fld id="{13DAD56E-802A-2646-A8DB-6610A51D0FC3}" type="slidenum">
              <a:rPr lang="en-US" smtClean="0"/>
              <a:t>81</a:t>
            </a:fld>
            <a:endParaRPr lang="en-US"/>
          </a:p>
        </p:txBody>
      </p:sp>
    </p:spTree>
    <p:extLst>
      <p:ext uri="{BB962C8B-B14F-4D97-AF65-F5344CB8AC3E}">
        <p14:creationId xmlns:p14="http://schemas.microsoft.com/office/powerpoint/2010/main" val="3966606235"/>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Check-in – Ease of Finding Check-In Area</a:t>
            </a:r>
            <a:endParaRPr lang="en-CA"/>
          </a:p>
        </p:txBody>
      </p:sp>
      <p:sp>
        <p:nvSpPr>
          <p:cNvPr id="10" name="Oval 9">
            <a:extLst>
              <a:ext uri="{FF2B5EF4-FFF2-40B4-BE49-F238E27FC236}">
                <a16:creationId xmlns:a16="http://schemas.microsoft.com/office/drawing/2014/main" id="{0854B62A-1F0A-44DA-B140-EAA8BEA4E039}"/>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 Placeholder 7">
            <a:extLst>
              <a:ext uri="{FF2B5EF4-FFF2-40B4-BE49-F238E27FC236}">
                <a16:creationId xmlns:a16="http://schemas.microsoft.com/office/drawing/2014/main" id="{047E240C-6B7B-4124-B936-A3160A4796FB}"/>
              </a:ext>
            </a:extLst>
          </p:cNvPr>
          <p:cNvSpPr>
            <a:spLocks noGrp="1"/>
          </p:cNvSpPr>
          <p:nvPr>
            <p:ph type="body" sz="quarter" idx="11"/>
          </p:nvPr>
        </p:nvSpPr>
        <p:spPr>
          <a:xfrm>
            <a:off x="342900" y="6149975"/>
            <a:ext cx="11520488" cy="376238"/>
          </a:xfrm>
        </p:spPr>
        <p:txBody>
          <a:bodyPr/>
          <a:lstStyle/>
          <a:p>
            <a:pPr>
              <a:spcBef>
                <a:spcPct val="0"/>
              </a:spcBef>
            </a:pPr>
            <a:r>
              <a:rPr lang="en-CA"/>
              <a:t>Q10. Based on your experience today, please rate THIS airport on each service item: </a:t>
            </a:r>
            <a:r>
              <a:rPr lang="en-US"/>
              <a:t>Ease of finding your check-in area</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26" name="TableRank">
            <a:extLst>
              <a:ext uri="{FF2B5EF4-FFF2-40B4-BE49-F238E27FC236}">
                <a16:creationId xmlns:a16="http://schemas.microsoft.com/office/drawing/2014/main" id="{EFC936DE-BC4D-476F-8471-4D4BFE471B4F}"/>
              </a:ext>
            </a:extLst>
          </p:cNvPr>
          <p:cNvGraphicFramePr>
            <a:graphicFrameLocks noGrp="1"/>
          </p:cNvGraphicFramePr>
          <p:nvPr>
            <p:extLst>
              <p:ext uri="{D42A27DB-BD31-4B8C-83A1-F6EECF244321}">
                <p14:modId xmlns:p14="http://schemas.microsoft.com/office/powerpoint/2010/main" val="3972015739"/>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uitcase outline">
            <a:extLst>
              <a:ext uri="{FF2B5EF4-FFF2-40B4-BE49-F238E27FC236}">
                <a16:creationId xmlns:a16="http://schemas.microsoft.com/office/drawing/2014/main" id="{2D5C6A6B-553D-4DBA-ACEC-34683829FC7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141" y="331787"/>
            <a:ext cx="570365" cy="570365"/>
          </a:xfrm>
          <a:prstGeom prst="rect">
            <a:avLst/>
          </a:prstGeom>
        </p:spPr>
      </p:pic>
      <p:sp>
        <p:nvSpPr>
          <p:cNvPr id="28" name="Rectangle 27">
            <a:extLst>
              <a:ext uri="{FF2B5EF4-FFF2-40B4-BE49-F238E27FC236}">
                <a16:creationId xmlns:a16="http://schemas.microsoft.com/office/drawing/2014/main" id="{45EBD8A2-4EDF-447D-8E12-2EF8FF49FC7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Table 3">
            <a:extLst>
              <a:ext uri="{FF2B5EF4-FFF2-40B4-BE49-F238E27FC236}">
                <a16:creationId xmlns:a16="http://schemas.microsoft.com/office/drawing/2014/main" id="{DFFE4901-8583-46DF-B951-692816D5F6F5}"/>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25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2" name="Table 2">
            <a:extLst>
              <a:ext uri="{FF2B5EF4-FFF2-40B4-BE49-F238E27FC236}">
                <a16:creationId xmlns:a16="http://schemas.microsoft.com/office/drawing/2014/main" id="{3597133A-E15A-4BA1-8C85-01911ADD50CD}"/>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4.46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F7D20AE5-29BF-457C-AA03-D6645914DBC6}"/>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4.43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85A199B6-A0FC-2F4E-BE8C-E0728FA3B035}"/>
              </a:ext>
            </a:extLst>
          </p:cNvPr>
          <p:cNvGraphicFramePr/>
          <p:nvPr>
            <p:extLst>
              <p:ext uri="{D42A27DB-BD31-4B8C-83A1-F6EECF244321}">
                <p14:modId xmlns:p14="http://schemas.microsoft.com/office/powerpoint/2010/main" val="1326317659"/>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1EFD1CAF-C995-C141-9B7D-8537A54FA86A}"/>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3" hidden="1">
            <a:extLst>
              <a:ext uri="{FF2B5EF4-FFF2-40B4-BE49-F238E27FC236}">
                <a16:creationId xmlns:a16="http://schemas.microsoft.com/office/drawing/2014/main" id="{382341AA-7785-F849-9E4B-68BDAF784026}"/>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0" name="Chart 2">
            <a:extLst>
              <a:ext uri="{FF2B5EF4-FFF2-40B4-BE49-F238E27FC236}">
                <a16:creationId xmlns:a16="http://schemas.microsoft.com/office/drawing/2014/main" id="{F7646D33-9976-5E44-810D-67888ADAA9F1}"/>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1AFB4E36-C204-4F52-B0A3-AEAF412CC4A6}"/>
              </a:ext>
            </a:extLst>
          </p:cNvPr>
          <p:cNvSpPr>
            <a:spLocks noGrp="1"/>
          </p:cNvSpPr>
          <p:nvPr>
            <p:ph type="sldNum" sz="quarter" idx="4"/>
          </p:nvPr>
        </p:nvSpPr>
        <p:spPr/>
        <p:txBody>
          <a:bodyPr/>
          <a:lstStyle/>
          <a:p>
            <a:fld id="{13DAD56E-802A-2646-A8DB-6610A51D0FC3}" type="slidenum">
              <a:rPr lang="en-US" smtClean="0"/>
              <a:t>82</a:t>
            </a:fld>
            <a:endParaRPr lang="en-US"/>
          </a:p>
        </p:txBody>
      </p:sp>
    </p:spTree>
    <p:extLst>
      <p:ext uri="{BB962C8B-B14F-4D97-AF65-F5344CB8AC3E}">
        <p14:creationId xmlns:p14="http://schemas.microsoft.com/office/powerpoint/2010/main" val="2505024458"/>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Check-in – Waiting Time: Check-in</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Waiting time at check-in, </a:t>
            </a:r>
            <a:r>
              <a:rPr lang="en-US" sz="800"/>
              <a:t>including baggage drop if applicable</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94C33720-6CE6-4267-B632-FDADAF0A44A7}"/>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5" name="TableRank">
            <a:extLst>
              <a:ext uri="{FF2B5EF4-FFF2-40B4-BE49-F238E27FC236}">
                <a16:creationId xmlns:a16="http://schemas.microsoft.com/office/drawing/2014/main" id="{6FD26DA9-F75B-4546-94E4-3EC1B8F5BDB7}"/>
              </a:ext>
            </a:extLst>
          </p:cNvPr>
          <p:cNvGraphicFramePr>
            <a:graphicFrameLocks noGrp="1"/>
          </p:cNvGraphicFramePr>
          <p:nvPr>
            <p:extLst>
              <p:ext uri="{D42A27DB-BD31-4B8C-83A1-F6EECF244321}">
                <p14:modId xmlns:p14="http://schemas.microsoft.com/office/powerpoint/2010/main" val="1068182272"/>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uitcase outline">
            <a:extLst>
              <a:ext uri="{FF2B5EF4-FFF2-40B4-BE49-F238E27FC236}">
                <a16:creationId xmlns:a16="http://schemas.microsoft.com/office/drawing/2014/main" id="{3177BACA-A518-4CAB-8058-C22EE708955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141" y="331787"/>
            <a:ext cx="570365" cy="570365"/>
          </a:xfrm>
          <a:prstGeom prst="rect">
            <a:avLst/>
          </a:prstGeom>
        </p:spPr>
      </p:pic>
      <p:sp>
        <p:nvSpPr>
          <p:cNvPr id="27" name="Rectangle 26">
            <a:extLst>
              <a:ext uri="{FF2B5EF4-FFF2-40B4-BE49-F238E27FC236}">
                <a16:creationId xmlns:a16="http://schemas.microsoft.com/office/drawing/2014/main" id="{A20A1E28-DEB3-4D12-A2AE-C92E00D0DC38}"/>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3">
            <a:extLst>
              <a:ext uri="{FF2B5EF4-FFF2-40B4-BE49-F238E27FC236}">
                <a16:creationId xmlns:a16="http://schemas.microsoft.com/office/drawing/2014/main" id="{C967BF41-68EB-41C2-AB77-45131DCF7129}"/>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31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2">
            <a:extLst>
              <a:ext uri="{FF2B5EF4-FFF2-40B4-BE49-F238E27FC236}">
                <a16:creationId xmlns:a16="http://schemas.microsoft.com/office/drawing/2014/main" id="{E97A53C8-4256-497F-B46F-EB7B0D746A4E}"/>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DFC18A79-9561-44A6-9CD9-AB0AAB60C913}"/>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CF23CEE6-7217-8945-84D1-363DBC78A7B8}"/>
              </a:ext>
            </a:extLst>
          </p:cNvPr>
          <p:cNvGraphicFramePr/>
          <p:nvPr>
            <p:extLst>
              <p:ext uri="{D42A27DB-BD31-4B8C-83A1-F6EECF244321}">
                <p14:modId xmlns:p14="http://schemas.microsoft.com/office/powerpoint/2010/main" val="117126394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E507476C-5146-BB43-90C5-37AFE9C6A7E9}"/>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3" hidden="1">
            <a:extLst>
              <a:ext uri="{FF2B5EF4-FFF2-40B4-BE49-F238E27FC236}">
                <a16:creationId xmlns:a16="http://schemas.microsoft.com/office/drawing/2014/main" id="{C75A68A3-9B4E-E240-9699-ED787722A1D0}"/>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9" name="Chart 2">
            <a:extLst>
              <a:ext uri="{FF2B5EF4-FFF2-40B4-BE49-F238E27FC236}">
                <a16:creationId xmlns:a16="http://schemas.microsoft.com/office/drawing/2014/main" id="{8FD9045B-7ECF-8042-BB0C-F8BC7964F10D}"/>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65BCA78E-C5F0-43FD-9E1D-84141B02E419}"/>
              </a:ext>
            </a:extLst>
          </p:cNvPr>
          <p:cNvSpPr>
            <a:spLocks noGrp="1"/>
          </p:cNvSpPr>
          <p:nvPr>
            <p:ph type="sldNum" sz="quarter" idx="4"/>
          </p:nvPr>
        </p:nvSpPr>
        <p:spPr/>
        <p:txBody>
          <a:bodyPr/>
          <a:lstStyle/>
          <a:p>
            <a:fld id="{13DAD56E-802A-2646-A8DB-6610A51D0FC3}" type="slidenum">
              <a:rPr lang="en-US" smtClean="0"/>
              <a:t>83</a:t>
            </a:fld>
            <a:endParaRPr lang="en-US"/>
          </a:p>
        </p:txBody>
      </p:sp>
    </p:spTree>
    <p:extLst>
      <p:ext uri="{BB962C8B-B14F-4D97-AF65-F5344CB8AC3E}">
        <p14:creationId xmlns:p14="http://schemas.microsoft.com/office/powerpoint/2010/main" val="167951774"/>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Check-in – Courtesy &amp; Helpfulness: Staff in Check-In Area</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Courtesy and helpfulness of staff in the check-in area</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33BA1B3F-EE29-4D31-81F8-633B8DCEB11C}"/>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5" name="TableRank">
            <a:extLst>
              <a:ext uri="{FF2B5EF4-FFF2-40B4-BE49-F238E27FC236}">
                <a16:creationId xmlns:a16="http://schemas.microsoft.com/office/drawing/2014/main" id="{7093D991-8793-4B2B-81CE-A1DE6860E63B}"/>
              </a:ext>
            </a:extLst>
          </p:cNvPr>
          <p:cNvGraphicFramePr>
            <a:graphicFrameLocks noGrp="1"/>
          </p:cNvGraphicFramePr>
          <p:nvPr>
            <p:extLst>
              <p:ext uri="{D42A27DB-BD31-4B8C-83A1-F6EECF244321}">
                <p14:modId xmlns:p14="http://schemas.microsoft.com/office/powerpoint/2010/main" val="970659688"/>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uitcase outline">
            <a:extLst>
              <a:ext uri="{FF2B5EF4-FFF2-40B4-BE49-F238E27FC236}">
                <a16:creationId xmlns:a16="http://schemas.microsoft.com/office/drawing/2014/main" id="{27DB9789-7650-43BC-A115-96A4858D2F6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141" y="331787"/>
            <a:ext cx="570365" cy="570365"/>
          </a:xfrm>
          <a:prstGeom prst="rect">
            <a:avLst/>
          </a:prstGeom>
        </p:spPr>
      </p:pic>
      <p:sp>
        <p:nvSpPr>
          <p:cNvPr id="31" name="Rectangle 30">
            <a:extLst>
              <a:ext uri="{FF2B5EF4-FFF2-40B4-BE49-F238E27FC236}">
                <a16:creationId xmlns:a16="http://schemas.microsoft.com/office/drawing/2014/main" id="{FB9CA3A3-C95B-476F-91F3-A31C0A1A93B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3" name="Table 3">
            <a:extLst>
              <a:ext uri="{FF2B5EF4-FFF2-40B4-BE49-F238E27FC236}">
                <a16:creationId xmlns:a16="http://schemas.microsoft.com/office/drawing/2014/main" id="{1A8026C5-152C-4529-BF9C-52A2314542F2}"/>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30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4" name="Table 2">
            <a:extLst>
              <a:ext uri="{FF2B5EF4-FFF2-40B4-BE49-F238E27FC236}">
                <a16:creationId xmlns:a16="http://schemas.microsoft.com/office/drawing/2014/main" id="{A65FD91B-A0C8-40B2-B5E5-0601F81871C9}"/>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4.42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9DAB5427-E86A-4785-9F58-9BBD5E4A39DD}"/>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4.44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0EF78EB7-B743-8B49-B4BF-9163CF4B82E3}"/>
              </a:ext>
            </a:extLst>
          </p:cNvPr>
          <p:cNvGraphicFramePr/>
          <p:nvPr>
            <p:extLst>
              <p:ext uri="{D42A27DB-BD31-4B8C-83A1-F6EECF244321}">
                <p14:modId xmlns:p14="http://schemas.microsoft.com/office/powerpoint/2010/main" val="2986893012"/>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hidden="1">
            <a:extLst>
              <a:ext uri="{FF2B5EF4-FFF2-40B4-BE49-F238E27FC236}">
                <a16:creationId xmlns:a16="http://schemas.microsoft.com/office/drawing/2014/main" id="{EB09CC8B-5DBC-E443-B5DE-9171CC190018}"/>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3" hidden="1">
            <a:extLst>
              <a:ext uri="{FF2B5EF4-FFF2-40B4-BE49-F238E27FC236}">
                <a16:creationId xmlns:a16="http://schemas.microsoft.com/office/drawing/2014/main" id="{04024425-14E0-6849-BC54-03F9D5FFD294}"/>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Chart 2">
            <a:extLst>
              <a:ext uri="{FF2B5EF4-FFF2-40B4-BE49-F238E27FC236}">
                <a16:creationId xmlns:a16="http://schemas.microsoft.com/office/drawing/2014/main" id="{1A8A8635-CEA8-2242-AE22-886DB057D364}"/>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4FE9B6EA-5400-4046-9E79-9B6033A156BD}"/>
              </a:ext>
            </a:extLst>
          </p:cNvPr>
          <p:cNvSpPr>
            <a:spLocks noGrp="1"/>
          </p:cNvSpPr>
          <p:nvPr>
            <p:ph type="sldNum" sz="quarter" idx="4"/>
          </p:nvPr>
        </p:nvSpPr>
        <p:spPr/>
        <p:txBody>
          <a:bodyPr/>
          <a:lstStyle/>
          <a:p>
            <a:fld id="{13DAD56E-802A-2646-A8DB-6610A51D0FC3}" type="slidenum">
              <a:rPr lang="en-US" smtClean="0"/>
              <a:t>84</a:t>
            </a:fld>
            <a:endParaRPr lang="en-US"/>
          </a:p>
        </p:txBody>
      </p:sp>
    </p:spTree>
    <p:extLst>
      <p:ext uri="{BB962C8B-B14F-4D97-AF65-F5344CB8AC3E}">
        <p14:creationId xmlns:p14="http://schemas.microsoft.com/office/powerpoint/2010/main" val="3337860087"/>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US"/>
              <a:t>Security Screening – Ease of Going Through Security Screening</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Ease of going through security screening</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74FDB861-370A-40B1-967D-DD4B924F780F}"/>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6173C0B4-91B9-42B6-9966-212AC1F0C414}"/>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descr="Police male outline">
              <a:extLst>
                <a:ext uri="{FF2B5EF4-FFF2-40B4-BE49-F238E27FC236}">
                  <a16:creationId xmlns:a16="http://schemas.microsoft.com/office/drawing/2014/main" id="{4063C34B-E173-4671-AF85-90D6E68866B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2910" y="376385"/>
              <a:ext cx="532428" cy="526553"/>
            </a:xfrm>
            <a:prstGeom prst="rect">
              <a:avLst/>
            </a:prstGeom>
          </p:spPr>
        </p:pic>
      </p:grpSp>
      <p:graphicFrame>
        <p:nvGraphicFramePr>
          <p:cNvPr id="25" name="TableRank">
            <a:extLst>
              <a:ext uri="{FF2B5EF4-FFF2-40B4-BE49-F238E27FC236}">
                <a16:creationId xmlns:a16="http://schemas.microsoft.com/office/drawing/2014/main" id="{13E98920-7B9F-4870-8B54-B3EFCAC897A3}"/>
              </a:ext>
            </a:extLst>
          </p:cNvPr>
          <p:cNvGraphicFramePr>
            <a:graphicFrameLocks noGrp="1"/>
          </p:cNvGraphicFramePr>
          <p:nvPr>
            <p:extLst>
              <p:ext uri="{D42A27DB-BD31-4B8C-83A1-F6EECF244321}">
                <p14:modId xmlns:p14="http://schemas.microsoft.com/office/powerpoint/2010/main" val="3310822857"/>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7" name="Rectangle 26">
            <a:extLst>
              <a:ext uri="{FF2B5EF4-FFF2-40B4-BE49-F238E27FC236}">
                <a16:creationId xmlns:a16="http://schemas.microsoft.com/office/drawing/2014/main" id="{1E2B2482-CD11-4977-9425-6F5C3673D7D5}"/>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3">
            <a:extLst>
              <a:ext uri="{FF2B5EF4-FFF2-40B4-BE49-F238E27FC236}">
                <a16:creationId xmlns:a16="http://schemas.microsoft.com/office/drawing/2014/main" id="{C7953FAA-D9CA-4E0B-BE56-359F8FE4C210}"/>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20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2">
            <a:extLst>
              <a:ext uri="{FF2B5EF4-FFF2-40B4-BE49-F238E27FC236}">
                <a16:creationId xmlns:a16="http://schemas.microsoft.com/office/drawing/2014/main" id="{9BE4FB44-1A4C-47E0-977F-3049D9F08CC4}"/>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Table 1">
            <a:extLst>
              <a:ext uri="{FF2B5EF4-FFF2-40B4-BE49-F238E27FC236}">
                <a16:creationId xmlns:a16="http://schemas.microsoft.com/office/drawing/2014/main" id="{CCD5B706-AAF5-463C-B431-651B74C5367E}"/>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9C6ACE2F-A764-1A45-B4B7-3E1B3C43121D}"/>
              </a:ext>
            </a:extLst>
          </p:cNvPr>
          <p:cNvGraphicFramePr/>
          <p:nvPr>
            <p:extLst>
              <p:ext uri="{D42A27DB-BD31-4B8C-83A1-F6EECF244321}">
                <p14:modId xmlns:p14="http://schemas.microsoft.com/office/powerpoint/2010/main" val="2291109054"/>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4" hidden="1">
            <a:extLst>
              <a:ext uri="{FF2B5EF4-FFF2-40B4-BE49-F238E27FC236}">
                <a16:creationId xmlns:a16="http://schemas.microsoft.com/office/drawing/2014/main" id="{1EB5F196-AF39-7348-9839-EE36AC8DF3F2}"/>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9" name="Chart 3" hidden="1">
            <a:extLst>
              <a:ext uri="{FF2B5EF4-FFF2-40B4-BE49-F238E27FC236}">
                <a16:creationId xmlns:a16="http://schemas.microsoft.com/office/drawing/2014/main" id="{8189464C-DCCB-3D4B-ADA4-CD12E52D599B}"/>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2" name="Chart 2">
            <a:extLst>
              <a:ext uri="{FF2B5EF4-FFF2-40B4-BE49-F238E27FC236}">
                <a16:creationId xmlns:a16="http://schemas.microsoft.com/office/drawing/2014/main" id="{1875F513-81CF-474D-9A73-C04F5688AA99}"/>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796F1A25-5BC9-4E3D-AC6B-0E44B278BB51}"/>
              </a:ext>
            </a:extLst>
          </p:cNvPr>
          <p:cNvSpPr>
            <a:spLocks noGrp="1"/>
          </p:cNvSpPr>
          <p:nvPr>
            <p:ph type="sldNum" sz="quarter" idx="4"/>
          </p:nvPr>
        </p:nvSpPr>
        <p:spPr/>
        <p:txBody>
          <a:bodyPr/>
          <a:lstStyle/>
          <a:p>
            <a:fld id="{13DAD56E-802A-2646-A8DB-6610A51D0FC3}" type="slidenum">
              <a:rPr lang="en-US" smtClean="0"/>
              <a:t>85</a:t>
            </a:fld>
            <a:endParaRPr lang="en-US"/>
          </a:p>
        </p:txBody>
      </p:sp>
    </p:spTree>
    <p:extLst>
      <p:ext uri="{BB962C8B-B14F-4D97-AF65-F5344CB8AC3E}">
        <p14:creationId xmlns:p14="http://schemas.microsoft.com/office/powerpoint/2010/main" val="1007144435"/>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Security Screening – Waiting Time: Security Screening</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Waiting time at the security screening</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276E6567-BAD6-4215-A0EA-17C42F1D0330}"/>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2FB17C89-2BDC-4D9D-8C4E-73D0DB12A6C4}"/>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descr="Police male outline">
              <a:extLst>
                <a:ext uri="{FF2B5EF4-FFF2-40B4-BE49-F238E27FC236}">
                  <a16:creationId xmlns:a16="http://schemas.microsoft.com/office/drawing/2014/main" id="{42C63C7A-D103-436B-8D7E-460F5773AAA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2910" y="376385"/>
              <a:ext cx="532428" cy="526553"/>
            </a:xfrm>
            <a:prstGeom prst="rect">
              <a:avLst/>
            </a:prstGeom>
          </p:spPr>
        </p:pic>
      </p:grpSp>
      <p:graphicFrame>
        <p:nvGraphicFramePr>
          <p:cNvPr id="25" name="TableRank">
            <a:extLst>
              <a:ext uri="{FF2B5EF4-FFF2-40B4-BE49-F238E27FC236}">
                <a16:creationId xmlns:a16="http://schemas.microsoft.com/office/drawing/2014/main" id="{4FE55897-E786-49BA-8AB5-49AEBC92877D}"/>
              </a:ext>
            </a:extLst>
          </p:cNvPr>
          <p:cNvGraphicFramePr>
            <a:graphicFrameLocks noGrp="1"/>
          </p:cNvGraphicFramePr>
          <p:nvPr>
            <p:extLst>
              <p:ext uri="{D42A27DB-BD31-4B8C-83A1-F6EECF244321}">
                <p14:modId xmlns:p14="http://schemas.microsoft.com/office/powerpoint/2010/main" val="108184231"/>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7" name="Rectangle 26">
            <a:extLst>
              <a:ext uri="{FF2B5EF4-FFF2-40B4-BE49-F238E27FC236}">
                <a16:creationId xmlns:a16="http://schemas.microsoft.com/office/drawing/2014/main" id="{6AC76D1A-1551-4742-B730-E2D235DAFC41}"/>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3">
            <a:extLst>
              <a:ext uri="{FF2B5EF4-FFF2-40B4-BE49-F238E27FC236}">
                <a16:creationId xmlns:a16="http://schemas.microsoft.com/office/drawing/2014/main" id="{5E69349F-6F90-45CD-A98B-D8C8FDAC83CC}"/>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16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2">
            <a:extLst>
              <a:ext uri="{FF2B5EF4-FFF2-40B4-BE49-F238E27FC236}">
                <a16:creationId xmlns:a16="http://schemas.microsoft.com/office/drawing/2014/main" id="{08CF29C5-FC69-48EA-9AE1-33F35649AB65}"/>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649B3F"/>
                          </a:solidFill>
                          <a:latin typeface="Arial" panose="020B0604020202020204" pitchFamily="34" charset="0"/>
                          <a:cs typeface="Arial" panose="020B0604020202020204" pitchFamily="34" charset="0"/>
                        </a:rPr>
                        <a:t>4.34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Table 1">
            <a:extLst>
              <a:ext uri="{FF2B5EF4-FFF2-40B4-BE49-F238E27FC236}">
                <a16:creationId xmlns:a16="http://schemas.microsoft.com/office/drawing/2014/main" id="{6FF030F9-8CD2-4FBB-8C5C-5757B694CB96}"/>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7783CDCF-CB42-814C-83E3-F2B8445A4988}"/>
              </a:ext>
            </a:extLst>
          </p:cNvPr>
          <p:cNvGraphicFramePr/>
          <p:nvPr>
            <p:extLst>
              <p:ext uri="{D42A27DB-BD31-4B8C-83A1-F6EECF244321}">
                <p14:modId xmlns:p14="http://schemas.microsoft.com/office/powerpoint/2010/main" val="294229960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4" hidden="1">
            <a:extLst>
              <a:ext uri="{FF2B5EF4-FFF2-40B4-BE49-F238E27FC236}">
                <a16:creationId xmlns:a16="http://schemas.microsoft.com/office/drawing/2014/main" id="{7FF5C8A3-548D-2E40-97F0-267760E346F1}"/>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9" name="Chart 3" hidden="1">
            <a:extLst>
              <a:ext uri="{FF2B5EF4-FFF2-40B4-BE49-F238E27FC236}">
                <a16:creationId xmlns:a16="http://schemas.microsoft.com/office/drawing/2014/main" id="{BCA0DADF-7C71-5843-A38E-EAF36D661948}"/>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2" name="Chart 2">
            <a:extLst>
              <a:ext uri="{FF2B5EF4-FFF2-40B4-BE49-F238E27FC236}">
                <a16:creationId xmlns:a16="http://schemas.microsoft.com/office/drawing/2014/main" id="{53F0E119-FA19-6946-A01D-855206D54D54}"/>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C3B8555C-D002-4EF7-9716-11F2E0DADECF}"/>
              </a:ext>
            </a:extLst>
          </p:cNvPr>
          <p:cNvSpPr>
            <a:spLocks noGrp="1"/>
          </p:cNvSpPr>
          <p:nvPr>
            <p:ph type="sldNum" sz="quarter" idx="4"/>
          </p:nvPr>
        </p:nvSpPr>
        <p:spPr/>
        <p:txBody>
          <a:bodyPr/>
          <a:lstStyle/>
          <a:p>
            <a:fld id="{13DAD56E-802A-2646-A8DB-6610A51D0FC3}" type="slidenum">
              <a:rPr lang="en-US" smtClean="0"/>
              <a:t>86</a:t>
            </a:fld>
            <a:endParaRPr lang="en-US"/>
          </a:p>
        </p:txBody>
      </p:sp>
    </p:spTree>
    <p:extLst>
      <p:ext uri="{BB962C8B-B14F-4D97-AF65-F5344CB8AC3E}">
        <p14:creationId xmlns:p14="http://schemas.microsoft.com/office/powerpoint/2010/main" val="1235657864"/>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Security Screening – Courtesy &amp; Helpfulness: Security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Courtesy and helpfulness of security screening staff</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BDF2A195-4900-4023-8446-D7F5B2AB11B1}"/>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F5E8238E-EDB2-4169-BCCF-C03C24F5BD6E}"/>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descr="Police male outline">
              <a:extLst>
                <a:ext uri="{FF2B5EF4-FFF2-40B4-BE49-F238E27FC236}">
                  <a16:creationId xmlns:a16="http://schemas.microsoft.com/office/drawing/2014/main" id="{34D899F9-6163-47D7-83DD-62ABE18572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2910" y="376385"/>
              <a:ext cx="532428" cy="526553"/>
            </a:xfrm>
            <a:prstGeom prst="rect">
              <a:avLst/>
            </a:prstGeom>
          </p:spPr>
        </p:pic>
      </p:grpSp>
      <p:graphicFrame>
        <p:nvGraphicFramePr>
          <p:cNvPr id="25" name="TableRank">
            <a:extLst>
              <a:ext uri="{FF2B5EF4-FFF2-40B4-BE49-F238E27FC236}">
                <a16:creationId xmlns:a16="http://schemas.microsoft.com/office/drawing/2014/main" id="{E2899C13-7B82-4B53-8DCF-151686984922}"/>
              </a:ext>
            </a:extLst>
          </p:cNvPr>
          <p:cNvGraphicFramePr>
            <a:graphicFrameLocks noGrp="1"/>
          </p:cNvGraphicFramePr>
          <p:nvPr>
            <p:extLst>
              <p:ext uri="{D42A27DB-BD31-4B8C-83A1-F6EECF244321}">
                <p14:modId xmlns:p14="http://schemas.microsoft.com/office/powerpoint/2010/main" val="3839022900"/>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3" name="Rectangle 32">
            <a:extLst>
              <a:ext uri="{FF2B5EF4-FFF2-40B4-BE49-F238E27FC236}">
                <a16:creationId xmlns:a16="http://schemas.microsoft.com/office/drawing/2014/main" id="{8FF3084C-D958-48BA-8D9E-73B354698E02}"/>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5" name="Table 3">
            <a:extLst>
              <a:ext uri="{FF2B5EF4-FFF2-40B4-BE49-F238E27FC236}">
                <a16:creationId xmlns:a16="http://schemas.microsoft.com/office/drawing/2014/main" id="{EFB21E93-5E12-4242-9395-D2B72E8E4284}"/>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29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2">
            <a:extLst>
              <a:ext uri="{FF2B5EF4-FFF2-40B4-BE49-F238E27FC236}">
                <a16:creationId xmlns:a16="http://schemas.microsoft.com/office/drawing/2014/main" id="{CA23FD24-032A-4C30-929D-584A862C084E}"/>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Table 1">
            <a:extLst>
              <a:ext uri="{FF2B5EF4-FFF2-40B4-BE49-F238E27FC236}">
                <a16:creationId xmlns:a16="http://schemas.microsoft.com/office/drawing/2014/main" id="{FC9CB801-4402-4B57-9280-6799E4DB28C0}"/>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3610B54E-72A8-DB4A-96F1-1CFF52E7722A}"/>
              </a:ext>
            </a:extLst>
          </p:cNvPr>
          <p:cNvGraphicFramePr/>
          <p:nvPr>
            <p:extLst>
              <p:ext uri="{D42A27DB-BD31-4B8C-83A1-F6EECF244321}">
                <p14:modId xmlns:p14="http://schemas.microsoft.com/office/powerpoint/2010/main" val="2216114964"/>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4" hidden="1">
            <a:extLst>
              <a:ext uri="{FF2B5EF4-FFF2-40B4-BE49-F238E27FC236}">
                <a16:creationId xmlns:a16="http://schemas.microsoft.com/office/drawing/2014/main" id="{66A24365-6B7E-5442-B535-AE6951234C8A}"/>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8" name="Chart 3" hidden="1">
            <a:extLst>
              <a:ext uri="{FF2B5EF4-FFF2-40B4-BE49-F238E27FC236}">
                <a16:creationId xmlns:a16="http://schemas.microsoft.com/office/drawing/2014/main" id="{75AE8892-C884-5C4E-A250-6603EE7C1788}"/>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9" name="Chart 2">
            <a:extLst>
              <a:ext uri="{FF2B5EF4-FFF2-40B4-BE49-F238E27FC236}">
                <a16:creationId xmlns:a16="http://schemas.microsoft.com/office/drawing/2014/main" id="{293BFDCB-9C17-B243-9EC0-5E1E78796BB8}"/>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696E1196-48F3-434D-8C83-721CBD377A73}"/>
              </a:ext>
            </a:extLst>
          </p:cNvPr>
          <p:cNvSpPr>
            <a:spLocks noGrp="1"/>
          </p:cNvSpPr>
          <p:nvPr>
            <p:ph type="sldNum" sz="quarter" idx="4"/>
          </p:nvPr>
        </p:nvSpPr>
        <p:spPr/>
        <p:txBody>
          <a:bodyPr/>
          <a:lstStyle/>
          <a:p>
            <a:fld id="{13DAD56E-802A-2646-A8DB-6610A51D0FC3}" type="slidenum">
              <a:rPr lang="en-US" smtClean="0"/>
              <a:t>87</a:t>
            </a:fld>
            <a:endParaRPr lang="en-US"/>
          </a:p>
        </p:txBody>
      </p:sp>
    </p:spTree>
    <p:extLst>
      <p:ext uri="{BB962C8B-B14F-4D97-AF65-F5344CB8AC3E}">
        <p14:creationId xmlns:p14="http://schemas.microsoft.com/office/powerpoint/2010/main" val="1275047942"/>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Border/Passport Control – Waiting Time: Border/Passport Control</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US" sz="800"/>
              <a:t> Waiting time at border/passport control</a:t>
            </a:r>
            <a:r>
              <a:rPr lang="en-CA"/>
              <a:t> </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F311776F-A8E5-4229-969E-F9F517ACE350}"/>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12D85AA0-20AD-4475-B05D-BA8B1E176BCD}"/>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5">
              <a:extLst>
                <a:ext uri="{FF2B5EF4-FFF2-40B4-BE49-F238E27FC236}">
                  <a16:creationId xmlns:a16="http://schemas.microsoft.com/office/drawing/2014/main" id="{C65DFBE5-76A0-4363-B47B-3A6F850D4A40}"/>
                </a:ext>
              </a:extLst>
            </p:cNvPr>
            <p:cNvSpPr>
              <a:spLocks noChangeAspect="1" noEditPoints="1"/>
            </p:cNvSpPr>
            <p:nvPr/>
          </p:nvSpPr>
          <p:spPr bwMode="auto">
            <a:xfrm>
              <a:off x="504624" y="375692"/>
              <a:ext cx="412799" cy="506673"/>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tx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aphicFrame>
        <p:nvGraphicFramePr>
          <p:cNvPr id="25" name="TableRank">
            <a:extLst>
              <a:ext uri="{FF2B5EF4-FFF2-40B4-BE49-F238E27FC236}">
                <a16:creationId xmlns:a16="http://schemas.microsoft.com/office/drawing/2014/main" id="{9940AA87-5F2F-4DAF-8085-D292C959F6E3}"/>
              </a:ext>
            </a:extLst>
          </p:cNvPr>
          <p:cNvGraphicFramePr>
            <a:graphicFrameLocks noGrp="1"/>
          </p:cNvGraphicFramePr>
          <p:nvPr>
            <p:extLst>
              <p:ext uri="{D42A27DB-BD31-4B8C-83A1-F6EECF244321}">
                <p14:modId xmlns:p14="http://schemas.microsoft.com/office/powerpoint/2010/main" val="2754624242"/>
              </p:ext>
            </p:extLst>
          </p:nvPr>
        </p:nvGraphicFramePr>
        <p:xfrm>
          <a:off x="418354" y="1645920"/>
          <a:ext cx="103896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6" name="Content Placeholder 2">
            <a:extLst>
              <a:ext uri="{FF2B5EF4-FFF2-40B4-BE49-F238E27FC236}">
                <a16:creationId xmlns:a16="http://schemas.microsoft.com/office/drawing/2014/main" id="{D33E854B-4F52-4E62-AA88-73E43CDE0AE5}"/>
              </a:ext>
            </a:extLst>
          </p:cNvPr>
          <p:cNvSpPr txBox="1"/>
          <p:nvPr/>
        </p:nvSpPr>
        <p:spPr>
          <a:xfrm>
            <a:off x="342900" y="6073850"/>
            <a:ext cx="4015669" cy="200205"/>
          </a:xfrm>
          <a:prstGeom prst="rect">
            <a:avLst/>
          </a:prstGeom>
        </p:spPr>
        <p:txBody>
          <a:bodyPr vert="horz" lIns="91440" tIns="45720" rIns="91440" bIns="45720" rtlCol="0">
            <a:noAutofit/>
          </a:bodyPr>
          <a:lstStyle>
            <a:defPPr>
              <a:defRPr lang="en-US"/>
            </a:defPPr>
            <a:lvl1pPr marL="342900" indent="-342900" algn="l" defTabSz="457200" rtl="0" eaLnBrk="1" latinLnBrk="0" hangingPunct="1">
              <a:spcBef>
                <a:spcPct val="20000"/>
              </a:spcBef>
              <a:buFont typeface="Wingdings" panose="05000000000000000000" pitchFamily="2" charset="2"/>
              <a:buChar char="Q"/>
              <a:defRPr sz="32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742950" indent="-285750" algn="l" defTabSz="457200" rtl="0" eaLnBrk="1" latinLnBrk="0" hangingPunct="1">
              <a:spcBef>
                <a:spcPct val="20000"/>
              </a:spcBef>
              <a:buFont typeface="Arial"/>
              <a:buChar char="–"/>
              <a:defRPr sz="28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143000" indent="-228600" algn="l" defTabSz="457200" rtl="0" eaLnBrk="1" latinLnBrk="0" hangingPunct="1">
              <a:spcBef>
                <a:spcPct val="20000"/>
              </a:spcBef>
              <a:buFont typeface="Arial"/>
              <a:buChar char="•"/>
              <a:defRPr sz="2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6002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20574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ct val="0"/>
              </a:spcBef>
              <a:buNone/>
            </a:pPr>
            <a:r>
              <a:rPr lang="en-CA" sz="800" i="1">
                <a:solidFill>
                  <a:schemeClr val="tx1">
                    <a:lumMod val="85000"/>
                    <a:lumOff val="15000"/>
                  </a:schemeClr>
                </a:solidFill>
              </a:rPr>
              <a:t>^ Results cannot be presented due to the very small sample (&lt;10)</a:t>
            </a:r>
          </a:p>
        </p:txBody>
      </p:sp>
      <p:sp>
        <p:nvSpPr>
          <p:cNvPr id="27" name="Rectangle 26">
            <a:extLst>
              <a:ext uri="{FF2B5EF4-FFF2-40B4-BE49-F238E27FC236}">
                <a16:creationId xmlns:a16="http://schemas.microsoft.com/office/drawing/2014/main" id="{0DEDC9C5-5A44-4E03-B4DB-E8AB8A259253}"/>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3">
            <a:extLst>
              <a:ext uri="{FF2B5EF4-FFF2-40B4-BE49-F238E27FC236}">
                <a16:creationId xmlns:a16="http://schemas.microsoft.com/office/drawing/2014/main" id="{820346BC-534D-4199-AC9D-22B682A3BC75}"/>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13 / 25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2">
            <a:extLst>
              <a:ext uri="{FF2B5EF4-FFF2-40B4-BE49-F238E27FC236}">
                <a16:creationId xmlns:a16="http://schemas.microsoft.com/office/drawing/2014/main" id="{55B4F50F-F7E6-43DF-A74D-A20C1B255529}"/>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4.21</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Table 1">
            <a:extLst>
              <a:ext uri="{FF2B5EF4-FFF2-40B4-BE49-F238E27FC236}">
                <a16:creationId xmlns:a16="http://schemas.microsoft.com/office/drawing/2014/main" id="{CA0944FC-2828-4D03-9926-2DCD213F7DAB}"/>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4.18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B4C86AE5-2F51-AF46-A0B2-8F95788A024A}"/>
              </a:ext>
            </a:extLst>
          </p:cNvPr>
          <p:cNvGraphicFramePr/>
          <p:nvPr>
            <p:extLst>
              <p:ext uri="{D42A27DB-BD31-4B8C-83A1-F6EECF244321}">
                <p14:modId xmlns:p14="http://schemas.microsoft.com/office/powerpoint/2010/main" val="2865865904"/>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4" hidden="1">
            <a:extLst>
              <a:ext uri="{FF2B5EF4-FFF2-40B4-BE49-F238E27FC236}">
                <a16:creationId xmlns:a16="http://schemas.microsoft.com/office/drawing/2014/main" id="{9CD58FC6-DE7E-154F-A3C3-70150DEE7B47}"/>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3" hidden="1">
            <a:extLst>
              <a:ext uri="{FF2B5EF4-FFF2-40B4-BE49-F238E27FC236}">
                <a16:creationId xmlns:a16="http://schemas.microsoft.com/office/drawing/2014/main" id="{DC0788C8-86C4-3D46-8F51-78410CD8004A}"/>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 hidden="1">
            <a:extLst>
              <a:ext uri="{FF2B5EF4-FFF2-40B4-BE49-F238E27FC236}">
                <a16:creationId xmlns:a16="http://schemas.microsoft.com/office/drawing/2014/main" id="{FD95AECF-72D9-BD4B-A589-C0662373B670}"/>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5F34B48B-C229-4FD2-A4B0-F3594E14470A}"/>
              </a:ext>
            </a:extLst>
          </p:cNvPr>
          <p:cNvSpPr>
            <a:spLocks noGrp="1"/>
          </p:cNvSpPr>
          <p:nvPr>
            <p:ph type="sldNum" sz="quarter" idx="4"/>
          </p:nvPr>
        </p:nvSpPr>
        <p:spPr/>
        <p:txBody>
          <a:bodyPr/>
          <a:lstStyle/>
          <a:p>
            <a:fld id="{13DAD56E-802A-2646-A8DB-6610A51D0FC3}" type="slidenum">
              <a:rPr lang="en-US" smtClean="0"/>
              <a:t>88</a:t>
            </a:fld>
            <a:endParaRPr lang="en-US"/>
          </a:p>
        </p:txBody>
      </p:sp>
    </p:spTree>
    <p:extLst>
      <p:ext uri="{BB962C8B-B14F-4D97-AF65-F5344CB8AC3E}">
        <p14:creationId xmlns:p14="http://schemas.microsoft.com/office/powerpoint/2010/main" val="875638502"/>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fontScale="77500" lnSpcReduction="20000"/>
          </a:bodyPr>
          <a:lstStyle/>
          <a:p>
            <a:r>
              <a:rPr lang="en-US"/>
              <a:t>Border/Passport Control – Courtesy &amp; Helpfulness: Border/Passport Control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US" sz="800"/>
              <a:t> Courtesy and helpfulness of border/passport control staff</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pSp>
        <p:nvGrpSpPr>
          <p:cNvPr id="9" name="Group 8">
            <a:extLst>
              <a:ext uri="{FF2B5EF4-FFF2-40B4-BE49-F238E27FC236}">
                <a16:creationId xmlns:a16="http://schemas.microsoft.com/office/drawing/2014/main" id="{F79018F6-9481-4E58-8661-6000E0F4BE6E}"/>
              </a:ext>
            </a:extLst>
          </p:cNvPr>
          <p:cNvGrpSpPr/>
          <p:nvPr/>
        </p:nvGrpSpPr>
        <p:grpSpPr>
          <a:xfrm>
            <a:off x="214324" y="225661"/>
            <a:ext cx="828000" cy="828000"/>
            <a:chOff x="265124" y="225661"/>
            <a:chExt cx="828000" cy="828000"/>
          </a:xfrm>
        </p:grpSpPr>
        <p:sp>
          <p:nvSpPr>
            <p:cNvPr id="10" name="Oval 9">
              <a:extLst>
                <a:ext uri="{FF2B5EF4-FFF2-40B4-BE49-F238E27FC236}">
                  <a16:creationId xmlns:a16="http://schemas.microsoft.com/office/drawing/2014/main" id="{E373C65C-40C0-431C-9EE3-849CCE4EF2C1}"/>
                </a:ext>
              </a:extLst>
            </p:cNvPr>
            <p:cNvSpPr/>
            <p:nvPr/>
          </p:nvSpPr>
          <p:spPr>
            <a:xfrm>
              <a:off x="2651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5">
              <a:extLst>
                <a:ext uri="{FF2B5EF4-FFF2-40B4-BE49-F238E27FC236}">
                  <a16:creationId xmlns:a16="http://schemas.microsoft.com/office/drawing/2014/main" id="{8669A251-A09D-44A4-8927-7EE643291FCD}"/>
                </a:ext>
              </a:extLst>
            </p:cNvPr>
            <p:cNvSpPr>
              <a:spLocks noChangeAspect="1" noEditPoints="1"/>
            </p:cNvSpPr>
            <p:nvPr/>
          </p:nvSpPr>
          <p:spPr bwMode="auto">
            <a:xfrm>
              <a:off x="504624" y="375692"/>
              <a:ext cx="412799" cy="506673"/>
            </a:xfrm>
            <a:custGeom>
              <a:avLst/>
              <a:gdLst>
                <a:gd name="T0" fmla="*/ 590 w 829"/>
                <a:gd name="T1" fmla="*/ 806 h 906"/>
                <a:gd name="T2" fmla="*/ 283 w 829"/>
                <a:gd name="T3" fmla="*/ 26 h 906"/>
                <a:gd name="T4" fmla="*/ 192 w 829"/>
                <a:gd name="T5" fmla="*/ 454 h 906"/>
                <a:gd name="T6" fmla="*/ 192 w 829"/>
                <a:gd name="T7" fmla="*/ 454 h 906"/>
                <a:gd name="T8" fmla="*/ 200 w 829"/>
                <a:gd name="T9" fmla="*/ 539 h 906"/>
                <a:gd name="T10" fmla="*/ 207 w 829"/>
                <a:gd name="T11" fmla="*/ 368 h 906"/>
                <a:gd name="T12" fmla="*/ 150 w 829"/>
                <a:gd name="T13" fmla="*/ 584 h 906"/>
                <a:gd name="T14" fmla="*/ 266 w 829"/>
                <a:gd name="T15" fmla="*/ 639 h 906"/>
                <a:gd name="T16" fmla="*/ 104 w 829"/>
                <a:gd name="T17" fmla="*/ 478 h 906"/>
                <a:gd name="T18" fmla="*/ 151 w 829"/>
                <a:gd name="T19" fmla="*/ 347 h 906"/>
                <a:gd name="T20" fmla="*/ 158 w 829"/>
                <a:gd name="T21" fmla="*/ 767 h 906"/>
                <a:gd name="T22" fmla="*/ 123 w 829"/>
                <a:gd name="T23" fmla="*/ 781 h 906"/>
                <a:gd name="T24" fmla="*/ 155 w 829"/>
                <a:gd name="T25" fmla="*/ 758 h 906"/>
                <a:gd name="T26" fmla="*/ 177 w 829"/>
                <a:gd name="T27" fmla="*/ 385 h 906"/>
                <a:gd name="T28" fmla="*/ 211 w 829"/>
                <a:gd name="T29" fmla="*/ 796 h 906"/>
                <a:gd name="T30" fmla="*/ 343 w 829"/>
                <a:gd name="T31" fmla="*/ 628 h 906"/>
                <a:gd name="T32" fmla="*/ 422 w 829"/>
                <a:gd name="T33" fmla="*/ 564 h 906"/>
                <a:gd name="T34" fmla="*/ 343 w 829"/>
                <a:gd name="T35" fmla="*/ 305 h 906"/>
                <a:gd name="T36" fmla="*/ 29 w 829"/>
                <a:gd name="T37" fmla="*/ 183 h 906"/>
                <a:gd name="T38" fmla="*/ 527 w 829"/>
                <a:gd name="T39" fmla="*/ 906 h 906"/>
                <a:gd name="T40" fmla="*/ 167 w 829"/>
                <a:gd name="T41" fmla="*/ 791 h 906"/>
                <a:gd name="T42" fmla="*/ 123 w 829"/>
                <a:gd name="T43" fmla="*/ 835 h 906"/>
                <a:gd name="T44" fmla="*/ 159 w 829"/>
                <a:gd name="T45" fmla="*/ 737 h 906"/>
                <a:gd name="T46" fmla="*/ 167 w 829"/>
                <a:gd name="T47" fmla="*/ 791 h 906"/>
                <a:gd name="T48" fmla="*/ 196 w 829"/>
                <a:gd name="T49" fmla="*/ 835 h 906"/>
                <a:gd name="T50" fmla="*/ 274 w 829"/>
                <a:gd name="T51" fmla="*/ 835 h 906"/>
                <a:gd name="T52" fmla="*/ 321 w 829"/>
                <a:gd name="T53" fmla="*/ 837 h 906"/>
                <a:gd name="T54" fmla="*/ 307 w 829"/>
                <a:gd name="T55" fmla="*/ 815 h 906"/>
                <a:gd name="T56" fmla="*/ 339 w 829"/>
                <a:gd name="T57" fmla="*/ 800 h 906"/>
                <a:gd name="T58" fmla="*/ 284 w 829"/>
                <a:gd name="T59" fmla="*/ 762 h 906"/>
                <a:gd name="T60" fmla="*/ 348 w 829"/>
                <a:gd name="T61" fmla="*/ 742 h 906"/>
                <a:gd name="T62" fmla="*/ 320 w 829"/>
                <a:gd name="T63" fmla="*/ 751 h 906"/>
                <a:gd name="T64" fmla="*/ 324 w 829"/>
                <a:gd name="T65" fmla="*/ 773 h 906"/>
                <a:gd name="T66" fmla="*/ 356 w 829"/>
                <a:gd name="T67" fmla="*/ 822 h 906"/>
                <a:gd name="T68" fmla="*/ 384 w 829"/>
                <a:gd name="T69" fmla="*/ 828 h 906"/>
                <a:gd name="T70" fmla="*/ 413 w 829"/>
                <a:gd name="T71" fmla="*/ 820 h 906"/>
                <a:gd name="T72" fmla="*/ 424 w 829"/>
                <a:gd name="T73" fmla="*/ 796 h 906"/>
                <a:gd name="T74" fmla="*/ 380 w 829"/>
                <a:gd name="T75" fmla="*/ 748 h 906"/>
                <a:gd name="T76" fmla="*/ 450 w 829"/>
                <a:gd name="T77" fmla="*/ 764 h 906"/>
                <a:gd name="T78" fmla="*/ 398 w 829"/>
                <a:gd name="T79" fmla="*/ 754 h 906"/>
                <a:gd name="T80" fmla="*/ 438 w 829"/>
                <a:gd name="T81" fmla="*/ 780 h 906"/>
                <a:gd name="T82" fmla="*/ 476 w 829"/>
                <a:gd name="T83" fmla="*/ 476 h 906"/>
                <a:gd name="T84" fmla="*/ 278 w 829"/>
                <a:gd name="T85" fmla="*/ 665 h 906"/>
                <a:gd name="T86" fmla="*/ 80 w 829"/>
                <a:gd name="T87" fmla="*/ 476 h 906"/>
                <a:gd name="T88" fmla="*/ 129 w 829"/>
                <a:gd name="T89" fmla="*/ 336 h 906"/>
                <a:gd name="T90" fmla="*/ 278 w 829"/>
                <a:gd name="T91" fmla="*/ 268 h 906"/>
                <a:gd name="T92" fmla="*/ 427 w 829"/>
                <a:gd name="T93" fmla="*/ 336 h 906"/>
                <a:gd name="T94" fmla="*/ 476 w 829"/>
                <a:gd name="T95" fmla="*/ 476 h 906"/>
                <a:gd name="T96" fmla="*/ 379 w 829"/>
                <a:gd name="T97" fmla="*/ 385 h 906"/>
                <a:gd name="T98" fmla="*/ 290 w 829"/>
                <a:gd name="T99" fmla="*/ 555 h 906"/>
                <a:gd name="T100" fmla="*/ 290 w 829"/>
                <a:gd name="T101" fmla="*/ 294 h 906"/>
                <a:gd name="T102" fmla="*/ 290 w 829"/>
                <a:gd name="T103" fmla="*/ 399 h 906"/>
                <a:gd name="T104" fmla="*/ 290 w 829"/>
                <a:gd name="T105" fmla="*/ 53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9" h="905">
                  <a:moveTo>
                    <a:pt x="826" y="148"/>
                  </a:moveTo>
                  <a:cubicBezTo>
                    <a:pt x="680" y="796"/>
                    <a:pt x="680" y="796"/>
                    <a:pt x="680" y="796"/>
                  </a:cubicBezTo>
                  <a:cubicBezTo>
                    <a:pt x="676" y="812"/>
                    <a:pt x="660" y="822"/>
                    <a:pt x="645" y="818"/>
                  </a:cubicBezTo>
                  <a:cubicBezTo>
                    <a:pt x="590" y="806"/>
                    <a:pt x="590" y="806"/>
                    <a:pt x="590" y="806"/>
                  </a:cubicBezTo>
                  <a:cubicBezTo>
                    <a:pt x="590" y="201"/>
                    <a:pt x="590" y="201"/>
                    <a:pt x="590" y="201"/>
                  </a:cubicBezTo>
                  <a:cubicBezTo>
                    <a:pt x="590" y="173"/>
                    <a:pt x="567" y="150"/>
                    <a:pt x="538" y="150"/>
                  </a:cubicBezTo>
                  <a:cubicBezTo>
                    <a:pt x="255" y="150"/>
                    <a:pt x="255" y="150"/>
                    <a:pt x="255" y="150"/>
                  </a:cubicBezTo>
                  <a:cubicBezTo>
                    <a:pt x="283" y="26"/>
                    <a:pt x="283" y="26"/>
                    <a:pt x="283" y="26"/>
                  </a:cubicBezTo>
                  <a:cubicBezTo>
                    <a:pt x="286" y="10"/>
                    <a:pt x="302" y="0"/>
                    <a:pt x="318" y="4"/>
                  </a:cubicBezTo>
                  <a:cubicBezTo>
                    <a:pt x="804" y="113"/>
                    <a:pt x="804" y="113"/>
                    <a:pt x="804" y="113"/>
                  </a:cubicBezTo>
                  <a:cubicBezTo>
                    <a:pt x="819" y="117"/>
                    <a:pt x="829" y="132"/>
                    <a:pt x="826" y="148"/>
                  </a:cubicBezTo>
                  <a:close/>
                  <a:moveTo>
                    <a:pt x="192" y="454"/>
                  </a:moveTo>
                  <a:cubicBezTo>
                    <a:pt x="266" y="454"/>
                    <a:pt x="266" y="454"/>
                    <a:pt x="266" y="454"/>
                  </a:cubicBezTo>
                  <a:cubicBezTo>
                    <a:pt x="266" y="399"/>
                    <a:pt x="266" y="399"/>
                    <a:pt x="266" y="399"/>
                  </a:cubicBezTo>
                  <a:cubicBezTo>
                    <a:pt x="243" y="399"/>
                    <a:pt x="221" y="396"/>
                    <a:pt x="200" y="391"/>
                  </a:cubicBezTo>
                  <a:cubicBezTo>
                    <a:pt x="195" y="411"/>
                    <a:pt x="193" y="432"/>
                    <a:pt x="192" y="454"/>
                  </a:cubicBezTo>
                  <a:close/>
                  <a:moveTo>
                    <a:pt x="192" y="478"/>
                  </a:moveTo>
                  <a:cubicBezTo>
                    <a:pt x="266" y="478"/>
                    <a:pt x="266" y="478"/>
                    <a:pt x="266" y="478"/>
                  </a:cubicBezTo>
                  <a:cubicBezTo>
                    <a:pt x="266" y="531"/>
                    <a:pt x="266" y="531"/>
                    <a:pt x="266" y="531"/>
                  </a:cubicBezTo>
                  <a:cubicBezTo>
                    <a:pt x="243" y="532"/>
                    <a:pt x="221" y="534"/>
                    <a:pt x="200" y="539"/>
                  </a:cubicBezTo>
                  <a:cubicBezTo>
                    <a:pt x="195" y="520"/>
                    <a:pt x="193" y="499"/>
                    <a:pt x="192" y="478"/>
                  </a:cubicBezTo>
                  <a:close/>
                  <a:moveTo>
                    <a:pt x="266" y="294"/>
                  </a:moveTo>
                  <a:cubicBezTo>
                    <a:pt x="266" y="375"/>
                    <a:pt x="266" y="375"/>
                    <a:pt x="266" y="375"/>
                  </a:cubicBezTo>
                  <a:cubicBezTo>
                    <a:pt x="246" y="374"/>
                    <a:pt x="226" y="372"/>
                    <a:pt x="207" y="368"/>
                  </a:cubicBezTo>
                  <a:cubicBezTo>
                    <a:pt x="221" y="328"/>
                    <a:pt x="243" y="301"/>
                    <a:pt x="266" y="294"/>
                  </a:cubicBezTo>
                  <a:close/>
                  <a:moveTo>
                    <a:pt x="183" y="569"/>
                  </a:moveTo>
                  <a:cubicBezTo>
                    <a:pt x="191" y="592"/>
                    <a:pt x="201" y="612"/>
                    <a:pt x="213" y="628"/>
                  </a:cubicBezTo>
                  <a:cubicBezTo>
                    <a:pt x="189" y="618"/>
                    <a:pt x="167" y="603"/>
                    <a:pt x="150" y="584"/>
                  </a:cubicBezTo>
                  <a:cubicBezTo>
                    <a:pt x="159" y="578"/>
                    <a:pt x="171" y="573"/>
                    <a:pt x="183" y="569"/>
                  </a:cubicBezTo>
                  <a:close/>
                  <a:moveTo>
                    <a:pt x="207" y="563"/>
                  </a:moveTo>
                  <a:cubicBezTo>
                    <a:pt x="226" y="558"/>
                    <a:pt x="245" y="556"/>
                    <a:pt x="266" y="555"/>
                  </a:cubicBezTo>
                  <a:cubicBezTo>
                    <a:pt x="266" y="639"/>
                    <a:pt x="266" y="639"/>
                    <a:pt x="266" y="639"/>
                  </a:cubicBezTo>
                  <a:cubicBezTo>
                    <a:pt x="242" y="631"/>
                    <a:pt x="221" y="604"/>
                    <a:pt x="207" y="563"/>
                  </a:cubicBezTo>
                  <a:close/>
                  <a:moveTo>
                    <a:pt x="176" y="546"/>
                  </a:moveTo>
                  <a:cubicBezTo>
                    <a:pt x="161" y="551"/>
                    <a:pt x="147" y="557"/>
                    <a:pt x="134" y="564"/>
                  </a:cubicBezTo>
                  <a:cubicBezTo>
                    <a:pt x="117" y="539"/>
                    <a:pt x="106" y="509"/>
                    <a:pt x="104" y="478"/>
                  </a:cubicBezTo>
                  <a:cubicBezTo>
                    <a:pt x="168" y="478"/>
                    <a:pt x="168" y="478"/>
                    <a:pt x="168" y="478"/>
                  </a:cubicBezTo>
                  <a:cubicBezTo>
                    <a:pt x="168" y="502"/>
                    <a:pt x="171" y="524"/>
                    <a:pt x="176" y="546"/>
                  </a:cubicBezTo>
                  <a:close/>
                  <a:moveTo>
                    <a:pt x="184" y="361"/>
                  </a:moveTo>
                  <a:cubicBezTo>
                    <a:pt x="172" y="357"/>
                    <a:pt x="161" y="352"/>
                    <a:pt x="151" y="347"/>
                  </a:cubicBezTo>
                  <a:cubicBezTo>
                    <a:pt x="168" y="329"/>
                    <a:pt x="189" y="314"/>
                    <a:pt x="213" y="305"/>
                  </a:cubicBezTo>
                  <a:cubicBezTo>
                    <a:pt x="201" y="320"/>
                    <a:pt x="191" y="339"/>
                    <a:pt x="184" y="361"/>
                  </a:cubicBezTo>
                  <a:close/>
                  <a:moveTo>
                    <a:pt x="155" y="758"/>
                  </a:moveTo>
                  <a:cubicBezTo>
                    <a:pt x="157" y="760"/>
                    <a:pt x="158" y="763"/>
                    <a:pt x="158" y="767"/>
                  </a:cubicBezTo>
                  <a:cubicBezTo>
                    <a:pt x="158" y="770"/>
                    <a:pt x="158" y="772"/>
                    <a:pt x="156" y="774"/>
                  </a:cubicBezTo>
                  <a:cubicBezTo>
                    <a:pt x="155" y="777"/>
                    <a:pt x="152" y="778"/>
                    <a:pt x="150" y="779"/>
                  </a:cubicBezTo>
                  <a:cubicBezTo>
                    <a:pt x="147" y="780"/>
                    <a:pt x="142" y="781"/>
                    <a:pt x="134" y="781"/>
                  </a:cubicBezTo>
                  <a:cubicBezTo>
                    <a:pt x="123" y="781"/>
                    <a:pt x="123" y="781"/>
                    <a:pt x="123" y="781"/>
                  </a:cubicBezTo>
                  <a:cubicBezTo>
                    <a:pt x="123" y="753"/>
                    <a:pt x="123" y="753"/>
                    <a:pt x="123" y="753"/>
                  </a:cubicBezTo>
                  <a:cubicBezTo>
                    <a:pt x="133" y="753"/>
                    <a:pt x="133" y="753"/>
                    <a:pt x="133" y="753"/>
                  </a:cubicBezTo>
                  <a:cubicBezTo>
                    <a:pt x="140" y="753"/>
                    <a:pt x="145" y="753"/>
                    <a:pt x="147" y="753"/>
                  </a:cubicBezTo>
                  <a:cubicBezTo>
                    <a:pt x="150" y="754"/>
                    <a:pt x="153" y="755"/>
                    <a:pt x="155" y="758"/>
                  </a:cubicBezTo>
                  <a:close/>
                  <a:moveTo>
                    <a:pt x="168" y="454"/>
                  </a:moveTo>
                  <a:cubicBezTo>
                    <a:pt x="104" y="454"/>
                    <a:pt x="104" y="454"/>
                    <a:pt x="104" y="454"/>
                  </a:cubicBezTo>
                  <a:cubicBezTo>
                    <a:pt x="106" y="423"/>
                    <a:pt x="117" y="393"/>
                    <a:pt x="135" y="367"/>
                  </a:cubicBezTo>
                  <a:cubicBezTo>
                    <a:pt x="148" y="374"/>
                    <a:pt x="162" y="380"/>
                    <a:pt x="177" y="385"/>
                  </a:cubicBezTo>
                  <a:cubicBezTo>
                    <a:pt x="171" y="407"/>
                    <a:pt x="168" y="430"/>
                    <a:pt x="168" y="454"/>
                  </a:cubicBezTo>
                  <a:close/>
                  <a:moveTo>
                    <a:pt x="224" y="759"/>
                  </a:moveTo>
                  <a:cubicBezTo>
                    <a:pt x="238" y="796"/>
                    <a:pt x="238" y="796"/>
                    <a:pt x="238" y="796"/>
                  </a:cubicBezTo>
                  <a:cubicBezTo>
                    <a:pt x="211" y="796"/>
                    <a:pt x="211" y="796"/>
                    <a:pt x="211" y="796"/>
                  </a:cubicBezTo>
                  <a:lnTo>
                    <a:pt x="224" y="759"/>
                  </a:lnTo>
                  <a:close/>
                  <a:moveTo>
                    <a:pt x="373" y="569"/>
                  </a:moveTo>
                  <a:cubicBezTo>
                    <a:pt x="385" y="573"/>
                    <a:pt x="396" y="578"/>
                    <a:pt x="406" y="584"/>
                  </a:cubicBezTo>
                  <a:cubicBezTo>
                    <a:pt x="389" y="603"/>
                    <a:pt x="367" y="618"/>
                    <a:pt x="343" y="628"/>
                  </a:cubicBezTo>
                  <a:cubicBezTo>
                    <a:pt x="355" y="612"/>
                    <a:pt x="365" y="592"/>
                    <a:pt x="373" y="569"/>
                  </a:cubicBezTo>
                  <a:close/>
                  <a:moveTo>
                    <a:pt x="388" y="478"/>
                  </a:moveTo>
                  <a:cubicBezTo>
                    <a:pt x="452" y="478"/>
                    <a:pt x="452" y="478"/>
                    <a:pt x="452" y="478"/>
                  </a:cubicBezTo>
                  <a:cubicBezTo>
                    <a:pt x="450" y="509"/>
                    <a:pt x="439" y="539"/>
                    <a:pt x="422" y="564"/>
                  </a:cubicBezTo>
                  <a:cubicBezTo>
                    <a:pt x="409" y="557"/>
                    <a:pt x="395" y="551"/>
                    <a:pt x="380" y="546"/>
                  </a:cubicBezTo>
                  <a:cubicBezTo>
                    <a:pt x="385" y="524"/>
                    <a:pt x="388" y="502"/>
                    <a:pt x="388" y="478"/>
                  </a:cubicBezTo>
                  <a:close/>
                  <a:moveTo>
                    <a:pt x="372" y="361"/>
                  </a:moveTo>
                  <a:cubicBezTo>
                    <a:pt x="365" y="339"/>
                    <a:pt x="355" y="320"/>
                    <a:pt x="343" y="305"/>
                  </a:cubicBezTo>
                  <a:cubicBezTo>
                    <a:pt x="366" y="314"/>
                    <a:pt x="388" y="329"/>
                    <a:pt x="405" y="347"/>
                  </a:cubicBezTo>
                  <a:cubicBezTo>
                    <a:pt x="395" y="352"/>
                    <a:pt x="384" y="357"/>
                    <a:pt x="372" y="361"/>
                  </a:cubicBezTo>
                  <a:close/>
                  <a:moveTo>
                    <a:pt x="527" y="183"/>
                  </a:moveTo>
                  <a:cubicBezTo>
                    <a:pt x="29" y="183"/>
                    <a:pt x="29" y="183"/>
                    <a:pt x="29" y="183"/>
                  </a:cubicBezTo>
                  <a:cubicBezTo>
                    <a:pt x="13" y="183"/>
                    <a:pt x="0" y="196"/>
                    <a:pt x="0" y="212"/>
                  </a:cubicBezTo>
                  <a:cubicBezTo>
                    <a:pt x="0" y="876"/>
                    <a:pt x="0" y="876"/>
                    <a:pt x="0" y="876"/>
                  </a:cubicBezTo>
                  <a:cubicBezTo>
                    <a:pt x="0" y="893"/>
                    <a:pt x="13" y="906"/>
                    <a:pt x="29" y="906"/>
                  </a:cubicBezTo>
                  <a:cubicBezTo>
                    <a:pt x="527" y="906"/>
                    <a:pt x="527" y="906"/>
                    <a:pt x="527" y="906"/>
                  </a:cubicBezTo>
                  <a:cubicBezTo>
                    <a:pt x="543" y="906"/>
                    <a:pt x="556" y="893"/>
                    <a:pt x="556" y="876"/>
                  </a:cubicBezTo>
                  <a:cubicBezTo>
                    <a:pt x="556" y="212"/>
                    <a:pt x="556" y="212"/>
                    <a:pt x="556" y="212"/>
                  </a:cubicBezTo>
                  <a:cubicBezTo>
                    <a:pt x="556" y="196"/>
                    <a:pt x="543" y="183"/>
                    <a:pt x="527" y="183"/>
                  </a:cubicBezTo>
                  <a:close/>
                  <a:moveTo>
                    <a:pt x="167" y="791"/>
                  </a:moveTo>
                  <a:cubicBezTo>
                    <a:pt x="164" y="794"/>
                    <a:pt x="160" y="795"/>
                    <a:pt x="157" y="796"/>
                  </a:cubicBezTo>
                  <a:cubicBezTo>
                    <a:pt x="152" y="797"/>
                    <a:pt x="145" y="798"/>
                    <a:pt x="136" y="798"/>
                  </a:cubicBezTo>
                  <a:cubicBezTo>
                    <a:pt x="123" y="798"/>
                    <a:pt x="123" y="798"/>
                    <a:pt x="123" y="798"/>
                  </a:cubicBezTo>
                  <a:cubicBezTo>
                    <a:pt x="123" y="835"/>
                    <a:pt x="123" y="835"/>
                    <a:pt x="123" y="835"/>
                  </a:cubicBezTo>
                  <a:cubicBezTo>
                    <a:pt x="103" y="835"/>
                    <a:pt x="103" y="835"/>
                    <a:pt x="103" y="835"/>
                  </a:cubicBezTo>
                  <a:cubicBezTo>
                    <a:pt x="103" y="736"/>
                    <a:pt x="103" y="736"/>
                    <a:pt x="103" y="736"/>
                  </a:cubicBezTo>
                  <a:cubicBezTo>
                    <a:pt x="135" y="736"/>
                    <a:pt x="135" y="736"/>
                    <a:pt x="135" y="736"/>
                  </a:cubicBezTo>
                  <a:cubicBezTo>
                    <a:pt x="147" y="736"/>
                    <a:pt x="155" y="736"/>
                    <a:pt x="159" y="737"/>
                  </a:cubicBezTo>
                  <a:cubicBezTo>
                    <a:pt x="165" y="739"/>
                    <a:pt x="169" y="742"/>
                    <a:pt x="173" y="747"/>
                  </a:cubicBezTo>
                  <a:cubicBezTo>
                    <a:pt x="177" y="752"/>
                    <a:pt x="179" y="758"/>
                    <a:pt x="179" y="766"/>
                  </a:cubicBezTo>
                  <a:cubicBezTo>
                    <a:pt x="179" y="772"/>
                    <a:pt x="178" y="778"/>
                    <a:pt x="176" y="782"/>
                  </a:cubicBezTo>
                  <a:cubicBezTo>
                    <a:pt x="173" y="786"/>
                    <a:pt x="171" y="789"/>
                    <a:pt x="167" y="791"/>
                  </a:cubicBezTo>
                  <a:close/>
                  <a:moveTo>
                    <a:pt x="253" y="835"/>
                  </a:moveTo>
                  <a:cubicBezTo>
                    <a:pt x="244" y="812"/>
                    <a:pt x="244" y="812"/>
                    <a:pt x="244" y="812"/>
                  </a:cubicBezTo>
                  <a:cubicBezTo>
                    <a:pt x="204" y="812"/>
                    <a:pt x="204" y="812"/>
                    <a:pt x="204" y="812"/>
                  </a:cubicBezTo>
                  <a:cubicBezTo>
                    <a:pt x="196" y="835"/>
                    <a:pt x="196" y="835"/>
                    <a:pt x="196" y="835"/>
                  </a:cubicBezTo>
                  <a:cubicBezTo>
                    <a:pt x="175" y="835"/>
                    <a:pt x="175" y="835"/>
                    <a:pt x="175" y="835"/>
                  </a:cubicBezTo>
                  <a:cubicBezTo>
                    <a:pt x="214" y="736"/>
                    <a:pt x="214" y="736"/>
                    <a:pt x="214" y="736"/>
                  </a:cubicBezTo>
                  <a:cubicBezTo>
                    <a:pt x="235" y="736"/>
                    <a:pt x="235" y="736"/>
                    <a:pt x="235" y="736"/>
                  </a:cubicBezTo>
                  <a:cubicBezTo>
                    <a:pt x="274" y="835"/>
                    <a:pt x="274" y="835"/>
                    <a:pt x="274" y="835"/>
                  </a:cubicBezTo>
                  <a:lnTo>
                    <a:pt x="253" y="835"/>
                  </a:lnTo>
                  <a:close/>
                  <a:moveTo>
                    <a:pt x="356" y="822"/>
                  </a:moveTo>
                  <a:cubicBezTo>
                    <a:pt x="353" y="827"/>
                    <a:pt x="348" y="831"/>
                    <a:pt x="342" y="833"/>
                  </a:cubicBezTo>
                  <a:cubicBezTo>
                    <a:pt x="337" y="836"/>
                    <a:pt x="330" y="837"/>
                    <a:pt x="321" y="837"/>
                  </a:cubicBezTo>
                  <a:cubicBezTo>
                    <a:pt x="308" y="837"/>
                    <a:pt x="299" y="834"/>
                    <a:pt x="292" y="828"/>
                  </a:cubicBezTo>
                  <a:cubicBezTo>
                    <a:pt x="285" y="822"/>
                    <a:pt x="281" y="814"/>
                    <a:pt x="280" y="803"/>
                  </a:cubicBezTo>
                  <a:cubicBezTo>
                    <a:pt x="299" y="801"/>
                    <a:pt x="299" y="801"/>
                    <a:pt x="299" y="801"/>
                  </a:cubicBezTo>
                  <a:cubicBezTo>
                    <a:pt x="301" y="807"/>
                    <a:pt x="303" y="812"/>
                    <a:pt x="307" y="815"/>
                  </a:cubicBezTo>
                  <a:cubicBezTo>
                    <a:pt x="310" y="818"/>
                    <a:pt x="315" y="820"/>
                    <a:pt x="321" y="820"/>
                  </a:cubicBezTo>
                  <a:cubicBezTo>
                    <a:pt x="328" y="820"/>
                    <a:pt x="332" y="818"/>
                    <a:pt x="336" y="816"/>
                  </a:cubicBezTo>
                  <a:cubicBezTo>
                    <a:pt x="339" y="813"/>
                    <a:pt x="341" y="810"/>
                    <a:pt x="341" y="806"/>
                  </a:cubicBezTo>
                  <a:cubicBezTo>
                    <a:pt x="341" y="804"/>
                    <a:pt x="340" y="802"/>
                    <a:pt x="339" y="800"/>
                  </a:cubicBezTo>
                  <a:cubicBezTo>
                    <a:pt x="337" y="799"/>
                    <a:pt x="335" y="797"/>
                    <a:pt x="331" y="796"/>
                  </a:cubicBezTo>
                  <a:cubicBezTo>
                    <a:pt x="329" y="795"/>
                    <a:pt x="324" y="794"/>
                    <a:pt x="315" y="792"/>
                  </a:cubicBezTo>
                  <a:cubicBezTo>
                    <a:pt x="305" y="789"/>
                    <a:pt x="297" y="786"/>
                    <a:pt x="293" y="782"/>
                  </a:cubicBezTo>
                  <a:cubicBezTo>
                    <a:pt x="287" y="776"/>
                    <a:pt x="284" y="770"/>
                    <a:pt x="284" y="762"/>
                  </a:cubicBezTo>
                  <a:cubicBezTo>
                    <a:pt x="284" y="757"/>
                    <a:pt x="285" y="752"/>
                    <a:pt x="288" y="748"/>
                  </a:cubicBezTo>
                  <a:cubicBezTo>
                    <a:pt x="291" y="743"/>
                    <a:pt x="295" y="740"/>
                    <a:pt x="300" y="738"/>
                  </a:cubicBezTo>
                  <a:cubicBezTo>
                    <a:pt x="306" y="735"/>
                    <a:pt x="312" y="734"/>
                    <a:pt x="320" y="734"/>
                  </a:cubicBezTo>
                  <a:cubicBezTo>
                    <a:pt x="332" y="734"/>
                    <a:pt x="342" y="737"/>
                    <a:pt x="348" y="742"/>
                  </a:cubicBezTo>
                  <a:cubicBezTo>
                    <a:pt x="354" y="748"/>
                    <a:pt x="357" y="755"/>
                    <a:pt x="358" y="764"/>
                  </a:cubicBezTo>
                  <a:cubicBezTo>
                    <a:pt x="338" y="765"/>
                    <a:pt x="338" y="765"/>
                    <a:pt x="338" y="765"/>
                  </a:cubicBezTo>
                  <a:cubicBezTo>
                    <a:pt x="337" y="760"/>
                    <a:pt x="335" y="756"/>
                    <a:pt x="332" y="754"/>
                  </a:cubicBezTo>
                  <a:cubicBezTo>
                    <a:pt x="329" y="752"/>
                    <a:pt x="325" y="751"/>
                    <a:pt x="320" y="751"/>
                  </a:cubicBezTo>
                  <a:cubicBezTo>
                    <a:pt x="314" y="751"/>
                    <a:pt x="309" y="752"/>
                    <a:pt x="306" y="754"/>
                  </a:cubicBezTo>
                  <a:cubicBezTo>
                    <a:pt x="304" y="756"/>
                    <a:pt x="303" y="758"/>
                    <a:pt x="303" y="760"/>
                  </a:cubicBezTo>
                  <a:cubicBezTo>
                    <a:pt x="303" y="763"/>
                    <a:pt x="304" y="765"/>
                    <a:pt x="306" y="767"/>
                  </a:cubicBezTo>
                  <a:cubicBezTo>
                    <a:pt x="308" y="769"/>
                    <a:pt x="314" y="771"/>
                    <a:pt x="324" y="773"/>
                  </a:cubicBezTo>
                  <a:cubicBezTo>
                    <a:pt x="334" y="775"/>
                    <a:pt x="341" y="778"/>
                    <a:pt x="346" y="780"/>
                  </a:cubicBezTo>
                  <a:cubicBezTo>
                    <a:pt x="350" y="783"/>
                    <a:pt x="354" y="786"/>
                    <a:pt x="357" y="790"/>
                  </a:cubicBezTo>
                  <a:cubicBezTo>
                    <a:pt x="359" y="795"/>
                    <a:pt x="361" y="800"/>
                    <a:pt x="361" y="806"/>
                  </a:cubicBezTo>
                  <a:cubicBezTo>
                    <a:pt x="361" y="812"/>
                    <a:pt x="359" y="817"/>
                    <a:pt x="356" y="822"/>
                  </a:cubicBezTo>
                  <a:close/>
                  <a:moveTo>
                    <a:pt x="448" y="822"/>
                  </a:moveTo>
                  <a:cubicBezTo>
                    <a:pt x="445" y="827"/>
                    <a:pt x="441" y="831"/>
                    <a:pt x="435" y="833"/>
                  </a:cubicBezTo>
                  <a:cubicBezTo>
                    <a:pt x="429" y="836"/>
                    <a:pt x="422" y="837"/>
                    <a:pt x="413" y="837"/>
                  </a:cubicBezTo>
                  <a:cubicBezTo>
                    <a:pt x="401" y="837"/>
                    <a:pt x="391" y="834"/>
                    <a:pt x="384" y="828"/>
                  </a:cubicBezTo>
                  <a:cubicBezTo>
                    <a:pt x="378" y="822"/>
                    <a:pt x="374" y="814"/>
                    <a:pt x="372" y="803"/>
                  </a:cubicBezTo>
                  <a:cubicBezTo>
                    <a:pt x="392" y="801"/>
                    <a:pt x="392" y="801"/>
                    <a:pt x="392" y="801"/>
                  </a:cubicBezTo>
                  <a:cubicBezTo>
                    <a:pt x="393" y="807"/>
                    <a:pt x="395" y="812"/>
                    <a:pt x="399" y="815"/>
                  </a:cubicBezTo>
                  <a:cubicBezTo>
                    <a:pt x="403" y="818"/>
                    <a:pt x="407" y="820"/>
                    <a:pt x="413" y="820"/>
                  </a:cubicBezTo>
                  <a:cubicBezTo>
                    <a:pt x="420" y="820"/>
                    <a:pt x="425" y="818"/>
                    <a:pt x="428" y="816"/>
                  </a:cubicBezTo>
                  <a:cubicBezTo>
                    <a:pt x="431" y="813"/>
                    <a:pt x="433" y="810"/>
                    <a:pt x="433" y="806"/>
                  </a:cubicBezTo>
                  <a:cubicBezTo>
                    <a:pt x="433" y="804"/>
                    <a:pt x="432" y="802"/>
                    <a:pt x="431" y="800"/>
                  </a:cubicBezTo>
                  <a:cubicBezTo>
                    <a:pt x="429" y="799"/>
                    <a:pt x="427" y="797"/>
                    <a:pt x="424" y="796"/>
                  </a:cubicBezTo>
                  <a:cubicBezTo>
                    <a:pt x="421" y="795"/>
                    <a:pt x="416" y="794"/>
                    <a:pt x="408" y="792"/>
                  </a:cubicBezTo>
                  <a:cubicBezTo>
                    <a:pt x="397" y="789"/>
                    <a:pt x="389" y="786"/>
                    <a:pt x="385" y="782"/>
                  </a:cubicBezTo>
                  <a:cubicBezTo>
                    <a:pt x="379" y="776"/>
                    <a:pt x="376" y="770"/>
                    <a:pt x="376" y="762"/>
                  </a:cubicBezTo>
                  <a:cubicBezTo>
                    <a:pt x="376" y="757"/>
                    <a:pt x="377" y="752"/>
                    <a:pt x="380" y="748"/>
                  </a:cubicBezTo>
                  <a:cubicBezTo>
                    <a:pt x="383" y="743"/>
                    <a:pt x="387" y="740"/>
                    <a:pt x="393" y="738"/>
                  </a:cubicBezTo>
                  <a:cubicBezTo>
                    <a:pt x="398" y="735"/>
                    <a:pt x="404" y="734"/>
                    <a:pt x="412" y="734"/>
                  </a:cubicBezTo>
                  <a:cubicBezTo>
                    <a:pt x="425" y="734"/>
                    <a:pt x="434" y="737"/>
                    <a:pt x="440" y="742"/>
                  </a:cubicBezTo>
                  <a:cubicBezTo>
                    <a:pt x="446" y="748"/>
                    <a:pt x="450" y="755"/>
                    <a:pt x="450" y="764"/>
                  </a:cubicBezTo>
                  <a:cubicBezTo>
                    <a:pt x="430" y="765"/>
                    <a:pt x="430" y="765"/>
                    <a:pt x="430" y="765"/>
                  </a:cubicBezTo>
                  <a:cubicBezTo>
                    <a:pt x="429" y="760"/>
                    <a:pt x="427" y="756"/>
                    <a:pt x="425" y="754"/>
                  </a:cubicBezTo>
                  <a:cubicBezTo>
                    <a:pt x="422" y="752"/>
                    <a:pt x="418" y="751"/>
                    <a:pt x="412" y="751"/>
                  </a:cubicBezTo>
                  <a:cubicBezTo>
                    <a:pt x="406" y="751"/>
                    <a:pt x="402" y="752"/>
                    <a:pt x="398" y="754"/>
                  </a:cubicBezTo>
                  <a:cubicBezTo>
                    <a:pt x="396" y="756"/>
                    <a:pt x="395" y="758"/>
                    <a:pt x="395" y="760"/>
                  </a:cubicBezTo>
                  <a:cubicBezTo>
                    <a:pt x="395" y="763"/>
                    <a:pt x="396" y="765"/>
                    <a:pt x="398" y="767"/>
                  </a:cubicBezTo>
                  <a:cubicBezTo>
                    <a:pt x="401" y="769"/>
                    <a:pt x="407" y="771"/>
                    <a:pt x="416" y="773"/>
                  </a:cubicBezTo>
                  <a:cubicBezTo>
                    <a:pt x="426" y="775"/>
                    <a:pt x="433" y="778"/>
                    <a:pt x="438" y="780"/>
                  </a:cubicBezTo>
                  <a:cubicBezTo>
                    <a:pt x="443" y="783"/>
                    <a:pt x="446" y="786"/>
                    <a:pt x="449" y="790"/>
                  </a:cubicBezTo>
                  <a:cubicBezTo>
                    <a:pt x="452" y="795"/>
                    <a:pt x="453" y="800"/>
                    <a:pt x="453" y="806"/>
                  </a:cubicBezTo>
                  <a:cubicBezTo>
                    <a:pt x="453" y="812"/>
                    <a:pt x="451" y="817"/>
                    <a:pt x="448" y="822"/>
                  </a:cubicBezTo>
                  <a:close/>
                  <a:moveTo>
                    <a:pt x="476" y="476"/>
                  </a:moveTo>
                  <a:cubicBezTo>
                    <a:pt x="474" y="513"/>
                    <a:pt x="462" y="549"/>
                    <a:pt x="441" y="580"/>
                  </a:cubicBezTo>
                  <a:cubicBezTo>
                    <a:pt x="437" y="585"/>
                    <a:pt x="433" y="590"/>
                    <a:pt x="428" y="595"/>
                  </a:cubicBezTo>
                  <a:cubicBezTo>
                    <a:pt x="393" y="637"/>
                    <a:pt x="342" y="662"/>
                    <a:pt x="288" y="664"/>
                  </a:cubicBezTo>
                  <a:cubicBezTo>
                    <a:pt x="284" y="665"/>
                    <a:pt x="281" y="665"/>
                    <a:pt x="278" y="665"/>
                  </a:cubicBezTo>
                  <a:cubicBezTo>
                    <a:pt x="275" y="665"/>
                    <a:pt x="272" y="665"/>
                    <a:pt x="268" y="664"/>
                  </a:cubicBezTo>
                  <a:cubicBezTo>
                    <a:pt x="214" y="662"/>
                    <a:pt x="163" y="637"/>
                    <a:pt x="128" y="595"/>
                  </a:cubicBezTo>
                  <a:cubicBezTo>
                    <a:pt x="123" y="590"/>
                    <a:pt x="119" y="585"/>
                    <a:pt x="115" y="580"/>
                  </a:cubicBezTo>
                  <a:cubicBezTo>
                    <a:pt x="94" y="549"/>
                    <a:pt x="82" y="513"/>
                    <a:pt x="80" y="476"/>
                  </a:cubicBezTo>
                  <a:cubicBezTo>
                    <a:pt x="80" y="473"/>
                    <a:pt x="80" y="469"/>
                    <a:pt x="80" y="466"/>
                  </a:cubicBezTo>
                  <a:cubicBezTo>
                    <a:pt x="80" y="463"/>
                    <a:pt x="80" y="460"/>
                    <a:pt x="80" y="456"/>
                  </a:cubicBezTo>
                  <a:cubicBezTo>
                    <a:pt x="82" y="419"/>
                    <a:pt x="94" y="382"/>
                    <a:pt x="117" y="351"/>
                  </a:cubicBezTo>
                  <a:cubicBezTo>
                    <a:pt x="120" y="346"/>
                    <a:pt x="124" y="341"/>
                    <a:pt x="129" y="336"/>
                  </a:cubicBezTo>
                  <a:cubicBezTo>
                    <a:pt x="165" y="295"/>
                    <a:pt x="214" y="271"/>
                    <a:pt x="268" y="268"/>
                  </a:cubicBezTo>
                  <a:cubicBezTo>
                    <a:pt x="271" y="268"/>
                    <a:pt x="271" y="268"/>
                    <a:pt x="271" y="268"/>
                  </a:cubicBezTo>
                  <a:cubicBezTo>
                    <a:pt x="271" y="268"/>
                    <a:pt x="271" y="268"/>
                    <a:pt x="271" y="268"/>
                  </a:cubicBezTo>
                  <a:cubicBezTo>
                    <a:pt x="273" y="268"/>
                    <a:pt x="276" y="268"/>
                    <a:pt x="278" y="268"/>
                  </a:cubicBezTo>
                  <a:cubicBezTo>
                    <a:pt x="280" y="268"/>
                    <a:pt x="283" y="268"/>
                    <a:pt x="285" y="268"/>
                  </a:cubicBezTo>
                  <a:cubicBezTo>
                    <a:pt x="285" y="268"/>
                    <a:pt x="285" y="268"/>
                    <a:pt x="285" y="268"/>
                  </a:cubicBezTo>
                  <a:cubicBezTo>
                    <a:pt x="288" y="268"/>
                    <a:pt x="288" y="268"/>
                    <a:pt x="288" y="268"/>
                  </a:cubicBezTo>
                  <a:cubicBezTo>
                    <a:pt x="342" y="271"/>
                    <a:pt x="391" y="295"/>
                    <a:pt x="427" y="336"/>
                  </a:cubicBezTo>
                  <a:cubicBezTo>
                    <a:pt x="431" y="341"/>
                    <a:pt x="436" y="346"/>
                    <a:pt x="439" y="351"/>
                  </a:cubicBezTo>
                  <a:cubicBezTo>
                    <a:pt x="462" y="382"/>
                    <a:pt x="474" y="419"/>
                    <a:pt x="476" y="456"/>
                  </a:cubicBezTo>
                  <a:cubicBezTo>
                    <a:pt x="476" y="460"/>
                    <a:pt x="476" y="463"/>
                    <a:pt x="476" y="466"/>
                  </a:cubicBezTo>
                  <a:cubicBezTo>
                    <a:pt x="476" y="469"/>
                    <a:pt x="476" y="473"/>
                    <a:pt x="476" y="476"/>
                  </a:cubicBezTo>
                  <a:close/>
                  <a:moveTo>
                    <a:pt x="421" y="367"/>
                  </a:moveTo>
                  <a:cubicBezTo>
                    <a:pt x="439" y="393"/>
                    <a:pt x="450" y="423"/>
                    <a:pt x="452" y="454"/>
                  </a:cubicBezTo>
                  <a:cubicBezTo>
                    <a:pt x="388" y="454"/>
                    <a:pt x="388" y="454"/>
                    <a:pt x="388" y="454"/>
                  </a:cubicBezTo>
                  <a:cubicBezTo>
                    <a:pt x="388" y="430"/>
                    <a:pt x="385" y="407"/>
                    <a:pt x="379" y="385"/>
                  </a:cubicBezTo>
                  <a:cubicBezTo>
                    <a:pt x="394" y="380"/>
                    <a:pt x="408" y="374"/>
                    <a:pt x="421" y="367"/>
                  </a:cubicBezTo>
                  <a:close/>
                  <a:moveTo>
                    <a:pt x="349" y="563"/>
                  </a:moveTo>
                  <a:cubicBezTo>
                    <a:pt x="335" y="604"/>
                    <a:pt x="314" y="631"/>
                    <a:pt x="290" y="639"/>
                  </a:cubicBezTo>
                  <a:cubicBezTo>
                    <a:pt x="290" y="555"/>
                    <a:pt x="290" y="555"/>
                    <a:pt x="290" y="555"/>
                  </a:cubicBezTo>
                  <a:cubicBezTo>
                    <a:pt x="311" y="556"/>
                    <a:pt x="330" y="558"/>
                    <a:pt x="349" y="563"/>
                  </a:cubicBezTo>
                  <a:close/>
                  <a:moveTo>
                    <a:pt x="349" y="368"/>
                  </a:moveTo>
                  <a:cubicBezTo>
                    <a:pt x="330" y="372"/>
                    <a:pt x="310" y="374"/>
                    <a:pt x="290" y="375"/>
                  </a:cubicBezTo>
                  <a:cubicBezTo>
                    <a:pt x="290" y="294"/>
                    <a:pt x="290" y="294"/>
                    <a:pt x="290" y="294"/>
                  </a:cubicBezTo>
                  <a:cubicBezTo>
                    <a:pt x="313" y="301"/>
                    <a:pt x="335" y="328"/>
                    <a:pt x="349" y="368"/>
                  </a:cubicBezTo>
                  <a:close/>
                  <a:moveTo>
                    <a:pt x="364" y="454"/>
                  </a:moveTo>
                  <a:cubicBezTo>
                    <a:pt x="290" y="454"/>
                    <a:pt x="290" y="454"/>
                    <a:pt x="290" y="454"/>
                  </a:cubicBezTo>
                  <a:cubicBezTo>
                    <a:pt x="290" y="399"/>
                    <a:pt x="290" y="399"/>
                    <a:pt x="290" y="399"/>
                  </a:cubicBezTo>
                  <a:cubicBezTo>
                    <a:pt x="313" y="399"/>
                    <a:pt x="335" y="396"/>
                    <a:pt x="356" y="391"/>
                  </a:cubicBezTo>
                  <a:cubicBezTo>
                    <a:pt x="360" y="411"/>
                    <a:pt x="363" y="432"/>
                    <a:pt x="364" y="454"/>
                  </a:cubicBezTo>
                  <a:close/>
                  <a:moveTo>
                    <a:pt x="356" y="539"/>
                  </a:moveTo>
                  <a:cubicBezTo>
                    <a:pt x="335" y="534"/>
                    <a:pt x="313" y="532"/>
                    <a:pt x="290" y="531"/>
                  </a:cubicBezTo>
                  <a:cubicBezTo>
                    <a:pt x="290" y="478"/>
                    <a:pt x="290" y="478"/>
                    <a:pt x="290" y="478"/>
                  </a:cubicBezTo>
                  <a:cubicBezTo>
                    <a:pt x="364" y="478"/>
                    <a:pt x="364" y="478"/>
                    <a:pt x="364" y="478"/>
                  </a:cubicBezTo>
                  <a:cubicBezTo>
                    <a:pt x="363" y="499"/>
                    <a:pt x="361" y="520"/>
                    <a:pt x="356" y="539"/>
                  </a:cubicBezTo>
                  <a:close/>
                </a:path>
              </a:pathLst>
            </a:custGeom>
            <a:noFill/>
            <a:ln>
              <a:solidFill>
                <a:schemeClr val="tx2"/>
              </a:solid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aphicFrame>
        <p:nvGraphicFramePr>
          <p:cNvPr id="25" name="TableRank">
            <a:extLst>
              <a:ext uri="{FF2B5EF4-FFF2-40B4-BE49-F238E27FC236}">
                <a16:creationId xmlns:a16="http://schemas.microsoft.com/office/drawing/2014/main" id="{5AD96213-ECAD-4C30-AC6E-91E4F3C84F71}"/>
              </a:ext>
            </a:extLst>
          </p:cNvPr>
          <p:cNvGraphicFramePr>
            <a:graphicFrameLocks noGrp="1"/>
          </p:cNvGraphicFramePr>
          <p:nvPr>
            <p:extLst>
              <p:ext uri="{D42A27DB-BD31-4B8C-83A1-F6EECF244321}">
                <p14:modId xmlns:p14="http://schemas.microsoft.com/office/powerpoint/2010/main" val="3639792413"/>
              </p:ext>
            </p:extLst>
          </p:nvPr>
        </p:nvGraphicFramePr>
        <p:xfrm>
          <a:off x="418354" y="1645920"/>
          <a:ext cx="103896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26" name="Content Placeholder 2">
            <a:extLst>
              <a:ext uri="{FF2B5EF4-FFF2-40B4-BE49-F238E27FC236}">
                <a16:creationId xmlns:a16="http://schemas.microsoft.com/office/drawing/2014/main" id="{05B1CAFF-2261-478E-A186-2CCB06A3B1EC}"/>
              </a:ext>
            </a:extLst>
          </p:cNvPr>
          <p:cNvSpPr txBox="1"/>
          <p:nvPr/>
        </p:nvSpPr>
        <p:spPr>
          <a:xfrm>
            <a:off x="342900" y="6073850"/>
            <a:ext cx="4015669" cy="200205"/>
          </a:xfrm>
          <a:prstGeom prst="rect">
            <a:avLst/>
          </a:prstGeom>
        </p:spPr>
        <p:txBody>
          <a:bodyPr vert="horz" lIns="91440" tIns="45720" rIns="91440" bIns="45720" rtlCol="0">
            <a:noAutofit/>
          </a:bodyPr>
          <a:lstStyle>
            <a:defPPr>
              <a:defRPr lang="en-US"/>
            </a:defPPr>
            <a:lvl1pPr marL="342900" indent="-342900" algn="l" defTabSz="457200" rtl="0" eaLnBrk="1" latinLnBrk="0" hangingPunct="1">
              <a:spcBef>
                <a:spcPct val="20000"/>
              </a:spcBef>
              <a:buFont typeface="Wingdings" panose="05000000000000000000" pitchFamily="2" charset="2"/>
              <a:buChar char="Q"/>
              <a:defRPr sz="32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742950" indent="-285750" algn="l" defTabSz="457200" rtl="0" eaLnBrk="1" latinLnBrk="0" hangingPunct="1">
              <a:spcBef>
                <a:spcPct val="20000"/>
              </a:spcBef>
              <a:buFont typeface="Arial"/>
              <a:buChar char="–"/>
              <a:defRPr sz="28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143000" indent="-228600" algn="l" defTabSz="457200" rtl="0" eaLnBrk="1" latinLnBrk="0" hangingPunct="1">
              <a:spcBef>
                <a:spcPct val="20000"/>
              </a:spcBef>
              <a:buFont typeface="Arial"/>
              <a:buChar char="•"/>
              <a:defRPr sz="2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6002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4pPr>
            <a:lvl5pPr marL="2057400" indent="-228600" algn="l" defTabSz="457200" rtl="0" eaLnBrk="1" latinLnBrk="0" hangingPunct="1">
              <a:spcBef>
                <a:spcPct val="20000"/>
              </a:spcBef>
              <a:buFont typeface="Arial"/>
              <a:buChar char="»"/>
              <a:defRPr sz="20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ct val="0"/>
              </a:spcBef>
              <a:buNone/>
            </a:pPr>
            <a:r>
              <a:rPr lang="en-CA" sz="800" i="1">
                <a:solidFill>
                  <a:schemeClr val="tx1">
                    <a:lumMod val="85000"/>
                    <a:lumOff val="15000"/>
                  </a:schemeClr>
                </a:solidFill>
              </a:rPr>
              <a:t>^ Results cannot be presented due to the very small sample (&lt;10)</a:t>
            </a:r>
          </a:p>
        </p:txBody>
      </p:sp>
      <p:sp>
        <p:nvSpPr>
          <p:cNvPr id="27" name="Rectangle 26">
            <a:extLst>
              <a:ext uri="{FF2B5EF4-FFF2-40B4-BE49-F238E27FC236}">
                <a16:creationId xmlns:a16="http://schemas.microsoft.com/office/drawing/2014/main" id="{0CBA4104-47AC-45FB-96CB-E247572A1D9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3">
            <a:extLst>
              <a:ext uri="{FF2B5EF4-FFF2-40B4-BE49-F238E27FC236}">
                <a16:creationId xmlns:a16="http://schemas.microsoft.com/office/drawing/2014/main" id="{B3D06A7C-1DCD-4A81-B392-51B72267A2E6}"/>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13 / 25</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2">
            <a:extLst>
              <a:ext uri="{FF2B5EF4-FFF2-40B4-BE49-F238E27FC236}">
                <a16:creationId xmlns:a16="http://schemas.microsoft.com/office/drawing/2014/main" id="{887F1E58-AB4E-4AD9-A85C-5672CE7416CF}"/>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1" name="Table 1">
            <a:extLst>
              <a:ext uri="{FF2B5EF4-FFF2-40B4-BE49-F238E27FC236}">
                <a16:creationId xmlns:a16="http://schemas.microsoft.com/office/drawing/2014/main" id="{BB7654D3-A643-45D6-BDEB-5DBA50D163E2}"/>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9" name="Chart 1">
            <a:extLst>
              <a:ext uri="{FF2B5EF4-FFF2-40B4-BE49-F238E27FC236}">
                <a16:creationId xmlns:a16="http://schemas.microsoft.com/office/drawing/2014/main" id="{60472165-3553-6749-BABD-892B3870AA4A}"/>
              </a:ext>
            </a:extLst>
          </p:cNvPr>
          <p:cNvGraphicFramePr/>
          <p:nvPr>
            <p:extLst>
              <p:ext uri="{D42A27DB-BD31-4B8C-83A1-F6EECF244321}">
                <p14:modId xmlns:p14="http://schemas.microsoft.com/office/powerpoint/2010/main" val="3927479563"/>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4" hidden="1">
            <a:extLst>
              <a:ext uri="{FF2B5EF4-FFF2-40B4-BE49-F238E27FC236}">
                <a16:creationId xmlns:a16="http://schemas.microsoft.com/office/drawing/2014/main" id="{0877222C-A539-A649-858E-02624162A83C}"/>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9" name="Chart 3" hidden="1">
            <a:extLst>
              <a:ext uri="{FF2B5EF4-FFF2-40B4-BE49-F238E27FC236}">
                <a16:creationId xmlns:a16="http://schemas.microsoft.com/office/drawing/2014/main" id="{10166B6A-58F1-1A46-893C-79301CA8B558}"/>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2" name="Chart 2" hidden="1">
            <a:extLst>
              <a:ext uri="{FF2B5EF4-FFF2-40B4-BE49-F238E27FC236}">
                <a16:creationId xmlns:a16="http://schemas.microsoft.com/office/drawing/2014/main" id="{09B34EDF-7FFB-4A44-9AF8-F2AF6335DF99}"/>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sp>
        <p:nvSpPr>
          <p:cNvPr id="3" name="Slide Number Placeholder 2">
            <a:extLst>
              <a:ext uri="{FF2B5EF4-FFF2-40B4-BE49-F238E27FC236}">
                <a16:creationId xmlns:a16="http://schemas.microsoft.com/office/drawing/2014/main" id="{5C1755FD-AAED-46E9-BDFA-39DFDA186CA7}"/>
              </a:ext>
            </a:extLst>
          </p:cNvPr>
          <p:cNvSpPr>
            <a:spLocks noGrp="1"/>
          </p:cNvSpPr>
          <p:nvPr>
            <p:ph type="sldNum" sz="quarter" idx="4"/>
          </p:nvPr>
        </p:nvSpPr>
        <p:spPr/>
        <p:txBody>
          <a:bodyPr/>
          <a:lstStyle/>
          <a:p>
            <a:fld id="{13DAD56E-802A-2646-A8DB-6610A51D0FC3}" type="slidenum">
              <a:rPr lang="en-US" smtClean="0"/>
              <a:t>89</a:t>
            </a:fld>
            <a:endParaRPr lang="en-US"/>
          </a:p>
        </p:txBody>
      </p:sp>
    </p:spTree>
    <p:extLst>
      <p:ext uri="{BB962C8B-B14F-4D97-AF65-F5344CB8AC3E}">
        <p14:creationId xmlns:p14="http://schemas.microsoft.com/office/powerpoint/2010/main" val="1991955762"/>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CCA82F-9EE0-4ECE-83D5-171DFF103556}"/>
              </a:ext>
            </a:extLst>
          </p:cNvPr>
          <p:cNvSpPr>
            <a:spLocks noGrp="1"/>
          </p:cNvSpPr>
          <p:nvPr>
            <p:ph type="title"/>
          </p:nvPr>
        </p:nvSpPr>
        <p:spPr/>
        <p:txBody>
          <a:bodyPr>
            <a:normAutofit/>
          </a:bodyPr>
          <a:lstStyle/>
          <a:p>
            <a:r>
              <a:rPr lang="en-CA" b="1"/>
              <a:t>Methodology at a Glance</a:t>
            </a:r>
            <a:br>
              <a:rPr lang="en-CA" b="0"/>
            </a:br>
            <a:r>
              <a:rPr lang="en-CA" b="0">
                <a:solidFill>
                  <a:schemeClr val="bg2"/>
                </a:solidFill>
              </a:rPr>
              <a:t>Data Analysis</a:t>
            </a:r>
            <a:endParaRPr lang="en-CA" b="0"/>
          </a:p>
        </p:txBody>
      </p:sp>
      <p:grpSp>
        <p:nvGrpSpPr>
          <p:cNvPr id="9" name="Group 8">
            <a:extLst>
              <a:ext uri="{FF2B5EF4-FFF2-40B4-BE49-F238E27FC236}">
                <a16:creationId xmlns:a16="http://schemas.microsoft.com/office/drawing/2014/main" id="{8C940DAA-7982-4F09-AF21-9587253DE2C8}"/>
              </a:ext>
            </a:extLst>
          </p:cNvPr>
          <p:cNvGrpSpPr/>
          <p:nvPr/>
        </p:nvGrpSpPr>
        <p:grpSpPr>
          <a:xfrm>
            <a:off x="8326676" y="4203525"/>
            <a:ext cx="2140666" cy="2233632"/>
            <a:chOff x="7863017" y="2056199"/>
            <a:chExt cx="3305598" cy="3754881"/>
          </a:xfrm>
        </p:grpSpPr>
        <p:sp>
          <p:nvSpPr>
            <p:cNvPr id="10" name="Google Shape;1199;p50">
              <a:extLst>
                <a:ext uri="{FF2B5EF4-FFF2-40B4-BE49-F238E27FC236}">
                  <a16:creationId xmlns:a16="http://schemas.microsoft.com/office/drawing/2014/main" id="{0E0F4E77-B4D4-495D-B5CF-A33CF2125A30}"/>
                </a:ext>
              </a:extLst>
            </p:cNvPr>
            <p:cNvSpPr/>
            <p:nvPr/>
          </p:nvSpPr>
          <p:spPr>
            <a:xfrm>
              <a:off x="9572189" y="2056199"/>
              <a:ext cx="1596426" cy="1775055"/>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bg2"/>
            </a:solidFill>
            <a:ln>
              <a:noFill/>
            </a:ln>
          </p:spPr>
          <p:txBody>
            <a:bodyPr spcFirstLastPara="1" wrap="square" lIns="68575" tIns="34275" rIns="68575" bIns="3427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
                  <a:prstClr val="black"/>
                </a:buClr>
                <a:buSzPts val="1400"/>
                <a:buFontTx/>
                <a:buNone/>
                <a:defRPr/>
              </a:pPr>
              <a:r>
                <a:rPr kumimoji="0" lang="en-CA" sz="13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Happy</a:t>
              </a:r>
            </a:p>
          </p:txBody>
        </p:sp>
        <p:sp>
          <p:nvSpPr>
            <p:cNvPr id="11" name="Google Shape;1200;p50">
              <a:extLst>
                <a:ext uri="{FF2B5EF4-FFF2-40B4-BE49-F238E27FC236}">
                  <a16:creationId xmlns:a16="http://schemas.microsoft.com/office/drawing/2014/main" id="{1C7EDEE0-9090-41F7-9B33-961D7314F104}"/>
                </a:ext>
              </a:extLst>
            </p:cNvPr>
            <p:cNvSpPr/>
            <p:nvPr/>
          </p:nvSpPr>
          <p:spPr>
            <a:xfrm>
              <a:off x="8191658" y="2065249"/>
              <a:ext cx="1529260" cy="1768263"/>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tx2"/>
            </a:solidFill>
            <a:ln>
              <a:noFill/>
            </a:ln>
          </p:spPr>
          <p:txBody>
            <a:bodyPr spcFirstLastPara="1" wrap="square" lIns="68575" tIns="34275" rIns="68575" bIns="3427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
                  <a:prstClr val="black"/>
                </a:buClr>
                <a:buSzPts val="1400"/>
                <a:buFontTx/>
                <a:buNone/>
                <a:defRPr/>
              </a:pPr>
              <a:r>
                <a:rPr kumimoji="0" lang="en-CA" sz="13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Safe &amp; </a:t>
              </a:r>
            </a:p>
            <a:p>
              <a:pPr marL="0" marR="0" lvl="0" indent="0" algn="ctr" defTabSz="914400" rtl="0" eaLnBrk="1" fontAlgn="auto" latinLnBrk="0" hangingPunct="1">
                <a:lnSpc>
                  <a:spcPct val="100000"/>
                </a:lnSpc>
                <a:spcBef>
                  <a:spcPct val="0"/>
                </a:spcBef>
                <a:spcAft>
                  <a:spcPct val="0"/>
                </a:spcAft>
                <a:buClr>
                  <a:prstClr val="black"/>
                </a:buClr>
                <a:buSzPts val="1400"/>
                <a:buFontTx/>
                <a:buNone/>
                <a:defRPr/>
              </a:pPr>
              <a:r>
                <a:rPr kumimoji="0" lang="en-CA" sz="13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Secure</a:t>
              </a:r>
            </a:p>
            <a:p>
              <a:pPr marL="0" marR="0" lvl="0" indent="0" algn="ctr" defTabSz="914400" rtl="0" eaLnBrk="1" fontAlgn="auto" latinLnBrk="0" hangingPunct="1">
                <a:lnSpc>
                  <a:spcPct val="100000"/>
                </a:lnSpc>
                <a:spcBef>
                  <a:spcPct val="0"/>
                </a:spcBef>
                <a:spcAft>
                  <a:spcPct val="0"/>
                </a:spcAft>
                <a:buClr>
                  <a:prstClr val="black"/>
                </a:buClr>
                <a:buSzPts val="1400"/>
                <a:buFont typeface="Calibri" panose="020F0502020204030204"/>
                <a:buNone/>
                <a:defRPr/>
              </a:pPr>
              <a:endParaRPr kumimoji="0" sz="1300" b="0" i="0" u="none" strike="noStrike" kern="1200" cap="none" spc="0" normalizeH="0" baseline="0" noProof="0">
                <a:ln>
                  <a:noFill/>
                </a:ln>
                <a:solidFill>
                  <a:prstClr val="white"/>
                </a:solidFill>
                <a:effectLst/>
                <a:uLnTx/>
                <a:uFillTx/>
                <a:latin typeface="Calibri" panose="020F0502020204030204"/>
                <a:ea typeface="Calibri" panose="020F0502020204030204"/>
                <a:cs typeface="Calibri"/>
                <a:sym typeface="Calibri" panose="020F0502020204030204"/>
              </a:endParaRPr>
            </a:p>
          </p:txBody>
        </p:sp>
        <p:sp>
          <p:nvSpPr>
            <p:cNvPr id="12" name="Google Shape;1201;p50">
              <a:extLst>
                <a:ext uri="{FF2B5EF4-FFF2-40B4-BE49-F238E27FC236}">
                  <a16:creationId xmlns:a16="http://schemas.microsoft.com/office/drawing/2014/main" id="{4FAD1298-6DD4-4377-B157-3B8DC6ED8DC3}"/>
                </a:ext>
              </a:extLst>
            </p:cNvPr>
            <p:cNvSpPr/>
            <p:nvPr/>
          </p:nvSpPr>
          <p:spPr>
            <a:xfrm>
              <a:off x="7863017" y="3438683"/>
              <a:ext cx="1630014" cy="1822574"/>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bg2">
                <a:lumMod val="40000"/>
                <a:lumOff val="60000"/>
              </a:schemeClr>
            </a:solidFill>
            <a:ln>
              <a:noFill/>
            </a:ln>
          </p:spPr>
          <p:txBody>
            <a:bodyPr spcFirstLastPara="1" wrap="square" lIns="68575" tIns="34275" rIns="68575" bIns="3427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CA" sz="13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Excited</a:t>
              </a: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3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3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3" name="Google Shape;1202;p50">
              <a:extLst>
                <a:ext uri="{FF2B5EF4-FFF2-40B4-BE49-F238E27FC236}">
                  <a16:creationId xmlns:a16="http://schemas.microsoft.com/office/drawing/2014/main" id="{FC580497-C9B9-4AE7-ACD4-C5CA6BC63E9D}"/>
                </a:ext>
              </a:extLst>
            </p:cNvPr>
            <p:cNvSpPr/>
            <p:nvPr/>
          </p:nvSpPr>
          <p:spPr>
            <a:xfrm>
              <a:off x="9599778" y="3418321"/>
              <a:ext cx="1531660" cy="1840674"/>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lumMod val="40000"/>
                <a:lumOff val="60000"/>
              </a:schemeClr>
            </a:solidFill>
            <a:ln>
              <a:noFill/>
            </a:ln>
          </p:spPr>
          <p:txBody>
            <a:bodyPr spcFirstLastPara="1" wrap="square" lIns="68575" tIns="34275" rIns="68575" bIns="3427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
                  <a:prstClr val="black"/>
                </a:buClr>
                <a:buSzPts val="1400"/>
                <a:buFontTx/>
                <a:buNone/>
                <a:defRPr/>
              </a:pPr>
              <a:r>
                <a:rPr kumimoji="0" lang="en-CA" sz="13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Relaxed</a:t>
              </a:r>
              <a:endParaRPr kumimoji="0" lang="en-CA" sz="13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Calibri"/>
                <a:sym typeface="Calibri" panose="020F0502020204030204"/>
              </a:endParaRPr>
            </a:p>
            <a:p>
              <a:pPr marL="0" marR="0" lvl="0" indent="0" algn="ctr" defTabSz="914400" rtl="0" eaLnBrk="1" fontAlgn="auto" latinLnBrk="0" hangingPunct="1">
                <a:lnSpc>
                  <a:spcPct val="100000"/>
                </a:lnSpc>
                <a:spcBef>
                  <a:spcPct val="0"/>
                </a:spcBef>
                <a:spcAft>
                  <a:spcPct val="0"/>
                </a:spcAft>
                <a:buClr>
                  <a:prstClr val="black"/>
                </a:buClr>
                <a:buSzPts val="1400"/>
                <a:buFontTx/>
                <a:buNone/>
                <a:defRPr/>
              </a:pPr>
              <a:endParaRPr kumimoji="0" lang="en-CA" sz="1300" b="1"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Calibri"/>
                <a:sym typeface="Calibri" panose="020F0502020204030204"/>
              </a:endParaRPr>
            </a:p>
            <a:p>
              <a:pPr marL="0" marR="0" lvl="0" indent="0" algn="ctr" defTabSz="914400" rtl="0" eaLnBrk="1" fontAlgn="auto" latinLnBrk="0" hangingPunct="1">
                <a:lnSpc>
                  <a:spcPct val="100000"/>
                </a:lnSpc>
                <a:spcBef>
                  <a:spcPct val="0"/>
                </a:spcBef>
                <a:spcAft>
                  <a:spcPct val="0"/>
                </a:spcAft>
                <a:buClr>
                  <a:prstClr val="black"/>
                </a:buClr>
                <a:buSzPts val="1400"/>
                <a:buFontTx/>
                <a:buNone/>
                <a:defRPr/>
              </a:pPr>
              <a:endParaRPr kumimoji="0" lang="en-CA" sz="13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14" name="Google Shape;1203;p50">
              <a:extLst>
                <a:ext uri="{FF2B5EF4-FFF2-40B4-BE49-F238E27FC236}">
                  <a16:creationId xmlns:a16="http://schemas.microsoft.com/office/drawing/2014/main" id="{33C4AF4E-A734-4A9B-9373-002134F1FE5D}"/>
                </a:ext>
              </a:extLst>
            </p:cNvPr>
            <p:cNvSpPr/>
            <p:nvPr/>
          </p:nvSpPr>
          <p:spPr>
            <a:xfrm>
              <a:off x="8534692" y="3929680"/>
              <a:ext cx="2144565" cy="188140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5">
                <a:lumMod val="60000"/>
                <a:lumOff val="40000"/>
              </a:schemeClr>
            </a:solidFill>
            <a:ln>
              <a:noFill/>
            </a:ln>
          </p:spPr>
          <p:txBody>
            <a:bodyPr spcFirstLastPara="1" wrap="square" lIns="68575" tIns="34275" rIns="68575" bIns="3427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
                  <a:prstClr val="black"/>
                </a:buClr>
                <a:buSzPts val="1400"/>
                <a:buFontTx/>
                <a:buNone/>
                <a:defRPr/>
              </a:pPr>
              <a:r>
                <a:rPr kumimoji="0" lang="en-CA" sz="13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Confident</a:t>
              </a:r>
            </a:p>
          </p:txBody>
        </p:sp>
      </p:grpSp>
      <p:sp>
        <p:nvSpPr>
          <p:cNvPr id="15" name="Subtitle 2">
            <a:extLst>
              <a:ext uri="{FF2B5EF4-FFF2-40B4-BE49-F238E27FC236}">
                <a16:creationId xmlns:a16="http://schemas.microsoft.com/office/drawing/2014/main" id="{91654A4C-C1E5-4379-87A0-847D335C2269}"/>
              </a:ext>
            </a:extLst>
          </p:cNvPr>
          <p:cNvSpPr>
            <a:spLocks noGrp="1"/>
          </p:cNvSpPr>
          <p:nvPr>
            <p:ph type="subTitle" idx="1"/>
          </p:nvPr>
        </p:nvSpPr>
        <p:spPr>
          <a:xfrm>
            <a:off x="536497" y="1263933"/>
            <a:ext cx="11300827" cy="5063419"/>
          </a:xfrm>
        </p:spPr>
        <p:txBody>
          <a:bodyPr/>
          <a:lstStyle/>
          <a:p>
            <a:pPr marL="0" lvl="1" indent="0" algn="just">
              <a:spcAft>
                <a:spcPts val="600"/>
              </a:spcAft>
              <a:buNone/>
            </a:pPr>
            <a:r>
              <a:rPr lang="en-US" sz="1600" b="1" cap="all">
                <a:solidFill>
                  <a:schemeClr val="tx1">
                    <a:lumMod val="85000"/>
                    <a:lumOff val="15000"/>
                  </a:schemeClr>
                </a:solidFill>
              </a:rPr>
              <a:t>service quality indexes</a:t>
            </a:r>
          </a:p>
          <a:p>
            <a:pPr marL="0" lvl="1" indent="0" algn="just">
              <a:spcAft>
                <a:spcPts val="600"/>
              </a:spcAft>
              <a:buNone/>
            </a:pPr>
            <a:r>
              <a:rPr lang="en-US" sz="1600">
                <a:solidFill>
                  <a:schemeClr val="tx1">
                    <a:lumMod val="85000"/>
                    <a:lumOff val="15000"/>
                  </a:schemeClr>
                </a:solidFill>
              </a:rPr>
              <a:t>To further understand the service quality satisfaction level, three (3) indexes are provided. Each index combines the satisfaction scores from different items:</a:t>
            </a:r>
          </a:p>
          <a:p>
            <a:pPr marL="342900" lvl="1" indent="-342900" algn="just">
              <a:spcAft>
                <a:spcPts val="600"/>
              </a:spcAft>
              <a:buFont typeface="+mj-lt"/>
              <a:buAutoNum type="arabicPeriod"/>
            </a:pPr>
            <a:r>
              <a:rPr lang="en-US" sz="1600" i="1" u="sng">
                <a:solidFill>
                  <a:schemeClr val="tx1">
                    <a:lumMod val="85000"/>
                    <a:lumOff val="15000"/>
                  </a:schemeClr>
                </a:solidFill>
              </a:rPr>
              <a:t>Ease of traveling index</a:t>
            </a:r>
            <a:r>
              <a:rPr lang="en-US" sz="1600">
                <a:solidFill>
                  <a:schemeClr val="tx1">
                    <a:lumMod val="85000"/>
                    <a:lumOff val="15000"/>
                  </a:schemeClr>
                </a:solidFill>
              </a:rPr>
              <a:t>: a positive airport experience should be as seamless as possible for the passengers. To evaluate how seamless the experience was, respondents must evaluate how easy each step of the journey was. The </a:t>
            </a:r>
            <a:r>
              <a:rPr lang="en-US" sz="1600" i="1">
                <a:solidFill>
                  <a:schemeClr val="tx1">
                    <a:lumMod val="85000"/>
                    <a:lumOff val="15000"/>
                  </a:schemeClr>
                </a:solidFill>
              </a:rPr>
              <a:t>ease of travelling </a:t>
            </a:r>
            <a:r>
              <a:rPr lang="en-US" sz="1600">
                <a:solidFill>
                  <a:schemeClr val="tx1">
                    <a:lumMod val="85000"/>
                    <a:lumOff val="15000"/>
                  </a:schemeClr>
                </a:solidFill>
              </a:rPr>
              <a:t>index is based on average scores of these items. </a:t>
            </a:r>
          </a:p>
          <a:p>
            <a:pPr marL="342900" lvl="1" indent="-342900" algn="just">
              <a:spcAft>
                <a:spcPts val="600"/>
              </a:spcAft>
              <a:buFont typeface="+mj-lt"/>
              <a:buAutoNum type="arabicPeriod"/>
            </a:pPr>
            <a:r>
              <a:rPr lang="en-US" sz="1600" i="1" u="sng">
                <a:solidFill>
                  <a:schemeClr val="tx1">
                    <a:lumMod val="85000"/>
                    <a:lumOff val="15000"/>
                  </a:schemeClr>
                </a:solidFill>
              </a:rPr>
              <a:t>Waiting time index</a:t>
            </a:r>
            <a:r>
              <a:rPr lang="en-US" sz="1600">
                <a:solidFill>
                  <a:schemeClr val="tx1">
                    <a:lumMod val="85000"/>
                    <a:lumOff val="15000"/>
                  </a:schemeClr>
                </a:solidFill>
              </a:rPr>
              <a:t>: the waiting time at each step of the journey is also a key aspect impacting the satisfaction. The </a:t>
            </a:r>
            <a:r>
              <a:rPr lang="en-US" sz="1600" i="1">
                <a:solidFill>
                  <a:schemeClr val="tx1">
                    <a:lumMod val="85000"/>
                    <a:lumOff val="15000"/>
                  </a:schemeClr>
                </a:solidFill>
              </a:rPr>
              <a:t>waiting time </a:t>
            </a:r>
            <a:r>
              <a:rPr lang="en-US" sz="1600">
                <a:solidFill>
                  <a:schemeClr val="tx1">
                    <a:lumMod val="85000"/>
                    <a:lumOff val="15000"/>
                  </a:schemeClr>
                </a:solidFill>
              </a:rPr>
              <a:t>index is based on average scores of the perceived waiting time at each step of the journey.</a:t>
            </a:r>
          </a:p>
          <a:p>
            <a:pPr marL="342900" lvl="1" indent="-342900" algn="just">
              <a:spcAft>
                <a:spcPts val="600"/>
              </a:spcAft>
              <a:buFont typeface="+mj-lt"/>
              <a:buAutoNum type="arabicPeriod"/>
            </a:pPr>
            <a:r>
              <a:rPr lang="en-US" sz="1600" i="1" u="sng">
                <a:solidFill>
                  <a:schemeClr val="tx1">
                    <a:lumMod val="85000"/>
                    <a:lumOff val="15000"/>
                  </a:schemeClr>
                </a:solidFill>
              </a:rPr>
              <a:t>Staff index</a:t>
            </a:r>
            <a:r>
              <a:rPr lang="en-US" sz="1600">
                <a:solidFill>
                  <a:schemeClr val="tx1">
                    <a:lumMod val="85000"/>
                    <a:lumOff val="15000"/>
                  </a:schemeClr>
                </a:solidFill>
              </a:rPr>
              <a:t>: passengers interact with different airport employees throughout the journey. The </a:t>
            </a:r>
            <a:r>
              <a:rPr lang="en-US" sz="1600" i="1">
                <a:solidFill>
                  <a:schemeClr val="tx1">
                    <a:lumMod val="85000"/>
                    <a:lumOff val="15000"/>
                  </a:schemeClr>
                </a:solidFill>
              </a:rPr>
              <a:t>staff index </a:t>
            </a:r>
            <a:r>
              <a:rPr lang="en-US" sz="1600">
                <a:solidFill>
                  <a:schemeClr val="tx1">
                    <a:lumMod val="85000"/>
                    <a:lumOff val="15000"/>
                  </a:schemeClr>
                </a:solidFill>
              </a:rPr>
              <a:t>is based on average scores of the items measuring the interaction with the employees. </a:t>
            </a:r>
          </a:p>
          <a:p>
            <a:pPr marL="0" lvl="1" indent="0" algn="just">
              <a:spcBef>
                <a:spcPct val="0"/>
              </a:spcBef>
              <a:buNone/>
            </a:pPr>
            <a:endParaRPr lang="en-US" sz="1600" b="1" cap="all">
              <a:solidFill>
                <a:schemeClr val="tx1">
                  <a:lumMod val="85000"/>
                  <a:lumOff val="15000"/>
                </a:schemeClr>
              </a:solidFill>
            </a:endParaRPr>
          </a:p>
          <a:p>
            <a:pPr marL="0" lvl="1" indent="0" algn="just">
              <a:spcAft>
                <a:spcPts val="600"/>
              </a:spcAft>
              <a:buNone/>
            </a:pPr>
            <a:endParaRPr lang="en-US" sz="1600">
              <a:solidFill>
                <a:schemeClr val="tx1">
                  <a:lumMod val="85000"/>
                  <a:lumOff val="15000"/>
                </a:schemeClr>
              </a:solidFill>
            </a:endParaRPr>
          </a:p>
          <a:p>
            <a:pPr marL="0" lvl="1" indent="0" algn="just">
              <a:spcAft>
                <a:spcPts val="600"/>
              </a:spcAft>
              <a:buNone/>
            </a:pPr>
            <a:r>
              <a:rPr lang="en-US" sz="1600">
                <a:solidFill>
                  <a:schemeClr val="tx1">
                    <a:lumMod val="85000"/>
                    <a:lumOff val="15000"/>
                  </a:schemeClr>
                </a:solidFill>
              </a:rPr>
              <a:t>   </a:t>
            </a:r>
          </a:p>
          <a:p>
            <a:pPr marL="0" lvl="1" indent="0" algn="just">
              <a:spcAft>
                <a:spcPts val="600"/>
              </a:spcAft>
              <a:buNone/>
            </a:pPr>
            <a:endParaRPr lang="en-US" sz="1600">
              <a:solidFill>
                <a:schemeClr val="tx1">
                  <a:lumMod val="85000"/>
                  <a:lumOff val="15000"/>
                </a:schemeClr>
              </a:solidFill>
            </a:endParaRPr>
          </a:p>
          <a:p>
            <a:pPr marL="0" lvl="1" indent="0" algn="just">
              <a:spcAft>
                <a:spcPts val="600"/>
              </a:spcAft>
              <a:buNone/>
            </a:pPr>
            <a:endParaRPr lang="en-US" sz="1600">
              <a:solidFill>
                <a:schemeClr val="tx1">
                  <a:lumMod val="85000"/>
                  <a:lumOff val="15000"/>
                </a:schemeClr>
              </a:solidFill>
            </a:endParaRPr>
          </a:p>
          <a:p>
            <a:pPr marL="0" lvl="1" indent="0" algn="just">
              <a:spcAft>
                <a:spcPts val="600"/>
              </a:spcAft>
              <a:buNone/>
            </a:pPr>
            <a:endParaRPr lang="en-US" sz="1600">
              <a:solidFill>
                <a:schemeClr val="tx1">
                  <a:lumMod val="85000"/>
                  <a:lumOff val="15000"/>
                </a:schemeClr>
              </a:solidFill>
            </a:endParaRPr>
          </a:p>
        </p:txBody>
      </p:sp>
      <p:sp>
        <p:nvSpPr>
          <p:cNvPr id="16" name="Subtitle 2">
            <a:extLst>
              <a:ext uri="{FF2B5EF4-FFF2-40B4-BE49-F238E27FC236}">
                <a16:creationId xmlns:a16="http://schemas.microsoft.com/office/drawing/2014/main" id="{D02D0273-CC8E-4D57-B04E-E9B2326454DF}"/>
              </a:ext>
            </a:extLst>
          </p:cNvPr>
          <p:cNvSpPr txBox="1"/>
          <p:nvPr/>
        </p:nvSpPr>
        <p:spPr>
          <a:xfrm>
            <a:off x="536498" y="4599308"/>
            <a:ext cx="7398812" cy="1203406"/>
          </a:xfrm>
          <a:prstGeom prst="rect">
            <a:avLst/>
          </a:prstGeom>
        </p:spPr>
        <p:txBody>
          <a:bodyPr vert="horz" wrap="square" lIns="91440" tIns="45720" rIns="91440" bIns="45720" rtlCol="0">
            <a:spAutoFit/>
          </a:bodyPr>
          <a:lstStyle>
            <a:defPPr>
              <a:defRPr lang="en-US"/>
            </a:defPPr>
            <a:lvl1pPr marL="457200" marR="0" indent="-457200" algn="l" defTabSz="457200" rtl="0" eaLnBrk="1" fontAlgn="auto" latinLnBrk="0" hangingPunct="1">
              <a:lnSpc>
                <a:spcPct val="100000"/>
              </a:lnSpc>
              <a:spcBef>
                <a:spcPct val="20000"/>
              </a:spcBef>
              <a:spcAft>
                <a:spcPct val="0"/>
              </a:spcAft>
              <a:buClrTx/>
              <a:buSzTx/>
              <a:buFont typeface="Wingdings" panose="05000000000000000000" pitchFamily="2" charset="2"/>
              <a:buChar char=""/>
              <a:defRPr sz="1600" kern="1200" baseline="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1pPr>
            <a:lvl2pPr marL="914400" indent="-457200" algn="l" defTabSz="457200" rtl="0" eaLnBrk="1" latinLnBrk="0" hangingPunct="1">
              <a:spcBef>
                <a:spcPct val="20000"/>
              </a:spcBef>
              <a:buFont typeface="Wingdings" panose="05000000000000000000" pitchFamily="2" charset="2"/>
              <a:buChar char="§"/>
              <a:defRPr sz="1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2pPr>
            <a:lvl3pPr marL="1257300" indent="-342900" algn="l" defTabSz="457200" rtl="0" eaLnBrk="1" latinLnBrk="0" hangingPunct="1">
              <a:spcBef>
                <a:spcPct val="20000"/>
              </a:spcBef>
              <a:buFont typeface="Wingdings" panose="05000000000000000000" pitchFamily="2" charset="2"/>
              <a:buChar char="Ø"/>
              <a:defRPr sz="1400" kern="1200">
                <a:solidFill>
                  <a:schemeClr val="tx1">
                    <a:lumMod val="65000"/>
                    <a:lumOff val="35000"/>
                  </a:schemeClr>
                </a:solidFill>
                <a:latin typeface="Arial" panose="020B0604020202020204" pitchFamily="34" charset="0"/>
                <a:ea typeface="Verdana" panose="020B0604030504040204" pitchFamily="34" charset="0"/>
                <a:cs typeface="Arial" panose="020B0604020202020204" pitchFamily="34" charset="0"/>
              </a:defRPr>
            </a:lvl3pPr>
            <a:lvl4pPr marL="13716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Verdana" panose="020B0604030504040204" pitchFamily="34" charset="0"/>
                <a:cs typeface="Arial" panose="020B0604020202020204" pitchFamily="34" charset="0"/>
              </a:defRPr>
            </a:lvl4pPr>
            <a:lvl5pPr marL="1828800" indent="0" algn="ctr" defTabSz="457200" rtl="0" eaLnBrk="1" latinLnBrk="0" hangingPunct="1">
              <a:spcBef>
                <a:spcPct val="20000"/>
              </a:spcBef>
              <a:buFont typeface="Arial"/>
              <a:buNone/>
              <a:defRPr sz="2000" kern="1200">
                <a:solidFill>
                  <a:schemeClr val="tx1">
                    <a:tint val="75000"/>
                  </a:schemeClr>
                </a:solidFill>
                <a:latin typeface="Arial" panose="020B0604020202020204" pitchFamily="34" charset="0"/>
                <a:ea typeface="Verdana" panose="020B0604030504040204" pitchFamily="34" charset="0"/>
                <a:cs typeface="Arial" panose="020B0604020202020204" pitchFamily="34" charset="0"/>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marL="0" lvl="1" indent="0" algn="just">
              <a:spcAft>
                <a:spcPts val="600"/>
              </a:spcAft>
              <a:buFont typeface="Wingdings" panose="05000000000000000000" pitchFamily="2" charset="2"/>
              <a:buNone/>
            </a:pPr>
            <a:r>
              <a:rPr lang="en-US" sz="1600" b="1" cap="all">
                <a:solidFill>
                  <a:schemeClr val="tx1">
                    <a:lumMod val="85000"/>
                    <a:lumOff val="15000"/>
                  </a:schemeClr>
                </a:solidFill>
              </a:rPr>
              <a:t>CUMULATIVE EMOTIONAL SCORE</a:t>
            </a:r>
          </a:p>
          <a:p>
            <a:pPr marL="0" lvl="1" indent="0" algn="just">
              <a:spcAft>
                <a:spcPts val="600"/>
              </a:spcAft>
              <a:buFont typeface="Wingdings" panose="05000000000000000000" pitchFamily="2" charset="2"/>
              <a:buNone/>
            </a:pPr>
            <a:r>
              <a:rPr lang="en-US" sz="1600">
                <a:solidFill>
                  <a:schemeClr val="tx1">
                    <a:lumMod val="85000"/>
                    <a:lumOff val="15000"/>
                  </a:schemeClr>
                </a:solidFill>
              </a:rPr>
              <a:t>Using the five (5) emotions measured to explore how passengers are feeling right after they experienced the journey, a cumulative emotional score is provided to help understand the overall emotional state.</a:t>
            </a:r>
          </a:p>
        </p:txBody>
      </p:sp>
      <p:sp>
        <p:nvSpPr>
          <p:cNvPr id="5" name="Slide Number Placeholder 4">
            <a:extLst>
              <a:ext uri="{FF2B5EF4-FFF2-40B4-BE49-F238E27FC236}">
                <a16:creationId xmlns:a16="http://schemas.microsoft.com/office/drawing/2014/main" id="{BA526D0E-A5E2-4C82-B12F-AE7BB69D890E}"/>
              </a:ext>
            </a:extLst>
          </p:cNvPr>
          <p:cNvSpPr>
            <a:spLocks noGrp="1"/>
          </p:cNvSpPr>
          <p:nvPr>
            <p:ph type="sldNum" sz="quarter" idx="4"/>
          </p:nvPr>
        </p:nvSpPr>
        <p:spPr/>
        <p:txBody>
          <a:bodyPr/>
          <a:lstStyle/>
          <a:p>
            <a:fld id="{13DAD56E-802A-2646-A8DB-6610A51D0FC3}" type="slidenum">
              <a:rPr lang="en-US" smtClean="0"/>
              <a:t>9</a:t>
            </a:fld>
            <a:endParaRPr lang="en-US"/>
          </a:p>
        </p:txBody>
      </p:sp>
    </p:spTree>
    <p:extLst>
      <p:ext uri="{BB962C8B-B14F-4D97-AF65-F5344CB8AC3E}">
        <p14:creationId xmlns:p14="http://schemas.microsoft.com/office/powerpoint/2010/main" val="174957855"/>
      </p:ext>
    </p:ext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Shopping/Dining – Restaurants/Bars/Cafés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Restaurants/bars/cafés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EA6D5500-7B16-44E1-B5A0-41B86DF7358B}"/>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5" name="TableRank">
            <a:extLst>
              <a:ext uri="{FF2B5EF4-FFF2-40B4-BE49-F238E27FC236}">
                <a16:creationId xmlns:a16="http://schemas.microsoft.com/office/drawing/2014/main" id="{64C98179-CB60-4085-9130-5970BDB073A0}"/>
              </a:ext>
            </a:extLst>
          </p:cNvPr>
          <p:cNvGraphicFramePr>
            <a:graphicFrameLocks noGrp="1"/>
          </p:cNvGraphicFramePr>
          <p:nvPr>
            <p:extLst>
              <p:ext uri="{D42A27DB-BD31-4B8C-83A1-F6EECF244321}">
                <p14:modId xmlns:p14="http://schemas.microsoft.com/office/powerpoint/2010/main" val="4193822281"/>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3C6116C9-973B-4168-A7D8-0340AF90DAA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sp>
        <p:nvSpPr>
          <p:cNvPr id="31" name="Rectangle 30">
            <a:extLst>
              <a:ext uri="{FF2B5EF4-FFF2-40B4-BE49-F238E27FC236}">
                <a16:creationId xmlns:a16="http://schemas.microsoft.com/office/drawing/2014/main" id="{930570DA-7CF8-4D6E-A89C-068C5328C17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3" name="Table 3">
            <a:extLst>
              <a:ext uri="{FF2B5EF4-FFF2-40B4-BE49-F238E27FC236}">
                <a16:creationId xmlns:a16="http://schemas.microsoft.com/office/drawing/2014/main" id="{5A20029C-EBF5-4436-B076-17BDE8B6017E}"/>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16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4" name="Table 2">
            <a:extLst>
              <a:ext uri="{FF2B5EF4-FFF2-40B4-BE49-F238E27FC236}">
                <a16:creationId xmlns:a16="http://schemas.microsoft.com/office/drawing/2014/main" id="{8EBE5586-7F7F-49F9-8EF8-89F9841A83AE}"/>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649B3F"/>
                          </a:solidFill>
                          <a:latin typeface="Arial" panose="020B0604020202020204" pitchFamily="34" charset="0"/>
                          <a:cs typeface="Arial" panose="020B0604020202020204" pitchFamily="34" charset="0"/>
                        </a:rPr>
                        <a:t>3.86</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36BE1F5A-7A31-4A84-AA9D-715B6C0EC27F}"/>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3.68</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B91CB3B4-18B4-C449-9A65-8CDF8BE14DED}"/>
              </a:ext>
            </a:extLst>
          </p:cNvPr>
          <p:cNvGraphicFramePr/>
          <p:nvPr>
            <p:extLst>
              <p:ext uri="{D42A27DB-BD31-4B8C-83A1-F6EECF244321}">
                <p14:modId xmlns:p14="http://schemas.microsoft.com/office/powerpoint/2010/main" val="446841527"/>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4" hidden="1">
            <a:extLst>
              <a:ext uri="{FF2B5EF4-FFF2-40B4-BE49-F238E27FC236}">
                <a16:creationId xmlns:a16="http://schemas.microsoft.com/office/drawing/2014/main" id="{6FFAF4A8-CB78-9146-9DE8-82B968E3F652}"/>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3" hidden="1">
            <a:extLst>
              <a:ext uri="{FF2B5EF4-FFF2-40B4-BE49-F238E27FC236}">
                <a16:creationId xmlns:a16="http://schemas.microsoft.com/office/drawing/2014/main" id="{EF8B97F7-EE06-9949-A985-ADF7CAD5E203}"/>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8" name="Chart 2">
            <a:extLst>
              <a:ext uri="{FF2B5EF4-FFF2-40B4-BE49-F238E27FC236}">
                <a16:creationId xmlns:a16="http://schemas.microsoft.com/office/drawing/2014/main" id="{D9FCE7E4-0B36-9E45-9CC8-10894C6CA363}"/>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2DBEE788-B9E2-4102-A1B9-4AF6CEEB2C82}"/>
              </a:ext>
            </a:extLst>
          </p:cNvPr>
          <p:cNvSpPr>
            <a:spLocks noGrp="1"/>
          </p:cNvSpPr>
          <p:nvPr>
            <p:ph type="sldNum" sz="quarter" idx="4"/>
          </p:nvPr>
        </p:nvSpPr>
        <p:spPr/>
        <p:txBody>
          <a:bodyPr/>
          <a:lstStyle/>
          <a:p>
            <a:fld id="{13DAD56E-802A-2646-A8DB-6610A51D0FC3}" type="slidenum">
              <a:rPr lang="en-US" smtClean="0"/>
              <a:t>90</a:t>
            </a:fld>
            <a:endParaRPr lang="en-US"/>
          </a:p>
        </p:txBody>
      </p:sp>
    </p:spTree>
    <p:extLst>
      <p:ext uri="{BB962C8B-B14F-4D97-AF65-F5344CB8AC3E}">
        <p14:creationId xmlns:p14="http://schemas.microsoft.com/office/powerpoint/2010/main" val="695742671"/>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Shopping/Dining – VFM: Restaurants/Bars/Cafés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CA" sz="800"/>
              <a:t> Value for money of restaurants/bars/cafés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C2EB770D-5715-46C1-8F3C-3860A0FB0A9B}"/>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5" name="TableRank">
            <a:extLst>
              <a:ext uri="{FF2B5EF4-FFF2-40B4-BE49-F238E27FC236}">
                <a16:creationId xmlns:a16="http://schemas.microsoft.com/office/drawing/2014/main" id="{8E835B86-C21C-44B2-AED5-C71D0BF95F95}"/>
              </a:ext>
            </a:extLst>
          </p:cNvPr>
          <p:cNvGraphicFramePr>
            <a:graphicFrameLocks noGrp="1"/>
          </p:cNvGraphicFramePr>
          <p:nvPr>
            <p:extLst>
              <p:ext uri="{D42A27DB-BD31-4B8C-83A1-F6EECF244321}">
                <p14:modId xmlns:p14="http://schemas.microsoft.com/office/powerpoint/2010/main" val="2954608164"/>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33E80339-FDB6-42E9-B612-314710941B4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sp>
        <p:nvSpPr>
          <p:cNvPr id="28" name="Rectangle 27">
            <a:extLst>
              <a:ext uri="{FF2B5EF4-FFF2-40B4-BE49-F238E27FC236}">
                <a16:creationId xmlns:a16="http://schemas.microsoft.com/office/drawing/2014/main" id="{08873FBE-CE2F-445E-B577-89EC4F34BED8}"/>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3">
            <a:extLst>
              <a:ext uri="{FF2B5EF4-FFF2-40B4-BE49-F238E27FC236}">
                <a16:creationId xmlns:a16="http://schemas.microsoft.com/office/drawing/2014/main" id="{C4906097-1708-4BFC-BD81-CB10536ACC70}"/>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8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2">
            <a:extLst>
              <a:ext uri="{FF2B5EF4-FFF2-40B4-BE49-F238E27FC236}">
                <a16:creationId xmlns:a16="http://schemas.microsoft.com/office/drawing/2014/main" id="{3E7F0649-FCFD-4382-B129-0B980BED7F85}"/>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649B3F"/>
                          </a:solidFill>
                          <a:latin typeface="Arial" panose="020B0604020202020204" pitchFamily="34" charset="0"/>
                          <a:cs typeface="Arial" panose="020B0604020202020204" pitchFamily="34" charset="0"/>
                        </a:rPr>
                        <a:t>3.47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ADD13195-FA61-4E3E-8FF8-134604442913}"/>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F18502C9-554A-114B-B277-1AB7F8D294A1}"/>
              </a:ext>
            </a:extLst>
          </p:cNvPr>
          <p:cNvGraphicFramePr/>
          <p:nvPr>
            <p:extLst>
              <p:ext uri="{D42A27DB-BD31-4B8C-83A1-F6EECF244321}">
                <p14:modId xmlns:p14="http://schemas.microsoft.com/office/powerpoint/2010/main" val="2892292667"/>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4" hidden="1">
            <a:extLst>
              <a:ext uri="{FF2B5EF4-FFF2-40B4-BE49-F238E27FC236}">
                <a16:creationId xmlns:a16="http://schemas.microsoft.com/office/drawing/2014/main" id="{2694CB08-E0B7-EC44-850C-CFA33F1CE7D8}"/>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3" hidden="1">
            <a:extLst>
              <a:ext uri="{FF2B5EF4-FFF2-40B4-BE49-F238E27FC236}">
                <a16:creationId xmlns:a16="http://schemas.microsoft.com/office/drawing/2014/main" id="{6575690A-5EF5-234C-B163-6516471C0ECC}"/>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9" name="Chart 2">
            <a:extLst>
              <a:ext uri="{FF2B5EF4-FFF2-40B4-BE49-F238E27FC236}">
                <a16:creationId xmlns:a16="http://schemas.microsoft.com/office/drawing/2014/main" id="{D1F5D43A-1B99-824A-8453-3A287BA0D5E8}"/>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67180BB1-3F0A-43CA-9030-E558D39BE559}"/>
              </a:ext>
            </a:extLst>
          </p:cNvPr>
          <p:cNvSpPr>
            <a:spLocks noGrp="1"/>
          </p:cNvSpPr>
          <p:nvPr>
            <p:ph type="sldNum" sz="quarter" idx="4"/>
          </p:nvPr>
        </p:nvSpPr>
        <p:spPr/>
        <p:txBody>
          <a:bodyPr/>
          <a:lstStyle/>
          <a:p>
            <a:fld id="{13DAD56E-802A-2646-A8DB-6610A51D0FC3}" type="slidenum">
              <a:rPr lang="en-US" smtClean="0"/>
              <a:t>91</a:t>
            </a:fld>
            <a:endParaRPr lang="en-US"/>
          </a:p>
        </p:txBody>
      </p:sp>
    </p:spTree>
    <p:extLst>
      <p:ext uri="{BB962C8B-B14F-4D97-AF65-F5344CB8AC3E}">
        <p14:creationId xmlns:p14="http://schemas.microsoft.com/office/powerpoint/2010/main" val="4163827882"/>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CA"/>
              <a:t>Shopping/Dining – Shops</a:t>
            </a:r>
          </a:p>
          <a:p>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Shops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8669297D-8E9A-421D-A5D4-0CD825048E43}"/>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5" name="TableRank">
            <a:extLst>
              <a:ext uri="{FF2B5EF4-FFF2-40B4-BE49-F238E27FC236}">
                <a16:creationId xmlns:a16="http://schemas.microsoft.com/office/drawing/2014/main" id="{35CD2681-FC36-42F1-B434-DA6E65380FE9}"/>
              </a:ext>
            </a:extLst>
          </p:cNvPr>
          <p:cNvGraphicFramePr>
            <a:graphicFrameLocks noGrp="1"/>
          </p:cNvGraphicFramePr>
          <p:nvPr>
            <p:extLst>
              <p:ext uri="{D42A27DB-BD31-4B8C-83A1-F6EECF244321}">
                <p14:modId xmlns:p14="http://schemas.microsoft.com/office/powerpoint/2010/main" val="2714319433"/>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CDCEC2AC-210C-48ED-8F24-44B301B312F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sp>
        <p:nvSpPr>
          <p:cNvPr id="28" name="Rectangle 27">
            <a:extLst>
              <a:ext uri="{FF2B5EF4-FFF2-40B4-BE49-F238E27FC236}">
                <a16:creationId xmlns:a16="http://schemas.microsoft.com/office/drawing/2014/main" id="{1B2CD68D-0D86-4938-8C63-D0ACDD98770D}"/>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3">
            <a:extLst>
              <a:ext uri="{FF2B5EF4-FFF2-40B4-BE49-F238E27FC236}">
                <a16:creationId xmlns:a16="http://schemas.microsoft.com/office/drawing/2014/main" id="{F2077F17-6EA3-4164-8BA0-A55DB0D52B3C}"/>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16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2">
            <a:extLst>
              <a:ext uri="{FF2B5EF4-FFF2-40B4-BE49-F238E27FC236}">
                <a16:creationId xmlns:a16="http://schemas.microsoft.com/office/drawing/2014/main" id="{18A51157-F2F8-48E5-972C-F0F221C6AA03}"/>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3.64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8247EB94-8F32-4EDD-9A44-870FAE7581E2}"/>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3.49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D70CA84E-7EDE-7C41-9512-C4BA2B2D561F}"/>
              </a:ext>
            </a:extLst>
          </p:cNvPr>
          <p:cNvGraphicFramePr/>
          <p:nvPr>
            <p:extLst>
              <p:ext uri="{D42A27DB-BD31-4B8C-83A1-F6EECF244321}">
                <p14:modId xmlns:p14="http://schemas.microsoft.com/office/powerpoint/2010/main" val="4229596459"/>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4" hidden="1">
            <a:extLst>
              <a:ext uri="{FF2B5EF4-FFF2-40B4-BE49-F238E27FC236}">
                <a16:creationId xmlns:a16="http://schemas.microsoft.com/office/drawing/2014/main" id="{FE6FE699-A936-604B-8CA8-E618411EBAF3}"/>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3" hidden="1">
            <a:extLst>
              <a:ext uri="{FF2B5EF4-FFF2-40B4-BE49-F238E27FC236}">
                <a16:creationId xmlns:a16="http://schemas.microsoft.com/office/drawing/2014/main" id="{493B9636-568C-6C4A-9046-B6BF073D463F}"/>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9" name="Chart 2">
            <a:extLst>
              <a:ext uri="{FF2B5EF4-FFF2-40B4-BE49-F238E27FC236}">
                <a16:creationId xmlns:a16="http://schemas.microsoft.com/office/drawing/2014/main" id="{E862A6A4-DAFF-7047-AF74-D5CCAB3E20BA}"/>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FC2F9352-F5D5-4A7C-B28F-1E9EB56D8C6E}"/>
              </a:ext>
            </a:extLst>
          </p:cNvPr>
          <p:cNvSpPr>
            <a:spLocks noGrp="1"/>
          </p:cNvSpPr>
          <p:nvPr>
            <p:ph type="sldNum" sz="quarter" idx="4"/>
          </p:nvPr>
        </p:nvSpPr>
        <p:spPr/>
        <p:txBody>
          <a:bodyPr/>
          <a:lstStyle/>
          <a:p>
            <a:fld id="{13DAD56E-802A-2646-A8DB-6610A51D0FC3}" type="slidenum">
              <a:rPr lang="en-US" smtClean="0"/>
              <a:t>92</a:t>
            </a:fld>
            <a:endParaRPr lang="en-US"/>
          </a:p>
        </p:txBody>
      </p:sp>
    </p:spTree>
    <p:extLst>
      <p:ext uri="{BB962C8B-B14F-4D97-AF65-F5344CB8AC3E}">
        <p14:creationId xmlns:p14="http://schemas.microsoft.com/office/powerpoint/2010/main" val="596748766"/>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CA"/>
              <a:t>Shopping/Dining – VFM: Shops </a:t>
            </a:r>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Value for money of shops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BF34B843-6998-44D9-A740-5E08F87EF568}"/>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5" name="TableRank">
            <a:extLst>
              <a:ext uri="{FF2B5EF4-FFF2-40B4-BE49-F238E27FC236}">
                <a16:creationId xmlns:a16="http://schemas.microsoft.com/office/drawing/2014/main" id="{2E0B3F4A-78ED-4845-A431-AC6E06B5B907}"/>
              </a:ext>
            </a:extLst>
          </p:cNvPr>
          <p:cNvGraphicFramePr>
            <a:graphicFrameLocks noGrp="1"/>
          </p:cNvGraphicFramePr>
          <p:nvPr>
            <p:extLst>
              <p:ext uri="{D42A27DB-BD31-4B8C-83A1-F6EECF244321}">
                <p14:modId xmlns:p14="http://schemas.microsoft.com/office/powerpoint/2010/main" val="2227947904"/>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42ECBF11-BFEA-42EF-94A4-6E6E7BF65D7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sp>
        <p:nvSpPr>
          <p:cNvPr id="28" name="Rectangle 27">
            <a:extLst>
              <a:ext uri="{FF2B5EF4-FFF2-40B4-BE49-F238E27FC236}">
                <a16:creationId xmlns:a16="http://schemas.microsoft.com/office/drawing/2014/main" id="{4BA788CB-7344-4563-BEC9-E2FA3B56B973}"/>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3">
            <a:extLst>
              <a:ext uri="{FF2B5EF4-FFF2-40B4-BE49-F238E27FC236}">
                <a16:creationId xmlns:a16="http://schemas.microsoft.com/office/drawing/2014/main" id="{558BD156-B375-41BC-BEFD-D9A26C4BC451}"/>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7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2">
            <a:extLst>
              <a:ext uri="{FF2B5EF4-FFF2-40B4-BE49-F238E27FC236}">
                <a16:creationId xmlns:a16="http://schemas.microsoft.com/office/drawing/2014/main" id="{4D2AE7E1-5324-4B7E-9B4F-7E72B7454C2A}"/>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649B3F"/>
                          </a:solidFill>
                          <a:latin typeface="Arial" panose="020B0604020202020204" pitchFamily="34" charset="0"/>
                          <a:cs typeface="Arial" panose="020B0604020202020204" pitchFamily="34" charset="0"/>
                        </a:rPr>
                        <a:t>3.44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50CD18D6-6766-4852-A636-33FD9F267FBF}"/>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3.17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3B27EAB5-232B-3442-B1EE-E2E2BB98766B}"/>
              </a:ext>
            </a:extLst>
          </p:cNvPr>
          <p:cNvGraphicFramePr/>
          <p:nvPr>
            <p:extLst>
              <p:ext uri="{D42A27DB-BD31-4B8C-83A1-F6EECF244321}">
                <p14:modId xmlns:p14="http://schemas.microsoft.com/office/powerpoint/2010/main" val="1109838480"/>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4" hidden="1">
            <a:extLst>
              <a:ext uri="{FF2B5EF4-FFF2-40B4-BE49-F238E27FC236}">
                <a16:creationId xmlns:a16="http://schemas.microsoft.com/office/drawing/2014/main" id="{CF05406F-F932-5442-88B7-06C2427F196F}"/>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3" hidden="1">
            <a:extLst>
              <a:ext uri="{FF2B5EF4-FFF2-40B4-BE49-F238E27FC236}">
                <a16:creationId xmlns:a16="http://schemas.microsoft.com/office/drawing/2014/main" id="{AC6C73F8-A549-8A48-B64A-6FF3954503CE}"/>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9" name="Chart 2">
            <a:extLst>
              <a:ext uri="{FF2B5EF4-FFF2-40B4-BE49-F238E27FC236}">
                <a16:creationId xmlns:a16="http://schemas.microsoft.com/office/drawing/2014/main" id="{2F4B2EDE-B2B7-BD4A-81DD-3921EE4279EC}"/>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075CB47B-A3BE-4D19-88D9-1E957AE7D76F}"/>
              </a:ext>
            </a:extLst>
          </p:cNvPr>
          <p:cNvSpPr>
            <a:spLocks noGrp="1"/>
          </p:cNvSpPr>
          <p:nvPr>
            <p:ph type="sldNum" sz="quarter" idx="4"/>
          </p:nvPr>
        </p:nvSpPr>
        <p:spPr/>
        <p:txBody>
          <a:bodyPr/>
          <a:lstStyle/>
          <a:p>
            <a:fld id="{13DAD56E-802A-2646-A8DB-6610A51D0FC3}" type="slidenum">
              <a:rPr lang="en-US" smtClean="0"/>
              <a:t>93</a:t>
            </a:fld>
            <a:endParaRPr lang="en-US"/>
          </a:p>
        </p:txBody>
      </p:sp>
    </p:spTree>
    <p:extLst>
      <p:ext uri="{BB962C8B-B14F-4D97-AF65-F5344CB8AC3E}">
        <p14:creationId xmlns:p14="http://schemas.microsoft.com/office/powerpoint/2010/main" val="390654711"/>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fontScale="92500"/>
          </a:bodyPr>
          <a:lstStyle/>
          <a:p>
            <a:r>
              <a:rPr lang="en-US"/>
              <a:t>Shopping/Dining – Courtesy &amp; Helpfulness: Shopping and Dining Staff</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Courtesy and helpfulness of shopping and dining staff</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sp>
        <p:nvSpPr>
          <p:cNvPr id="10" name="Oval 9">
            <a:extLst>
              <a:ext uri="{FF2B5EF4-FFF2-40B4-BE49-F238E27FC236}">
                <a16:creationId xmlns:a16="http://schemas.microsoft.com/office/drawing/2014/main" id="{813CFD59-3D43-4C20-8781-0ADDA2A214C9}"/>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5" name="TableRank">
            <a:extLst>
              <a:ext uri="{FF2B5EF4-FFF2-40B4-BE49-F238E27FC236}">
                <a16:creationId xmlns:a16="http://schemas.microsoft.com/office/drawing/2014/main" id="{85E8306A-B7C4-4B08-B74D-F37FB961EB75}"/>
              </a:ext>
            </a:extLst>
          </p:cNvPr>
          <p:cNvGraphicFramePr>
            <a:graphicFrameLocks noGrp="1"/>
          </p:cNvGraphicFramePr>
          <p:nvPr>
            <p:extLst>
              <p:ext uri="{D42A27DB-BD31-4B8C-83A1-F6EECF244321}">
                <p14:modId xmlns:p14="http://schemas.microsoft.com/office/powerpoint/2010/main" val="931012557"/>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23" name="Graphic 22" descr="Shopping bag outline">
            <a:extLst>
              <a:ext uri="{FF2B5EF4-FFF2-40B4-BE49-F238E27FC236}">
                <a16:creationId xmlns:a16="http://schemas.microsoft.com/office/drawing/2014/main" id="{60D4348B-7D8C-4E47-925B-D8E786AA96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3136" y="331787"/>
            <a:ext cx="600238" cy="600238"/>
          </a:xfrm>
          <a:prstGeom prst="rect">
            <a:avLst/>
          </a:prstGeom>
        </p:spPr>
      </p:pic>
      <p:sp>
        <p:nvSpPr>
          <p:cNvPr id="28" name="Rectangle 27">
            <a:extLst>
              <a:ext uri="{FF2B5EF4-FFF2-40B4-BE49-F238E27FC236}">
                <a16:creationId xmlns:a16="http://schemas.microsoft.com/office/drawing/2014/main" id="{087C7173-BDE0-47AD-AA7F-A372781A6D3C}"/>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0" name="Table 3">
            <a:extLst>
              <a:ext uri="{FF2B5EF4-FFF2-40B4-BE49-F238E27FC236}">
                <a16:creationId xmlns:a16="http://schemas.microsoft.com/office/drawing/2014/main" id="{52271464-BFAB-4241-9223-662C8B8FB936}"/>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29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1" name="Table 2">
            <a:extLst>
              <a:ext uri="{FF2B5EF4-FFF2-40B4-BE49-F238E27FC236}">
                <a16:creationId xmlns:a16="http://schemas.microsoft.com/office/drawing/2014/main" id="{C9F1DA17-1364-44EE-B82B-EAADBABC5C56}"/>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3.89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0" name="Table 1">
            <a:extLst>
              <a:ext uri="{FF2B5EF4-FFF2-40B4-BE49-F238E27FC236}">
                <a16:creationId xmlns:a16="http://schemas.microsoft.com/office/drawing/2014/main" id="{7C64DC75-9642-407A-B726-25656AF1BEF3}"/>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0D4A8925-FAE1-4B49-BE35-508AD726805E}"/>
              </a:ext>
            </a:extLst>
          </p:cNvPr>
          <p:cNvGraphicFramePr/>
          <p:nvPr>
            <p:extLst>
              <p:ext uri="{D42A27DB-BD31-4B8C-83A1-F6EECF244321}">
                <p14:modId xmlns:p14="http://schemas.microsoft.com/office/powerpoint/2010/main" val="2431008182"/>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4" hidden="1">
            <a:extLst>
              <a:ext uri="{FF2B5EF4-FFF2-40B4-BE49-F238E27FC236}">
                <a16:creationId xmlns:a16="http://schemas.microsoft.com/office/drawing/2014/main" id="{F8BCA32A-8BDA-584C-8CD3-9EC7DBF40C33}"/>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3" hidden="1">
            <a:extLst>
              <a:ext uri="{FF2B5EF4-FFF2-40B4-BE49-F238E27FC236}">
                <a16:creationId xmlns:a16="http://schemas.microsoft.com/office/drawing/2014/main" id="{B062B855-2D13-2547-91A9-F5F038717E27}"/>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9" name="Chart 2">
            <a:extLst>
              <a:ext uri="{FF2B5EF4-FFF2-40B4-BE49-F238E27FC236}">
                <a16:creationId xmlns:a16="http://schemas.microsoft.com/office/drawing/2014/main" id="{615D2301-5B1D-264B-BA14-58DCDC3A297E}"/>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8"/>
          </a:graphicData>
        </a:graphic>
      </p:graphicFrame>
      <p:sp>
        <p:nvSpPr>
          <p:cNvPr id="3" name="Slide Number Placeholder 2">
            <a:extLst>
              <a:ext uri="{FF2B5EF4-FFF2-40B4-BE49-F238E27FC236}">
                <a16:creationId xmlns:a16="http://schemas.microsoft.com/office/drawing/2014/main" id="{CD558DAC-C46B-4EA2-BC43-BDDC10518095}"/>
              </a:ext>
            </a:extLst>
          </p:cNvPr>
          <p:cNvSpPr>
            <a:spLocks noGrp="1"/>
          </p:cNvSpPr>
          <p:nvPr>
            <p:ph type="sldNum" sz="quarter" idx="4"/>
          </p:nvPr>
        </p:nvSpPr>
        <p:spPr/>
        <p:txBody>
          <a:bodyPr/>
          <a:lstStyle/>
          <a:p>
            <a:fld id="{13DAD56E-802A-2646-A8DB-6610A51D0FC3}" type="slidenum">
              <a:rPr lang="en-US" smtClean="0"/>
              <a:t>94</a:t>
            </a:fld>
            <a:endParaRPr lang="en-US"/>
          </a:p>
        </p:txBody>
      </p:sp>
    </p:spTree>
    <p:extLst>
      <p:ext uri="{BB962C8B-B14F-4D97-AF65-F5344CB8AC3E}">
        <p14:creationId xmlns:p14="http://schemas.microsoft.com/office/powerpoint/2010/main" val="2920048889"/>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Oval 35">
            <a:extLst>
              <a:ext uri="{FF2B5EF4-FFF2-40B4-BE49-F238E27FC236}">
                <a16:creationId xmlns:a16="http://schemas.microsoft.com/office/drawing/2014/main" id="{ADAA0AE8-1180-4F20-8D33-0574DDA533A1}"/>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Gate Areas – Comfort of Waiting at Gate Areas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CA" sz="800"/>
              <a:t>Comfort of waiting at the gate areas</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43" name="TableRank">
            <a:extLst>
              <a:ext uri="{FF2B5EF4-FFF2-40B4-BE49-F238E27FC236}">
                <a16:creationId xmlns:a16="http://schemas.microsoft.com/office/drawing/2014/main" id="{10E24FD9-2D53-434D-BB85-67350565648A}"/>
              </a:ext>
            </a:extLst>
          </p:cNvPr>
          <p:cNvGraphicFramePr>
            <a:graphicFrameLocks noGrp="1"/>
          </p:cNvGraphicFramePr>
          <p:nvPr>
            <p:extLst>
              <p:ext uri="{D42A27DB-BD31-4B8C-83A1-F6EECF244321}">
                <p14:modId xmlns:p14="http://schemas.microsoft.com/office/powerpoint/2010/main" val="3398285644"/>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pic>
        <p:nvPicPr>
          <p:cNvPr id="35" name="Graphic 34" descr="Couch outline">
            <a:extLst>
              <a:ext uri="{FF2B5EF4-FFF2-40B4-BE49-F238E27FC236}">
                <a16:creationId xmlns:a16="http://schemas.microsoft.com/office/drawing/2014/main" id="{293D8102-E80F-4571-90A5-574A9764814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261" y="300830"/>
            <a:ext cx="687861" cy="687861"/>
          </a:xfrm>
          <a:prstGeom prst="rect">
            <a:avLst/>
          </a:prstGeom>
        </p:spPr>
      </p:pic>
      <p:sp>
        <p:nvSpPr>
          <p:cNvPr id="21" name="Rectangle 20">
            <a:extLst>
              <a:ext uri="{FF2B5EF4-FFF2-40B4-BE49-F238E27FC236}">
                <a16:creationId xmlns:a16="http://schemas.microsoft.com/office/drawing/2014/main" id="{0D153041-D36C-4FF3-8914-29F6F487942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67FAEF76-C2DD-4FE8-800E-9E7ABF060332}"/>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35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45C6780A-8C18-4B04-AD71-66303F538721}"/>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3.84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8" name="Table 1">
            <a:extLst>
              <a:ext uri="{FF2B5EF4-FFF2-40B4-BE49-F238E27FC236}">
                <a16:creationId xmlns:a16="http://schemas.microsoft.com/office/drawing/2014/main" id="{CEDAAFFB-4C59-45CB-8DDC-1F633345DE83}"/>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3.89</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127D15AA-8928-664C-8C08-6F22BC0CDC7F}"/>
              </a:ext>
            </a:extLst>
          </p:cNvPr>
          <p:cNvGraphicFramePr/>
          <p:nvPr>
            <p:extLst>
              <p:ext uri="{D42A27DB-BD31-4B8C-83A1-F6EECF244321}">
                <p14:modId xmlns:p14="http://schemas.microsoft.com/office/powerpoint/2010/main" val="1018180046"/>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4" hidden="1">
            <a:extLst>
              <a:ext uri="{FF2B5EF4-FFF2-40B4-BE49-F238E27FC236}">
                <a16:creationId xmlns:a16="http://schemas.microsoft.com/office/drawing/2014/main" id="{AEBC6CAF-3A52-6448-9C02-C48F15C6C52D}"/>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9" name="Chart 3" hidden="1">
            <a:extLst>
              <a:ext uri="{FF2B5EF4-FFF2-40B4-BE49-F238E27FC236}">
                <a16:creationId xmlns:a16="http://schemas.microsoft.com/office/drawing/2014/main" id="{1421ABE9-4F10-874A-90B4-964FC8413329}"/>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0" name="Chart 2">
            <a:extLst>
              <a:ext uri="{FF2B5EF4-FFF2-40B4-BE49-F238E27FC236}">
                <a16:creationId xmlns:a16="http://schemas.microsoft.com/office/drawing/2014/main" id="{656CA407-24B7-9142-80B7-75E80BB22137}"/>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16CFAF6F-9E2B-479C-89C2-B7560D60512E}"/>
              </a:ext>
            </a:extLst>
          </p:cNvPr>
          <p:cNvSpPr>
            <a:spLocks noGrp="1"/>
          </p:cNvSpPr>
          <p:nvPr>
            <p:ph type="sldNum" sz="quarter" idx="4"/>
          </p:nvPr>
        </p:nvSpPr>
        <p:spPr/>
        <p:txBody>
          <a:bodyPr/>
          <a:lstStyle/>
          <a:p>
            <a:fld id="{13DAD56E-802A-2646-A8DB-6610A51D0FC3}" type="slidenum">
              <a:rPr lang="en-US" smtClean="0"/>
              <a:t>95</a:t>
            </a:fld>
            <a:endParaRPr lang="en-US"/>
          </a:p>
        </p:txBody>
      </p:sp>
    </p:spTree>
    <p:extLst>
      <p:ext uri="{BB962C8B-B14F-4D97-AF65-F5344CB8AC3E}">
        <p14:creationId xmlns:p14="http://schemas.microsoft.com/office/powerpoint/2010/main" val="1205440535"/>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Gate Areas – Availability of Seats at Gate Areas</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a:t>
            </a:r>
            <a:r>
              <a:rPr lang="en-US" sz="800"/>
              <a:t>Availability of seats at the gate areas</a:t>
            </a:r>
            <a:r>
              <a:rPr lang="en-CA"/>
              <a:t> </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43" name="TableRank">
            <a:extLst>
              <a:ext uri="{FF2B5EF4-FFF2-40B4-BE49-F238E27FC236}">
                <a16:creationId xmlns:a16="http://schemas.microsoft.com/office/drawing/2014/main" id="{F8296E78-7746-4248-BB59-E47BCD6C5DE7}"/>
              </a:ext>
            </a:extLst>
          </p:cNvPr>
          <p:cNvGraphicFramePr>
            <a:graphicFrameLocks noGrp="1"/>
          </p:cNvGraphicFramePr>
          <p:nvPr>
            <p:extLst>
              <p:ext uri="{D42A27DB-BD31-4B8C-83A1-F6EECF244321}">
                <p14:modId xmlns:p14="http://schemas.microsoft.com/office/powerpoint/2010/main" val="600743496"/>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41" name="Oval 40">
            <a:extLst>
              <a:ext uri="{FF2B5EF4-FFF2-40B4-BE49-F238E27FC236}">
                <a16:creationId xmlns:a16="http://schemas.microsoft.com/office/drawing/2014/main" id="{9A968B24-7815-436B-ACD4-BF89630CC134}"/>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4" name="Graphic 43" descr="Couch outline">
            <a:extLst>
              <a:ext uri="{FF2B5EF4-FFF2-40B4-BE49-F238E27FC236}">
                <a16:creationId xmlns:a16="http://schemas.microsoft.com/office/drawing/2014/main" id="{44A6C8D0-5336-4995-BBDC-85A3511F979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261" y="300830"/>
            <a:ext cx="687861" cy="687861"/>
          </a:xfrm>
          <a:prstGeom prst="rect">
            <a:avLst/>
          </a:prstGeom>
        </p:spPr>
      </p:pic>
      <p:sp>
        <p:nvSpPr>
          <p:cNvPr id="21" name="Rectangle 20">
            <a:extLst>
              <a:ext uri="{FF2B5EF4-FFF2-40B4-BE49-F238E27FC236}">
                <a16:creationId xmlns:a16="http://schemas.microsoft.com/office/drawing/2014/main" id="{1EE5912E-30E7-4855-A3BC-471EC5C52330}"/>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B0D5A2CC-CED5-4A02-B827-2EC04C5196B1}"/>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34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187E9ED3-3718-401B-96F9-0164E55829DA}"/>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3.93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8" name="Table 1">
            <a:extLst>
              <a:ext uri="{FF2B5EF4-FFF2-40B4-BE49-F238E27FC236}">
                <a16:creationId xmlns:a16="http://schemas.microsoft.com/office/drawing/2014/main" id="{53659789-4341-4093-965F-4E0A4F516AE0}"/>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3.97</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DB08B022-CF15-754B-B6A1-B985AD6112D0}"/>
              </a:ext>
            </a:extLst>
          </p:cNvPr>
          <p:cNvGraphicFramePr/>
          <p:nvPr>
            <p:extLst>
              <p:ext uri="{D42A27DB-BD31-4B8C-83A1-F6EECF244321}">
                <p14:modId xmlns:p14="http://schemas.microsoft.com/office/powerpoint/2010/main" val="2746997772"/>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4" hidden="1">
            <a:extLst>
              <a:ext uri="{FF2B5EF4-FFF2-40B4-BE49-F238E27FC236}">
                <a16:creationId xmlns:a16="http://schemas.microsoft.com/office/drawing/2014/main" id="{258440F2-3330-0E44-8E6F-9096F0D20B62}"/>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9" name="Chart 3" hidden="1">
            <a:extLst>
              <a:ext uri="{FF2B5EF4-FFF2-40B4-BE49-F238E27FC236}">
                <a16:creationId xmlns:a16="http://schemas.microsoft.com/office/drawing/2014/main" id="{0CF9E8D9-D046-5348-B02F-0CEE1B035EC2}"/>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0" name="Chart 2">
            <a:extLst>
              <a:ext uri="{FF2B5EF4-FFF2-40B4-BE49-F238E27FC236}">
                <a16:creationId xmlns:a16="http://schemas.microsoft.com/office/drawing/2014/main" id="{0E9CD6B5-D931-2844-9C0B-147D4D3B85AF}"/>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612812E9-BF5B-4AAE-8C39-F699AA8F1EE6}"/>
              </a:ext>
            </a:extLst>
          </p:cNvPr>
          <p:cNvSpPr>
            <a:spLocks noGrp="1"/>
          </p:cNvSpPr>
          <p:nvPr>
            <p:ph type="sldNum" sz="quarter" idx="4"/>
          </p:nvPr>
        </p:nvSpPr>
        <p:spPr/>
        <p:txBody>
          <a:bodyPr/>
          <a:lstStyle/>
          <a:p>
            <a:fld id="{13DAD56E-802A-2646-A8DB-6610A51D0FC3}" type="slidenum">
              <a:rPr lang="en-US" smtClean="0"/>
              <a:t>96</a:t>
            </a:fld>
            <a:endParaRPr lang="en-US"/>
          </a:p>
        </p:txBody>
      </p:sp>
    </p:spTree>
    <p:extLst>
      <p:ext uri="{BB962C8B-B14F-4D97-AF65-F5344CB8AC3E}">
        <p14:creationId xmlns:p14="http://schemas.microsoft.com/office/powerpoint/2010/main" val="269234265"/>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Ease of Finding Way</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Ease of finding your way</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905A6862-3706-4D99-A8AE-0C076CF73643}"/>
              </a:ext>
            </a:extLst>
          </p:cNvPr>
          <p:cNvGraphicFramePr>
            <a:graphicFrameLocks noGrp="1"/>
          </p:cNvGraphicFramePr>
          <p:nvPr>
            <p:extLst>
              <p:ext uri="{D42A27DB-BD31-4B8C-83A1-F6EECF244321}">
                <p14:modId xmlns:p14="http://schemas.microsoft.com/office/powerpoint/2010/main" val="3594761085"/>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30C17DA8-E68F-493F-9F6E-AD602F6B4DCF}"/>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6D6CEFF2-AC52-45E3-80F4-CD1E7AD094C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sp>
        <p:nvSpPr>
          <p:cNvPr id="21" name="Rectangle 20">
            <a:extLst>
              <a:ext uri="{FF2B5EF4-FFF2-40B4-BE49-F238E27FC236}">
                <a16:creationId xmlns:a16="http://schemas.microsoft.com/office/drawing/2014/main" id="{A44A7B59-9750-4261-92C2-38BB6809D9C4}"/>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3A6A1CA0-CD75-4E41-AF97-2690A676D4E2}"/>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31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A8377B3E-5084-4560-81FB-EF3080E8ECDE}"/>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7365B128-8D68-41EF-8FA4-14B6E8527CF1}"/>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FFEE1722-4BB4-0A42-99F6-48995F40DB53}"/>
              </a:ext>
            </a:extLst>
          </p:cNvPr>
          <p:cNvGraphicFramePr/>
          <p:nvPr>
            <p:extLst>
              <p:ext uri="{D42A27DB-BD31-4B8C-83A1-F6EECF244321}">
                <p14:modId xmlns:p14="http://schemas.microsoft.com/office/powerpoint/2010/main" val="1339259021"/>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4" hidden="1">
            <a:extLst>
              <a:ext uri="{FF2B5EF4-FFF2-40B4-BE49-F238E27FC236}">
                <a16:creationId xmlns:a16="http://schemas.microsoft.com/office/drawing/2014/main" id="{127DE05F-6368-034C-A570-1D06359FFF83}"/>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7" name="Chart 3" hidden="1">
            <a:extLst>
              <a:ext uri="{FF2B5EF4-FFF2-40B4-BE49-F238E27FC236}">
                <a16:creationId xmlns:a16="http://schemas.microsoft.com/office/drawing/2014/main" id="{CD15A0B6-8CBC-CD4E-8C95-D414B6210B6D}"/>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Chart 2">
            <a:extLst>
              <a:ext uri="{FF2B5EF4-FFF2-40B4-BE49-F238E27FC236}">
                <a16:creationId xmlns:a16="http://schemas.microsoft.com/office/drawing/2014/main" id="{0A83FAE2-7072-2943-BCE9-A16A825F5C32}"/>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5C4C247B-233A-40B8-B19E-456703628A6B}"/>
              </a:ext>
            </a:extLst>
          </p:cNvPr>
          <p:cNvSpPr>
            <a:spLocks noGrp="1"/>
          </p:cNvSpPr>
          <p:nvPr>
            <p:ph type="sldNum" sz="quarter" idx="4"/>
          </p:nvPr>
        </p:nvSpPr>
        <p:spPr/>
        <p:txBody>
          <a:bodyPr/>
          <a:lstStyle/>
          <a:p>
            <a:fld id="{13DAD56E-802A-2646-A8DB-6610A51D0FC3}" type="slidenum">
              <a:rPr lang="en-US" smtClean="0"/>
              <a:t>97</a:t>
            </a:fld>
            <a:endParaRPr lang="en-US"/>
          </a:p>
        </p:txBody>
      </p:sp>
    </p:spTree>
    <p:extLst>
      <p:ext uri="{BB962C8B-B14F-4D97-AF65-F5344CB8AC3E}">
        <p14:creationId xmlns:p14="http://schemas.microsoft.com/office/powerpoint/2010/main" val="2414893723"/>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lstStyle/>
          <a:p>
            <a:r>
              <a:rPr lang="en-US"/>
              <a:t>Throughout the Airport – </a:t>
            </a:r>
            <a:r>
              <a:rPr lang="en-US" sz="2400"/>
              <a:t>Availability of Flight Information </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Availability of flight information (gate and time)</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6BEF9733-F8E1-49D2-BD45-699AA790AE66}"/>
              </a:ext>
            </a:extLst>
          </p:cNvPr>
          <p:cNvGraphicFramePr>
            <a:graphicFrameLocks noGrp="1"/>
          </p:cNvGraphicFramePr>
          <p:nvPr>
            <p:extLst>
              <p:ext uri="{D42A27DB-BD31-4B8C-83A1-F6EECF244321}">
                <p14:modId xmlns:p14="http://schemas.microsoft.com/office/powerpoint/2010/main" val="2118505883"/>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1" name="Oval 30">
            <a:extLst>
              <a:ext uri="{FF2B5EF4-FFF2-40B4-BE49-F238E27FC236}">
                <a16:creationId xmlns:a16="http://schemas.microsoft.com/office/drawing/2014/main" id="{1983FC17-8168-4A5A-9242-3CDC274D8904}"/>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4" name="Graphic 33" descr="Signpost outline">
            <a:extLst>
              <a:ext uri="{FF2B5EF4-FFF2-40B4-BE49-F238E27FC236}">
                <a16:creationId xmlns:a16="http://schemas.microsoft.com/office/drawing/2014/main" id="{BC77DCD6-C9E3-4328-B264-9A62E309C16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sp>
        <p:nvSpPr>
          <p:cNvPr id="21" name="Rectangle 20">
            <a:extLst>
              <a:ext uri="{FF2B5EF4-FFF2-40B4-BE49-F238E27FC236}">
                <a16:creationId xmlns:a16="http://schemas.microsoft.com/office/drawing/2014/main" id="{F25F29E4-FA46-408D-8864-3A16EB5B2EF2}"/>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3" name="Table 3">
            <a:extLst>
              <a:ext uri="{FF2B5EF4-FFF2-40B4-BE49-F238E27FC236}">
                <a16:creationId xmlns:a16="http://schemas.microsoft.com/office/drawing/2014/main" id="{F5EF182B-9564-41D8-9BA6-36D0253BB13C}"/>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28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24" name="Table 2">
            <a:extLst>
              <a:ext uri="{FF2B5EF4-FFF2-40B4-BE49-F238E27FC236}">
                <a16:creationId xmlns:a16="http://schemas.microsoft.com/office/drawing/2014/main" id="{120F449A-A132-4B53-B026-927A03BB7C38}"/>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4.22</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6" name="Table 1">
            <a:extLst>
              <a:ext uri="{FF2B5EF4-FFF2-40B4-BE49-F238E27FC236}">
                <a16:creationId xmlns:a16="http://schemas.microsoft.com/office/drawing/2014/main" id="{65C01C1C-CC17-4450-A0B6-C5B300E041F1}"/>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4.20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D8E761F8-C413-D240-83AE-8F1A9C4B36AE}"/>
              </a:ext>
            </a:extLst>
          </p:cNvPr>
          <p:cNvGraphicFramePr/>
          <p:nvPr>
            <p:extLst>
              <p:ext uri="{D42A27DB-BD31-4B8C-83A1-F6EECF244321}">
                <p14:modId xmlns:p14="http://schemas.microsoft.com/office/powerpoint/2010/main" val="1593018169"/>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4" hidden="1">
            <a:extLst>
              <a:ext uri="{FF2B5EF4-FFF2-40B4-BE49-F238E27FC236}">
                <a16:creationId xmlns:a16="http://schemas.microsoft.com/office/drawing/2014/main" id="{94B6D7D8-78F4-0A44-ACEB-51F3532549FB}"/>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7" name="Chart 3" hidden="1">
            <a:extLst>
              <a:ext uri="{FF2B5EF4-FFF2-40B4-BE49-F238E27FC236}">
                <a16:creationId xmlns:a16="http://schemas.microsoft.com/office/drawing/2014/main" id="{53AF2C11-28B3-9A49-B220-E8005FA8600C}"/>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Chart 2">
            <a:extLst>
              <a:ext uri="{FF2B5EF4-FFF2-40B4-BE49-F238E27FC236}">
                <a16:creationId xmlns:a16="http://schemas.microsoft.com/office/drawing/2014/main" id="{03021E85-66AF-414D-854A-5FA49F2973B8}"/>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B19E5952-AF4C-4D01-9BF0-02851640A7BB}"/>
              </a:ext>
            </a:extLst>
          </p:cNvPr>
          <p:cNvSpPr>
            <a:spLocks noGrp="1"/>
          </p:cNvSpPr>
          <p:nvPr>
            <p:ph type="sldNum" sz="quarter" idx="4"/>
          </p:nvPr>
        </p:nvSpPr>
        <p:spPr/>
        <p:txBody>
          <a:bodyPr/>
          <a:lstStyle/>
          <a:p>
            <a:fld id="{13DAD56E-802A-2646-A8DB-6610A51D0FC3}" type="slidenum">
              <a:rPr lang="en-US" smtClean="0"/>
              <a:t>98</a:t>
            </a:fld>
            <a:endParaRPr lang="en-US"/>
          </a:p>
        </p:txBody>
      </p:sp>
    </p:spTree>
    <p:extLst>
      <p:ext uri="{BB962C8B-B14F-4D97-AF65-F5344CB8AC3E}">
        <p14:creationId xmlns:p14="http://schemas.microsoft.com/office/powerpoint/2010/main" val="3890095152"/>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7416622-BE58-4F83-95C9-F7152CA9D499}"/>
              </a:ext>
            </a:extLst>
          </p:cNvPr>
          <p:cNvSpPr>
            <a:spLocks noGrp="1"/>
          </p:cNvSpPr>
          <p:nvPr>
            <p:ph type="title"/>
          </p:nvPr>
        </p:nvSpPr>
        <p:spPr/>
        <p:txBody>
          <a:bodyPr/>
          <a:lstStyle/>
          <a:p>
            <a:r>
              <a:rPr lang="en-US" sz="2400" b="1">
                <a:solidFill>
                  <a:srgbClr val="003A8C"/>
                </a:solidFill>
                <a:latin typeface="Helvetica" panose="020B0604020202020204" pitchFamily="34" charset="0"/>
                <a:cs typeface="Helvetica" panose="020B0604020202020204" pitchFamily="34" charset="0"/>
              </a:rPr>
              <a:t>BWI – Ranking Within North America</a:t>
            </a:r>
            <a:endParaRPr lang="en-CA"/>
          </a:p>
        </p:txBody>
      </p:sp>
      <p:sp>
        <p:nvSpPr>
          <p:cNvPr id="7" name="Text Placeholder 6">
            <a:extLst>
              <a:ext uri="{FF2B5EF4-FFF2-40B4-BE49-F238E27FC236}">
                <a16:creationId xmlns:a16="http://schemas.microsoft.com/office/drawing/2014/main" id="{020DDC98-7F9A-474A-8635-164C73C431B6}"/>
              </a:ext>
            </a:extLst>
          </p:cNvPr>
          <p:cNvSpPr>
            <a:spLocks noGrp="1"/>
          </p:cNvSpPr>
          <p:nvPr>
            <p:ph type="body" sz="quarter" idx="10"/>
          </p:nvPr>
        </p:nvSpPr>
        <p:spPr/>
        <p:txBody>
          <a:bodyPr>
            <a:normAutofit/>
          </a:bodyPr>
          <a:lstStyle/>
          <a:p>
            <a:r>
              <a:rPr lang="en-US"/>
              <a:t>Throughout the Airport – Walking Distance Inside Terminal</a:t>
            </a:r>
            <a:endParaRPr lang="en-CA"/>
          </a:p>
        </p:txBody>
      </p:sp>
      <p:sp>
        <p:nvSpPr>
          <p:cNvPr id="8" name="Text Placeholder 7">
            <a:extLst>
              <a:ext uri="{FF2B5EF4-FFF2-40B4-BE49-F238E27FC236}">
                <a16:creationId xmlns:a16="http://schemas.microsoft.com/office/drawing/2014/main" id="{F89396C8-3432-44CB-970B-F498DF7CDDD4}"/>
              </a:ext>
            </a:extLst>
          </p:cNvPr>
          <p:cNvSpPr>
            <a:spLocks noGrp="1"/>
          </p:cNvSpPr>
          <p:nvPr>
            <p:ph type="body" sz="quarter" idx="11"/>
          </p:nvPr>
        </p:nvSpPr>
        <p:spPr/>
        <p:txBody>
          <a:bodyPr/>
          <a:lstStyle/>
          <a:p>
            <a:pPr>
              <a:spcBef>
                <a:spcPct val="0"/>
              </a:spcBef>
            </a:pPr>
            <a:r>
              <a:rPr lang="en-CA"/>
              <a:t>Q10. Based on your experience today, please rate THIS airport on each service item: </a:t>
            </a:r>
            <a:r>
              <a:rPr lang="en-US" sz="800"/>
              <a:t>Walking distance inside the terminal</a:t>
            </a:r>
          </a:p>
          <a:p>
            <a:pPr>
              <a:spcBef>
                <a:spcPct val="0"/>
              </a:spcBef>
            </a:pPr>
            <a:r>
              <a:rPr lang="en-US" i="1">
                <a:solidFill>
                  <a:schemeClr val="tx1">
                    <a:lumMod val="85000"/>
                    <a:lumOff val="15000"/>
                  </a:schemeClr>
                </a:solidFill>
              </a:rPr>
              <a:t>Note: </a:t>
            </a:r>
            <a:r>
              <a:rPr lang="en-US"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The green and red values</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indicate that BWI performance is </a:t>
            </a:r>
            <a:r>
              <a:rPr lang="en-CA" b="1" i="1">
                <a:solidFill>
                  <a:srgbClr val="649B3F"/>
                </a:solidFill>
                <a:latin typeface="Arial" panose="020B0604020202020204" pitchFamily="34" charset="0"/>
                <a:ea typeface="Times New Roman" panose="02020603050405020304" pitchFamily="18" charset="0"/>
                <a:cs typeface="Arial" panose="020B0604020202020204" pitchFamily="34" charset="0"/>
              </a:rPr>
              <a:t>higher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or </a:t>
            </a:r>
            <a:r>
              <a:rPr lang="en-CA" b="1">
                <a:solidFill>
                  <a:srgbClr val="C00000"/>
                </a:solidFill>
              </a:rPr>
              <a:t>lower</a:t>
            </a:r>
            <a:r>
              <a:rPr lang="en-CA" i="1">
                <a:solidFill>
                  <a:schemeClr val="tx1">
                    <a:lumMod val="85000"/>
                    <a:lumOff val="15000"/>
                  </a:schemeClr>
                </a:solidFill>
                <a:latin typeface="Arial" panose="020B0604020202020204" pitchFamily="34" charset="0"/>
                <a:ea typeface="Times New Roman" panose="02020603050405020304" pitchFamily="18" charset="0"/>
                <a:cs typeface="Arial" panose="020B0604020202020204" pitchFamily="34" charset="0"/>
              </a:rPr>
              <a:t> at a statistically significant level (95%) compared to </a:t>
            </a:r>
            <a:r>
              <a:rPr lang="en-IN">
                <a:ea typeface="Times New Roman" panose="02020603050405020304" pitchFamily="18" charset="0"/>
              </a:rPr>
              <a:t>the region.</a:t>
            </a:r>
            <a:endParaRPr lang="en-US" b="1" i="1">
              <a:solidFill>
                <a:schemeClr val="tx1">
                  <a:lumMod val="85000"/>
                  <a:lumOff val="15000"/>
                </a:schemeClr>
              </a:solidFill>
            </a:endParaRPr>
          </a:p>
        </p:txBody>
      </p:sp>
      <p:graphicFrame>
        <p:nvGraphicFramePr>
          <p:cNvPr id="33" name="TableRank">
            <a:extLst>
              <a:ext uri="{FF2B5EF4-FFF2-40B4-BE49-F238E27FC236}">
                <a16:creationId xmlns:a16="http://schemas.microsoft.com/office/drawing/2014/main" id="{14E92CB0-58CF-4122-82FC-F5968318055D}"/>
              </a:ext>
            </a:extLst>
          </p:cNvPr>
          <p:cNvGraphicFramePr>
            <a:graphicFrameLocks noGrp="1"/>
          </p:cNvGraphicFramePr>
          <p:nvPr>
            <p:extLst>
              <p:ext uri="{D42A27DB-BD31-4B8C-83A1-F6EECF244321}">
                <p14:modId xmlns:p14="http://schemas.microsoft.com/office/powerpoint/2010/main" val="3629144219"/>
              </p:ext>
            </p:extLst>
          </p:nvPr>
        </p:nvGraphicFramePr>
        <p:xfrm>
          <a:off x="418354" y="1645920"/>
          <a:ext cx="10699200" cy="4188069"/>
        </p:xfrm>
        <a:graphic>
          <a:graphicData uri="http://schemas.openxmlformats.org/drawingml/2006/table">
            <a:tbl>
              <a:tblPr firstRow="1" bandRow="1">
                <a:tableStyleId>{69CF1AB2-1976-4502-BF36-3FF5EA218861}</a:tableStyleId>
              </a:tblPr>
              <a:tblGrid>
                <a:gridCol w="309600">
                  <a:extLst>
                    <a:ext uri="{9D8B030D-6E8A-4147-A177-3AD203B41FA5}">
                      <a16:colId xmlns:a16="http://schemas.microsoft.com/office/drawing/2014/main" val="1514822837"/>
                    </a:ext>
                  </a:extLst>
                </a:gridCol>
                <a:gridCol w="2664000">
                  <a:extLst>
                    <a:ext uri="{9D8B030D-6E8A-4147-A177-3AD203B41FA5}">
                      <a16:colId xmlns:a16="http://schemas.microsoft.com/office/drawing/2014/main" val="831949175"/>
                    </a:ext>
                  </a:extLst>
                </a:gridCol>
                <a:gridCol w="309600">
                  <a:extLst>
                    <a:ext uri="{9D8B030D-6E8A-4147-A177-3AD203B41FA5}">
                      <a16:colId xmlns:a16="http://schemas.microsoft.com/office/drawing/2014/main" val="2682845106"/>
                    </a:ext>
                  </a:extLst>
                </a:gridCol>
                <a:gridCol w="2664000">
                  <a:extLst>
                    <a:ext uri="{9D8B030D-6E8A-4147-A177-3AD203B41FA5}">
                      <a16:colId xmlns:a16="http://schemas.microsoft.com/office/drawing/2014/main" val="3852435702"/>
                    </a:ext>
                  </a:extLst>
                </a:gridCol>
                <a:gridCol w="2664000">
                  <a:extLst>
                    <a:ext uri="{9D8B030D-6E8A-4147-A177-3AD203B41FA5}">
                      <a16:colId xmlns:a16="http://schemas.microsoft.com/office/drawing/2014/main" val="2422066082"/>
                    </a:ext>
                  </a:extLst>
                </a:gridCol>
                <a:gridCol w="2088000">
                  <a:extLst>
                    <a:ext uri="{9D8B030D-6E8A-4147-A177-3AD203B41FA5}">
                      <a16:colId xmlns:a16="http://schemas.microsoft.com/office/drawing/2014/main" val="1067676917"/>
                    </a:ext>
                  </a:extLst>
                </a:gridCol>
              </a:tblGrid>
              <a:tr h="135099">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700" b="1">
                          <a:solidFill>
                            <a:schemeClr val="tx1"/>
                          </a:solidFill>
                          <a:latin typeface="Arial" panose="020B0604020202020204" pitchFamily="34" charset="0"/>
                          <a:cs typeface="Arial" panose="020B0604020202020204" pitchFamily="34" charset="0"/>
                        </a:rPr>
                        <a:t>Rank</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04002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790318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793549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8407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75222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0195275"/>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21388"/>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4685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825634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39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17428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817924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354249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535153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072575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011873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315124"/>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85208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588191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490974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19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49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2836176"/>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CA" sz="800" b="1">
                          <a:solidFill>
                            <a:schemeClr val="tx1"/>
                          </a:solidFill>
                          <a:latin typeface="Arial" panose="020B0604020202020204" pitchFamily="34" charset="0"/>
                          <a:cs typeface="Arial" panose="020B0604020202020204" pitchFamily="34" charset="0"/>
                        </a:rPr>
                        <a:t>50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4622941"/>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21</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178635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22</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383020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23</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128465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24</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4341973"/>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25</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52050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26</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3175" cap="flat" cmpd="sng" algn="ctr">
                      <a:noFill/>
                      <a:prstDash val="solid"/>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3609607"/>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27</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6150349"/>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28</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409772"/>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29</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44670"/>
                  </a:ext>
                </a:extLst>
              </a:tr>
              <a:tr h="135099">
                <a:tc>
                  <a:txBody>
                    <a:bodyPr/>
                    <a:lstStyle/>
                    <a:p>
                      <a:pPr algn="ctr"/>
                      <a:r>
                        <a:rPr lang="en-CA" sz="800" b="1">
                          <a:solidFill>
                            <a:schemeClr val="tx1"/>
                          </a:solidFill>
                          <a:latin typeface="Arial" panose="020B0604020202020204" pitchFamily="34" charset="0"/>
                          <a:cs typeface="Arial" panose="020B0604020202020204" pitchFamily="34" charset="0"/>
                        </a:rPr>
                        <a:t>30</a:t>
                      </a: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8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6350" cap="flat" cmpd="sng" algn="ctr">
                      <a:noFill/>
                      <a:prstDash val="dash"/>
                      <a:round/>
                      <a:headEnd type="none" w="med" len="med"/>
                      <a:tailEnd type="none" w="med" len="med"/>
                    </a:lnB>
                    <a:lnTlToBr w="12700" cmpd="sng">
                      <a:noFill/>
                      <a:prstDash val="solid"/>
                    </a:lnTlToBr>
                    <a:lnBlToTr w="12700" cmpd="sng">
                      <a:noFill/>
                      <a:prstDash val="solid"/>
                    </a:lnBlToTr>
                    <a:solidFill>
                      <a:srgbClr val="FFFFFF">
                        <a:alpha val="0"/>
                      </a:srgbClr>
                    </a:solid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endParaRPr lang="en-CA" sz="700" b="1">
                        <a:solidFill>
                          <a:schemeClr val="tx1"/>
                        </a:solidFill>
                        <a:latin typeface="Arial" panose="020B0604020202020204" pitchFamily="34" charset="0"/>
                        <a:cs typeface="Arial" panose="020B0604020202020204" pitchFamily="34" charset="0"/>
                      </a:endParaRPr>
                    </a:p>
                  </a:txBody>
                  <a:tcPr marL="0" marR="0" marT="0" marB="0" anchor="ctr">
                    <a:lnL w="6350" cap="flat" cmpd="sng" algn="ctr">
                      <a:noFill/>
                      <a:prstDash val="dash"/>
                      <a:round/>
                      <a:headEnd type="none" w="med" len="med"/>
                      <a:tailEnd type="none" w="med" len="med"/>
                    </a:lnL>
                    <a:lnR w="6350" cap="flat" cmpd="sng" algn="ctr">
                      <a:noFill/>
                      <a:prstDash val="dash"/>
                      <a:round/>
                      <a:headEnd type="none" w="med" len="med"/>
                      <a:tailEnd type="none" w="med" len="med"/>
                    </a:lnR>
                    <a:lnT w="6350" cap="flat" cmpd="sng" algn="ctr">
                      <a:noFill/>
                      <a:prstDash val="dash"/>
                      <a:round/>
                      <a:headEnd type="none" w="med" len="med"/>
                      <a:tailEnd type="none" w="med" len="med"/>
                    </a:lnT>
                    <a:lnB w="317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585667"/>
                  </a:ext>
                </a:extLst>
              </a:tr>
            </a:tbl>
          </a:graphicData>
        </a:graphic>
      </p:graphicFrame>
      <p:sp>
        <p:nvSpPr>
          <p:cNvPr id="30" name="Oval 29">
            <a:extLst>
              <a:ext uri="{FF2B5EF4-FFF2-40B4-BE49-F238E27FC236}">
                <a16:creationId xmlns:a16="http://schemas.microsoft.com/office/drawing/2014/main" id="{B144F2FF-0311-439C-B8E0-D4D0C78BE2BF}"/>
              </a:ext>
            </a:extLst>
          </p:cNvPr>
          <p:cNvSpPr/>
          <p:nvPr/>
        </p:nvSpPr>
        <p:spPr>
          <a:xfrm>
            <a:off x="214324" y="225661"/>
            <a:ext cx="828000" cy="828000"/>
          </a:xfrm>
          <a:prstGeom prst="ellipse">
            <a:avLst/>
          </a:prstGeom>
          <a:solidFill>
            <a:schemeClr val="bg1"/>
          </a:solidFill>
          <a:ln w="34925">
            <a:solidFill>
              <a:schemeClr val="bg1">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1" name="Graphic 30" descr="Signpost outline">
            <a:extLst>
              <a:ext uri="{FF2B5EF4-FFF2-40B4-BE49-F238E27FC236}">
                <a16:creationId xmlns:a16="http://schemas.microsoft.com/office/drawing/2014/main" id="{7D26E8E6-4A65-4B46-A5ED-C1F9F67AA70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8612" y="311980"/>
            <a:ext cx="699424" cy="699424"/>
          </a:xfrm>
          <a:prstGeom prst="rect">
            <a:avLst/>
          </a:prstGeom>
        </p:spPr>
      </p:pic>
      <p:sp>
        <p:nvSpPr>
          <p:cNvPr id="25" name="Rectangle 24">
            <a:extLst>
              <a:ext uri="{FF2B5EF4-FFF2-40B4-BE49-F238E27FC236}">
                <a16:creationId xmlns:a16="http://schemas.microsoft.com/office/drawing/2014/main" id="{E34664A2-D02E-4E3C-A092-346B09DD61FE}"/>
              </a:ext>
            </a:extLst>
          </p:cNvPr>
          <p:cNvSpPr/>
          <p:nvPr/>
        </p:nvSpPr>
        <p:spPr>
          <a:xfrm>
            <a:off x="357394" y="1183081"/>
            <a:ext cx="11498400" cy="39600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CA"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5" name="Table 3">
            <a:extLst>
              <a:ext uri="{FF2B5EF4-FFF2-40B4-BE49-F238E27FC236}">
                <a16:creationId xmlns:a16="http://schemas.microsoft.com/office/drawing/2014/main" id="{B2905728-084A-4F0E-B227-8E908452B745}"/>
              </a:ext>
            </a:extLst>
          </p:cNvPr>
          <p:cNvGraphicFramePr>
            <a:graphicFrameLocks noGrp="1"/>
          </p:cNvGraphicFramePr>
          <p:nvPr>
            <p:extLst>
              <p:ext uri="{D42A27DB-BD31-4B8C-83A1-F6EECF244321}">
                <p14:modId xmlns:p14="http://schemas.microsoft.com/office/powerpoint/2010/main" val="1738652573"/>
              </p:ext>
            </p:extLst>
          </p:nvPr>
        </p:nvGraphicFramePr>
        <p:xfrm>
          <a:off x="8079129" y="1255081"/>
          <a:ext cx="3664905" cy="252000"/>
        </p:xfrm>
        <a:graphic>
          <a:graphicData uri="http://schemas.openxmlformats.org/drawingml/2006/table">
            <a:tbl>
              <a:tblPr firstRow="1" bandRow="1">
                <a:tableStyleId>{69CF1AB2-1976-4502-BF36-3FF5EA218861}</a:tableStyleId>
              </a:tblPr>
              <a:tblGrid>
                <a:gridCol w="2805781">
                  <a:extLst>
                    <a:ext uri="{9D8B030D-6E8A-4147-A177-3AD203B41FA5}">
                      <a16:colId xmlns:a16="http://schemas.microsoft.com/office/drawing/2014/main" val="2939164955"/>
                    </a:ext>
                  </a:extLst>
                </a:gridCol>
                <a:gridCol w="859124">
                  <a:extLst>
                    <a:ext uri="{9D8B030D-6E8A-4147-A177-3AD203B41FA5}">
                      <a16:colId xmlns:a16="http://schemas.microsoft.com/office/drawing/2014/main" val="1865061668"/>
                    </a:ext>
                  </a:extLst>
                </a:gridCol>
              </a:tblGrid>
              <a:tr h="252000">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Rank in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30 / 50</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3222718"/>
                  </a:ext>
                </a:extLst>
              </a:tr>
            </a:tbl>
          </a:graphicData>
        </a:graphic>
      </p:graphicFrame>
      <p:graphicFrame>
        <p:nvGraphicFramePr>
          <p:cNvPr id="36" name="Table 2">
            <a:extLst>
              <a:ext uri="{FF2B5EF4-FFF2-40B4-BE49-F238E27FC236}">
                <a16:creationId xmlns:a16="http://schemas.microsoft.com/office/drawing/2014/main" id="{6AEEDB5C-D398-4429-8EB4-8BF8A2A5788C}"/>
              </a:ext>
            </a:extLst>
          </p:cNvPr>
          <p:cNvGraphicFramePr>
            <a:graphicFrameLocks noGrp="1"/>
          </p:cNvGraphicFramePr>
          <p:nvPr>
            <p:extLst>
              <p:ext uri="{D42A27DB-BD31-4B8C-83A1-F6EECF244321}">
                <p14:modId xmlns:p14="http://schemas.microsoft.com/office/powerpoint/2010/main" val="4111727067"/>
              </p:ext>
            </p:extLst>
          </p:nvPr>
        </p:nvGraphicFramePr>
        <p:xfrm>
          <a:off x="4039248" y="1253498"/>
          <a:ext cx="2160878" cy="255166"/>
        </p:xfrm>
        <a:graphic>
          <a:graphicData uri="http://schemas.openxmlformats.org/drawingml/2006/table">
            <a:tbl>
              <a:tblPr firstRow="1" bandRow="1">
                <a:tableStyleId>{69CF1AB2-1976-4502-BF36-3FF5EA218861}</a:tableStyleId>
              </a:tblPr>
              <a:tblGrid>
                <a:gridCol w="1656878">
                  <a:extLst>
                    <a:ext uri="{9D8B030D-6E8A-4147-A177-3AD203B41FA5}">
                      <a16:colId xmlns:a16="http://schemas.microsoft.com/office/drawing/2014/main" val="1973694763"/>
                    </a:ext>
                  </a:extLst>
                </a:gridCol>
                <a:gridCol w="504000">
                  <a:extLst>
                    <a:ext uri="{9D8B030D-6E8A-4147-A177-3AD203B41FA5}">
                      <a16:colId xmlns:a16="http://schemas.microsoft.com/office/drawing/2014/main" val="767977775"/>
                    </a:ext>
                  </a:extLst>
                </a:gridCol>
              </a:tblGrid>
              <a:tr h="255166">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BWI Score</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CA" sz="1050" b="1">
                          <a:solidFill>
                            <a:srgbClr val="595959"/>
                          </a:solidFill>
                          <a:latin typeface="Arial" panose="020B0604020202020204" pitchFamily="34" charset="0"/>
                          <a:cs typeface="Arial" panose="020B0604020202020204" pitchFamily="34" charset="0"/>
                        </a:rPr>
                        <a:t>4.03</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24" name="Table 1">
            <a:extLst>
              <a:ext uri="{FF2B5EF4-FFF2-40B4-BE49-F238E27FC236}">
                <a16:creationId xmlns:a16="http://schemas.microsoft.com/office/drawing/2014/main" id="{65D1152F-7CE8-4BF8-8139-931A840ADF37}"/>
              </a:ext>
            </a:extLst>
          </p:cNvPr>
          <p:cNvGraphicFramePr>
            <a:graphicFrameLocks noGrp="1"/>
          </p:cNvGraphicFramePr>
          <p:nvPr>
            <p:extLst>
              <p:ext uri="{D42A27DB-BD31-4B8C-83A1-F6EECF244321}">
                <p14:modId xmlns:p14="http://schemas.microsoft.com/office/powerpoint/2010/main" val="2661032992"/>
              </p:ext>
            </p:extLst>
          </p:nvPr>
        </p:nvGraphicFramePr>
        <p:xfrm>
          <a:off x="438675" y="1251028"/>
          <a:ext cx="3384000" cy="260106"/>
        </p:xfrm>
        <a:graphic>
          <a:graphicData uri="http://schemas.openxmlformats.org/drawingml/2006/table">
            <a:tbl>
              <a:tblPr firstRow="1" bandRow="1">
                <a:tableStyleId>{69CF1AB2-1976-4502-BF36-3FF5EA218861}</a:tableStyleId>
              </a:tblPr>
              <a:tblGrid>
                <a:gridCol w="2880000">
                  <a:extLst>
                    <a:ext uri="{9D8B030D-6E8A-4147-A177-3AD203B41FA5}">
                      <a16:colId xmlns:a16="http://schemas.microsoft.com/office/drawing/2014/main" val="2219399302"/>
                    </a:ext>
                  </a:extLst>
                </a:gridCol>
                <a:gridCol w="504000">
                  <a:extLst>
                    <a:ext uri="{9D8B030D-6E8A-4147-A177-3AD203B41FA5}">
                      <a16:colId xmlns:a16="http://schemas.microsoft.com/office/drawing/2014/main" val="2303815140"/>
                    </a:ext>
                  </a:extLst>
                </a:gridCol>
              </a:tblGrid>
              <a:tr h="260106">
                <a:tc>
                  <a:txBody>
                    <a:bodyPr/>
                    <a:lstStyle/>
                    <a:p>
                      <a:pPr algn="ctr"/>
                      <a:r>
                        <a:rPr lang="en-CA" sz="1050" b="1">
                          <a:solidFill>
                            <a:schemeClr val="bg1"/>
                          </a:solidFill>
                          <a:latin typeface="Arial" panose="020B0604020202020204" pitchFamily="34" charset="0"/>
                          <a:cs typeface="Arial" panose="020B0604020202020204" pitchFamily="34" charset="0"/>
                        </a:rPr>
                        <a:t>Average North America</a:t>
                      </a:r>
                    </a:p>
                  </a:txBody>
                  <a:tcPr marL="0" marR="0" marT="0" marB="0" anchor="ctr">
                    <a:lnL w="6350" cap="flat" cmpd="sng" algn="ctr">
                      <a:solidFill>
                        <a:schemeClr val="tx1">
                          <a:lumMod val="50000"/>
                          <a:lumOff val="50000"/>
                        </a:schemeClr>
                      </a:solidFill>
                      <a:prstDash val="dash"/>
                      <a:round/>
                      <a:headEnd type="none" w="med" len="med"/>
                      <a:tailEnd type="none" w="med" len="med"/>
                    </a:lnL>
                    <a:lnR w="6350" cap="flat" cmpd="sng" algn="ctr">
                      <a:no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algn="ctr"/>
                      <a:r>
                        <a:rPr lang="en-CA" sz="1050" b="1">
                          <a:solidFill>
                            <a:schemeClr val="tx1">
                              <a:lumMod val="65000"/>
                              <a:lumOff val="35000"/>
                            </a:schemeClr>
                          </a:solidFill>
                          <a:latin typeface="Arial" panose="020B0604020202020204" pitchFamily="34" charset="0"/>
                          <a:cs typeface="Arial" panose="020B0604020202020204" pitchFamily="34" charset="0"/>
                        </a:rPr>
                        <a:t>4.04</a:t>
                      </a:r>
                    </a:p>
                  </a:txBody>
                  <a:tcPr marL="0" marR="0" marT="0" marB="0" anchor="ctr">
                    <a:lnL w="6350" cap="flat" cmpd="sng" algn="ctr">
                      <a:noFill/>
                      <a:prstDash val="dash"/>
                      <a:round/>
                      <a:headEnd type="none" w="med" len="med"/>
                      <a:tailEnd type="none" w="med" len="med"/>
                    </a:lnL>
                    <a:lnR w="6350" cap="flat" cmpd="sng" algn="ctr">
                      <a:solidFill>
                        <a:schemeClr val="tx1">
                          <a:lumMod val="50000"/>
                          <a:lumOff val="50000"/>
                        </a:schemeClr>
                      </a:solidFill>
                      <a:prstDash val="dash"/>
                      <a:round/>
                      <a:headEnd type="none" w="med" len="med"/>
                      <a:tailEnd type="none" w="med" len="med"/>
                    </a:lnR>
                    <a:lnT w="6350" cap="flat" cmpd="sng" algn="ctr">
                      <a:solidFill>
                        <a:schemeClr val="tx1">
                          <a:lumMod val="50000"/>
                          <a:lumOff val="50000"/>
                        </a:schemeClr>
                      </a:solidFill>
                      <a:prstDash val="dash"/>
                      <a:round/>
                      <a:headEnd type="none" w="med" len="med"/>
                      <a:tailEnd type="none" w="med" len="med"/>
                    </a:lnT>
                    <a:lnB w="6350" cap="flat" cmpd="sng" algn="ctr">
                      <a:solidFill>
                        <a:schemeClr val="tx1">
                          <a:lumMod val="50000"/>
                          <a:lumOff val="50000"/>
                        </a:schemeClr>
                      </a:solidFill>
                      <a:prstDash val="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2655838"/>
                  </a:ext>
                </a:extLst>
              </a:tr>
            </a:tbl>
          </a:graphicData>
        </a:graphic>
      </p:graphicFrame>
      <p:graphicFrame>
        <p:nvGraphicFramePr>
          <p:cNvPr id="18" name="Chart 1">
            <a:extLst>
              <a:ext uri="{FF2B5EF4-FFF2-40B4-BE49-F238E27FC236}">
                <a16:creationId xmlns:a16="http://schemas.microsoft.com/office/drawing/2014/main" id="{6B0B2AE6-1B7B-454D-9B95-55C225091A86}"/>
              </a:ext>
            </a:extLst>
          </p:cNvPr>
          <p:cNvGraphicFramePr/>
          <p:nvPr>
            <p:extLst>
              <p:ext uri="{D42A27DB-BD31-4B8C-83A1-F6EECF244321}">
                <p14:modId xmlns:p14="http://schemas.microsoft.com/office/powerpoint/2010/main" val="3350110019"/>
              </p:ext>
            </p:extLst>
          </p:nvPr>
        </p:nvGraphicFramePr>
        <p:xfrm>
          <a:off x="710889" y="1660601"/>
          <a:ext cx="2266950" cy="434396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6" name="Chart 4" hidden="1">
            <a:extLst>
              <a:ext uri="{FF2B5EF4-FFF2-40B4-BE49-F238E27FC236}">
                <a16:creationId xmlns:a16="http://schemas.microsoft.com/office/drawing/2014/main" id="{915B4FA9-EBA7-6744-B53A-5E84EEFACBE0}"/>
              </a:ext>
            </a:extLst>
          </p:cNvPr>
          <p:cNvGraphicFramePr/>
          <p:nvPr>
            <p:extLst>
              <p:ext uri="{D42A27DB-BD31-4B8C-83A1-F6EECF244321}">
                <p14:modId xmlns:p14="http://schemas.microsoft.com/office/powerpoint/2010/main" val="4151561818"/>
              </p:ext>
            </p:extLst>
          </p:nvPr>
        </p:nvGraphicFramePr>
        <p:xfrm>
          <a:off x="9637334" y="1660601"/>
          <a:ext cx="2266950" cy="43439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7" name="Chart 3" hidden="1">
            <a:extLst>
              <a:ext uri="{FF2B5EF4-FFF2-40B4-BE49-F238E27FC236}">
                <a16:creationId xmlns:a16="http://schemas.microsoft.com/office/drawing/2014/main" id="{F0706CBE-C4A1-634D-84C0-C15852523845}"/>
              </a:ext>
            </a:extLst>
          </p:cNvPr>
          <p:cNvGraphicFramePr/>
          <p:nvPr>
            <p:extLst>
              <p:ext uri="{D42A27DB-BD31-4B8C-83A1-F6EECF244321}">
                <p14:modId xmlns:p14="http://schemas.microsoft.com/office/powerpoint/2010/main" val="3472972528"/>
              </p:ext>
            </p:extLst>
          </p:nvPr>
        </p:nvGraphicFramePr>
        <p:xfrm>
          <a:off x="6661005" y="1660601"/>
          <a:ext cx="2266950" cy="43439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Chart 2">
            <a:extLst>
              <a:ext uri="{FF2B5EF4-FFF2-40B4-BE49-F238E27FC236}">
                <a16:creationId xmlns:a16="http://schemas.microsoft.com/office/drawing/2014/main" id="{74B7A713-7011-194D-AB8D-FAACEE2DA3F8}"/>
              </a:ext>
            </a:extLst>
          </p:cNvPr>
          <p:cNvGraphicFramePr/>
          <p:nvPr>
            <p:extLst>
              <p:ext uri="{D42A27DB-BD31-4B8C-83A1-F6EECF244321}">
                <p14:modId xmlns:p14="http://schemas.microsoft.com/office/powerpoint/2010/main" val="1253510383"/>
              </p:ext>
            </p:extLst>
          </p:nvPr>
        </p:nvGraphicFramePr>
        <p:xfrm>
          <a:off x="3695472" y="1660601"/>
          <a:ext cx="2266950" cy="4343960"/>
        </p:xfrm>
        <a:graphic>
          <a:graphicData uri="http://schemas.openxmlformats.org/drawingml/2006/chart">
            <c:chart xmlns:c="http://schemas.openxmlformats.org/drawingml/2006/chart" xmlns:r="http://schemas.openxmlformats.org/officeDocument/2006/relationships" r:id="rId7"/>
          </a:graphicData>
        </a:graphic>
      </p:graphicFrame>
      <p:sp>
        <p:nvSpPr>
          <p:cNvPr id="3" name="Slide Number Placeholder 2">
            <a:extLst>
              <a:ext uri="{FF2B5EF4-FFF2-40B4-BE49-F238E27FC236}">
                <a16:creationId xmlns:a16="http://schemas.microsoft.com/office/drawing/2014/main" id="{D9CF7E18-B55F-47AA-89F6-ADD9B311F25D}"/>
              </a:ext>
            </a:extLst>
          </p:cNvPr>
          <p:cNvSpPr>
            <a:spLocks noGrp="1"/>
          </p:cNvSpPr>
          <p:nvPr>
            <p:ph type="sldNum" sz="quarter" idx="4"/>
          </p:nvPr>
        </p:nvSpPr>
        <p:spPr/>
        <p:txBody>
          <a:bodyPr/>
          <a:lstStyle/>
          <a:p>
            <a:fld id="{13DAD56E-802A-2646-A8DB-6610A51D0FC3}" type="slidenum">
              <a:rPr lang="en-US" smtClean="0"/>
              <a:t>99</a:t>
            </a:fld>
            <a:endParaRPr lang="en-US"/>
          </a:p>
        </p:txBody>
      </p:sp>
    </p:spTree>
    <p:extLst>
      <p:ext uri="{BB962C8B-B14F-4D97-AF65-F5344CB8AC3E}">
        <p14:creationId xmlns:p14="http://schemas.microsoft.com/office/powerpoint/2010/main" val="582805471"/>
      </p:ext>
    </p:extLst>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AS_NET" val="4.0.30319.42000"/>
  <p:tag name="AS_OS" val="Microsoft Windows NT 6.2.9200.0"/>
  <p:tag name="AS_RELEASE_DATE" val="2022.03.14"/>
  <p:tag name="AS_TITLE" val="Aspose.Slides for .NET 4.0 Client Profile"/>
  <p:tag name="AS_VERSION" val="22.3"/>
  <p:tag name="EXCLUDEHIDDENSLIDES" val="False"/>
  <p:tag name="NUMBEROFPAGES" val="148"/>
</p:tagLst>
</file>

<file path=ppt/tags/tag2.xml><?xml version="1.0" encoding="utf-8"?>
<p:tagLst xmlns:a="http://schemas.openxmlformats.org/drawingml/2006/main" xmlns:r="http://schemas.openxmlformats.org/officeDocument/2006/relationships" xmlns:p="http://schemas.openxmlformats.org/presentationml/2006/main">
  <p:tag name="E_AT_INFO" val=" "/>
</p:tagLst>
</file>

<file path=ppt/tags/tag3.xml><?xml version="1.0" encoding="utf-8"?>
<p:tagLst xmlns:a="http://schemas.openxmlformats.org/drawingml/2006/main" xmlns:r="http://schemas.openxmlformats.org/officeDocument/2006/relationships" xmlns:p="http://schemas.openxmlformats.org/presentationml/2006/main">
  <p:tag name="E_AT_INFO" val=" "/>
</p:tagLst>
</file>

<file path=ppt/tags/tag4.xml><?xml version="1.0" encoding="utf-8"?>
<p:tagLst xmlns:a="http://schemas.openxmlformats.org/drawingml/2006/main" xmlns:r="http://schemas.openxmlformats.org/officeDocument/2006/relationships" xmlns:p="http://schemas.openxmlformats.org/presentationml/2006/main">
  <p:tag name="E_AT_INFO" val=" "/>
</p:tagLst>
</file>

<file path=ppt/tags/tag5.xml><?xml version="1.0" encoding="utf-8"?>
<p:tagLst xmlns:a="http://schemas.openxmlformats.org/drawingml/2006/main" xmlns:r="http://schemas.openxmlformats.org/officeDocument/2006/relationships" xmlns:p="http://schemas.openxmlformats.org/presentationml/2006/main">
  <p:tag name="E_AT_INFO" val=" "/>
</p:tagLst>
</file>

<file path=ppt/tags/tag6.xml><?xml version="1.0" encoding="utf-8"?>
<p:tagLst xmlns:a="http://schemas.openxmlformats.org/drawingml/2006/main" xmlns:r="http://schemas.openxmlformats.org/officeDocument/2006/relationships" xmlns:p="http://schemas.openxmlformats.org/presentationml/2006/main">
  <p:tag name="E_AT_INFO" val=" "/>
</p:tagLst>
</file>

<file path=ppt/tags/tag7.xml><?xml version="1.0" encoding="utf-8"?>
<p:tagLst xmlns:a="http://schemas.openxmlformats.org/drawingml/2006/main" xmlns:r="http://schemas.openxmlformats.org/officeDocument/2006/relationships" xmlns:p="http://schemas.openxmlformats.org/presentationml/2006/main">
  <p:tag name="E_AT_INFO" val=" "/>
</p:tagLst>
</file>

<file path=ppt/theme/theme1.xml><?xml version="1.0" encoding="utf-8"?>
<a:theme xmlns:a="http://schemas.openxmlformats.org/drawingml/2006/main" name="Thème Office">
  <a:themeElements>
    <a:clrScheme name="ACI COLORS">
      <a:dk1>
        <a:srgbClr val="000000"/>
      </a:dk1>
      <a:lt1>
        <a:srgbClr val="FFFFFF"/>
      </a:lt1>
      <a:dk2>
        <a:srgbClr val="003A8C"/>
      </a:dk2>
      <a:lt2>
        <a:srgbClr val="87C6FF"/>
      </a:lt2>
      <a:accent1>
        <a:srgbClr val="4472C4"/>
      </a:accent1>
      <a:accent2>
        <a:srgbClr val="FFDF00"/>
      </a:accent2>
      <a:accent3>
        <a:srgbClr val="28557C"/>
      </a:accent3>
      <a:accent4>
        <a:srgbClr val="868689"/>
      </a:accent4>
      <a:accent5>
        <a:srgbClr val="C99D56"/>
      </a:accent5>
      <a:accent6>
        <a:srgbClr val="9A004B"/>
      </a:accent6>
      <a:hlink>
        <a:srgbClr val="0563C1"/>
      </a:hlink>
      <a:folHlink>
        <a:srgbClr val="5BAC26"/>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Design 1 - Thin Line">
  <a:themeElements>
    <a:clrScheme name="Custom 12">
      <a:dk1>
        <a:sysClr val="windowText" lastClr="000000"/>
      </a:dk1>
      <a:lt1>
        <a:sysClr val="window" lastClr="FFFFFF"/>
      </a:lt1>
      <a:dk2>
        <a:srgbClr val="003A8C"/>
      </a:dk2>
      <a:lt2>
        <a:srgbClr val="5692C9"/>
      </a:lt2>
      <a:accent1>
        <a:srgbClr val="4472C4"/>
      </a:accent1>
      <a:accent2>
        <a:srgbClr val="654E98"/>
      </a:accent2>
      <a:accent3>
        <a:srgbClr val="70AD47"/>
      </a:accent3>
      <a:accent4>
        <a:srgbClr val="FFDF00"/>
      </a:accent4>
      <a:accent5>
        <a:srgbClr val="4FD0DB"/>
      </a:accent5>
      <a:accent6>
        <a:srgbClr val="9A004B"/>
      </a:accent6>
      <a:hlink>
        <a:srgbClr val="70AD47"/>
      </a:hlink>
      <a:folHlink>
        <a:srgbClr val="FF9933"/>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Calibri Light" panose="020F0302020204030204"/>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Calibri" panose="020F0502020204030204"/>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Calibri Light" panose="020F0302020204030204"/>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Calibri" panose="020F0502020204030204"/>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B2F0892382E27B4D9C3763931635D32C" ma:contentTypeVersion="0" ma:contentTypeDescription="Create a new document." ma:contentTypeScope="" ma:versionID="d98dc2df638e728870b80f453eb2eee7">
  <xsd:schema xmlns:xsd="http://www.w3.org/2001/XMLSchema" xmlns:xs="http://www.w3.org/2001/XMLSchema" xmlns:p="http://schemas.microsoft.com/office/2006/metadata/properties" targetNamespace="http://schemas.microsoft.com/office/2006/metadata/properties" ma:root="true" ma:fieldsID="6834f8c0c0eabdc6c42b2f987c760c09">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4F526AF-87F8-4654-9759-D921E8590415}">
  <ds:schemaRefs>
    <ds:schemaRef ds:uri="http://schemas.microsoft.com/sharepoint/v3/contenttype/forms"/>
  </ds:schemaRefs>
</ds:datastoreItem>
</file>

<file path=customXml/itemProps2.xml><?xml version="1.0" encoding="utf-8"?>
<ds:datastoreItem xmlns:ds="http://schemas.openxmlformats.org/officeDocument/2006/customXml" ds:itemID="{467C6199-F411-4B79-93C5-296C8CAC226D}">
  <ds:schemaRefs>
    <ds:schemaRef ds:uri="http://www.w3.org/XML/1998/namespace"/>
    <ds:schemaRef ds:uri="a3b1498e-f482-49d0-9b46-ddad8435e174"/>
    <ds:schemaRef ds:uri="http://schemas.microsoft.com/office/2006/metadata/properties"/>
    <ds:schemaRef ds:uri="http://purl.org/dc/elements/1.1/"/>
    <ds:schemaRef ds:uri="6b09c47c-3d23-4e62-9502-19a64aec232b"/>
    <ds:schemaRef ds:uri="http://schemas.microsoft.com/office/2006/documentManagement/types"/>
    <ds:schemaRef ds:uri="http://purl.org/dc/dcmitype/"/>
    <ds:schemaRef ds:uri="http://schemas.microsoft.com/office/infopath/2007/PartnerControls"/>
    <ds:schemaRef ds:uri="http://schemas.openxmlformats.org/package/2006/metadata/core-properties"/>
    <ds:schemaRef ds:uri="http://purl.org/dc/terms/"/>
    <ds:schemaRef ds:uri="9fd354e4-2d96-4f82-8262-986f3856b735"/>
    <ds:schemaRef ds:uri="c11a0def-0bad-4926-9078-042f20fac1e7"/>
  </ds:schemaRefs>
</ds:datastoreItem>
</file>

<file path=customXml/itemProps3.xml><?xml version="1.0" encoding="utf-8"?>
<ds:datastoreItem xmlns:ds="http://schemas.openxmlformats.org/officeDocument/2006/customXml" ds:itemID="{E869F986-F988-48DA-BBCB-13DBDA68A999}"/>
</file>

<file path=docProps/app.xml><?xml version="1.0" encoding="utf-8"?>
<Properties xmlns="http://schemas.openxmlformats.org/officeDocument/2006/extended-properties" xmlns:vt="http://schemas.openxmlformats.org/officeDocument/2006/docPropsVTypes">
  <Template>Office Theme</Template>
  <TotalTime>0</TotalTime>
  <Words>27079</Words>
  <Application>Microsoft Office PowerPoint</Application>
  <PresentationFormat>Widescreen</PresentationFormat>
  <Paragraphs>12009</Paragraphs>
  <Slides>149</Slides>
  <Notes>55</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149</vt:i4>
      </vt:variant>
    </vt:vector>
  </HeadingPairs>
  <TitlesOfParts>
    <vt:vector size="158" baseType="lpstr">
      <vt:lpstr>Arial</vt:lpstr>
      <vt:lpstr>Arial Black</vt:lpstr>
      <vt:lpstr>Calibri</vt:lpstr>
      <vt:lpstr>Helvetica</vt:lpstr>
      <vt:lpstr>Times New Roman</vt:lpstr>
      <vt:lpstr>Wingdings</vt:lpstr>
      <vt:lpstr>Wingdings 2</vt:lpstr>
      <vt:lpstr>Thème Office</vt:lpstr>
      <vt:lpstr>1_Design 1 - Thin Line</vt:lpstr>
      <vt:lpstr>ASQ Departures Passenger Satisfaction Report</vt:lpstr>
      <vt:lpstr>BWI – Benchmark Performance Table of Contents (1/3)</vt:lpstr>
      <vt:lpstr>BWI – Benchmark Performance Table of Contents (2/3)</vt:lpstr>
      <vt:lpstr>BWI – Benchmark Performance Table of Contents (3/3)</vt:lpstr>
      <vt:lpstr>BWI – Benchmark Performance Key Highlights – Q2 2023</vt:lpstr>
      <vt:lpstr>Methodology at a Glance</vt:lpstr>
      <vt:lpstr>Methodology at a Glance Objective of the Programme </vt:lpstr>
      <vt:lpstr>Methodology at a Glance Approach and Questionnaire</vt:lpstr>
      <vt:lpstr>Methodology at a Glance Data Analysis</vt:lpstr>
      <vt:lpstr>Methodology at a Glance Data Processing</vt:lpstr>
      <vt:lpstr>Methodology at a Glance Confidentiality of Results – Terms &amp; Conditions</vt:lpstr>
      <vt:lpstr>Methodology at a Glance Participating Airports – Q2 2023 (1/3)</vt:lpstr>
      <vt:lpstr>Methodology at a Glance Participating Airports – Q2 2023 (2/3)</vt:lpstr>
      <vt:lpstr>Methodology at a Glance Participating Airports – Q2 2023 (3/3)</vt:lpstr>
      <vt:lpstr>Methodology at a Glance Customized Panel Airports – Q2 2023</vt:lpstr>
      <vt:lpstr>Methodology at a Glance Number of Respondents by Rated Items – Q2 2023</vt:lpstr>
      <vt:lpstr>PowerPoint Presentation</vt:lpstr>
      <vt:lpstr>Passenger Profile Demographics</vt:lpstr>
      <vt:lpstr>Passenger Profile Travel Behavior</vt:lpstr>
      <vt:lpstr>Passenger Profile Travel Profile</vt:lpstr>
      <vt:lpstr>PowerPoint Presentation</vt:lpstr>
      <vt:lpstr>BWI – Ranking Amongst ASQ Global Airports Summary of the Performance vs ASQ Global</vt:lpstr>
      <vt:lpstr>BWI – Ranking Amongst ASQ Global Airports How to Interpret the Following Pages</vt:lpstr>
      <vt:lpstr>BWI – Ranking Amongst ASQ Global Airports Overall Experience – Leaders (1/4)</vt:lpstr>
      <vt:lpstr>BWI – Ranking Amongst ASQ Global Airports Overall Experience – Performers (2/4)</vt:lpstr>
      <vt:lpstr>BWI – Ranking Amongst ASQ Global Airports Overall Experience – Pursuers (3/4)</vt:lpstr>
      <vt:lpstr>BWI – Ranking Amongst ASQ Global Airports Overall Experience – Followers (4/4)</vt:lpstr>
      <vt:lpstr>BWI – Ranking Amongst ASQ Global Airports Overall Satisfaction – Leaders (1/4)</vt:lpstr>
      <vt:lpstr>BWI – Ranking Amongst ASQ Global Airports Overall Satisfaction – Performers (2/4)</vt:lpstr>
      <vt:lpstr>BWI – Ranking Amongst ASQ Global Airports Overall Satisfaction – Pursuers (3/4)</vt:lpstr>
      <vt:lpstr>BWI – Ranking Amongst ASQ Global Airports Overall Satisfaction – Followers (4/4)</vt:lpstr>
      <vt:lpstr>PowerPoint Presentation</vt:lpstr>
      <vt:lpstr>BWI – Ranking Within the Customized Panel Summary of the Performance vs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BWI – Ranking Within the Customized Panel</vt:lpstr>
      <vt:lpstr>PowerPoint Presentation</vt:lpstr>
      <vt:lpstr>BWI – Ranking Within North America Summary of the Performance vs the Region</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BWI – Ranking Within North America</vt:lpstr>
      <vt:lpstr>PowerPoint Presentation</vt:lpstr>
      <vt:lpstr>BWI – Ranking Amongst Airports of 25-40M Summary of the Performance vs Airports of the Same Size</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BWI – Ranking Amongst Airports of 25-40M</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BWI – Benchmark Performance
Q2 2023</dc:title>
  <dc:creator>ACI Report Generator, v2.0.8585.16205</dc:creator>
  <cp:lastModifiedBy>Trey Hanna</cp:lastModifiedBy>
  <cp:revision>1447</cp:revision>
  <cp:lastPrinted>2021-08-25T19:38:22Z</cp:lastPrinted>
  <dcterms:created xsi:type="dcterms:W3CDTF">2017-10-02T18:10:51Z</dcterms:created>
  <dcterms:modified xsi:type="dcterms:W3CDTF">2023-08-08T14:56:56Z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0x010100B2F0892382E27B4D9C3763931635D32C</vt:lpwstr>
  </property>
  <property fmtid="{D5CDD505-2E9C-101B-9397-08002B2CF9AE}" pid="3" name="ASQDocumentCategory">
    <vt:lpwstr>24;#Benchmark Performance Report|8d7ea53a-16d5-4af7-a12e-2d946b58ee9b</vt:lpwstr>
  </property>
  <property fmtid="{D5CDD505-2E9C-101B-9397-08002B2CF9AE}" pid="4" name="ASQProgram">
    <vt:lpwstr>1;#Departures|90f2cf14-e75e-4849-9a5a-1eb0a70d748e</vt:lpwstr>
  </property>
  <property fmtid="{D5CDD505-2E9C-101B-9397-08002B2CF9AE}" pid="5" name="ASQDocumentYear">
    <vt:lpwstr>43;#2023|d857cf70-bf95-4c35-b46a-6b51c0d53bbe</vt:lpwstr>
  </property>
  <property fmtid="{D5CDD505-2E9C-101B-9397-08002B2CF9AE}" pid="6" name="ASQDocumentPeriod">
    <vt:lpwstr>21;#Q2|36fec6c2-7bef-41f5-9923-b6da54afef76</vt:lpwstr>
  </property>
</Properties>
</file>