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6"/>
  </p:notesMasterIdLst>
  <p:sldIdLst>
    <p:sldId id="311" r:id="rId3"/>
    <p:sldId id="362" r:id="rId4"/>
    <p:sldId id="3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699"/>
    <a:srgbClr val="678CCF"/>
    <a:srgbClr val="0053FA"/>
    <a:srgbClr val="8BC167"/>
    <a:srgbClr val="3FCDFF"/>
    <a:srgbClr val="FFC000"/>
    <a:srgbClr val="EA0000"/>
    <a:srgbClr val="FFDD71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192B4-E787-4A47-B5EF-137CFA864C2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E7B80-8C65-42FC-8DE4-F4886ADC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4775F871-0899-4C30-9551-ACB932A38AD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380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0AE5-8F03-4C96-A38C-B37EECC07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12CDF-BED1-4595-942F-9290E5B2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62A8-B78B-4987-8554-AE29F382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2D0B2-E3D7-46C3-B917-DB47A463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9E98-7405-4704-B7CC-9BDCFA2B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F662-E43B-464A-B1E5-4BCCDC95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FF195-16AD-4FE1-ACF7-9FC8488EA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7801-710B-4ED0-BC8F-15709A1B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0CDE-492D-440E-A832-C40B6DFB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791C-9BE5-4948-A036-41A4318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5BEB7-2253-4072-8C9F-B500BA27C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AA5DA-6812-4355-9E18-7B4831899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FBAB-8CF1-480F-9222-07FDA01A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16CC-6562-49D3-B05E-0C39F8FF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B672-651F-4F9E-A403-4A53076F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3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8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8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1414-60D8-4986-8AA8-C978B03E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186B-6F35-4832-8019-16A2EB36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B939E-A1EF-4877-9E97-70826ABC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63E3-4B8E-4351-BE95-093F55FA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28EDF-CA5B-433E-B5BA-3B6B42E6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4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2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78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5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0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1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E9F4-410F-4717-B1B0-198B9A8D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BF517-3694-42F9-B823-F5A800320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E130C-42DC-4EE5-A54B-35D080DF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FBFA3-F79F-4143-A762-9659D420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CE94-7A05-4BC4-937E-2280781A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68B6-0155-4AB8-84C2-EBBDA626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C03FA-5020-4C8E-88A7-F1EEF72B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0CA95-7587-466C-A668-4BDF6EAE9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D7E0-387D-40DF-8CDC-0E8386BC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D3484-ABB4-4144-8B93-F209ABA3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1F62D-328B-49A7-B065-7B839AB0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06BB-ADB8-459F-99FB-76BD0098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1AF80-5C3E-4AE7-9FDF-203777CA2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A4B93-25B8-46A6-8323-E79E951C8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ED827-9327-409D-8C8D-D721466FF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B23E7-D84E-4F26-93B4-E1C43A6FA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66F7-E4D6-4797-8F77-E3081E4E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0BAD7-25A8-487A-A718-FC01364D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EA404-B645-47E3-97C3-B8DE47A9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1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68B2-1E50-4363-8C02-F01552A1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C7D75-213C-49D6-9A4B-E4F3D907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3C6D7-4611-4C42-8D5C-2AA81086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F2949-FE06-4537-BEF7-EF90E65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D971F-3A0A-4EEE-9705-27D424FF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954D3-E030-4B01-8FA5-699DB698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75EEB-BA7F-4877-8F68-6C12C950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0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B7EA-3999-4103-8E56-BCF577E0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F68B-AE3C-43CB-B000-F65F81A46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56D86-8DB2-4EF3-9C73-736C8B8F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89CBB-B302-46A1-A8A2-0D5890DA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6AB44-6F7B-4CC1-9CC1-5267980B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6C64F-C5EC-4374-9E84-6502D352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831E8-3EC2-4994-92E7-715C0D3E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81786-8AFB-416F-946B-F51AD03DB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35B47-FF87-4CF1-943D-CE21DA76A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BE4F7-BC28-4DF8-918C-FCBBE290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2099B-BA5F-4A13-81D7-B83AB499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07246-6C8F-49A9-A822-49A88460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48AF1-917B-4101-A1D0-F6C667B8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DE82-4F51-4759-9048-D8F9B5D97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9254-D672-45E2-BC07-6723683FA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4F25-FDE9-4779-BA7C-1A68A6F9E477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F96FA-AEBE-455A-86B3-7A7352702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CE04-2CD1-4994-89B5-6EA89883C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2126-CE6A-40F5-ACEC-F721B2C0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8F5F0B1-7FF8-41BB-A1D9-66B2201056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6EBF805-6F23-48CA-B1D2-EC33E560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4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31" Type="http://schemas.microsoft.com/office/2007/relationships/hdphoto" Target="../media/hdphoto14.wdp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microsoft.com/office/2007/relationships/hdphoto" Target="../media/hdphoto12.wdp"/><Relationship Id="rId3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94B0-154B-4FD4-9D47-DDC2D61CE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206" y="4937021"/>
            <a:ext cx="11771588" cy="1066801"/>
          </a:xfrm>
        </p:spPr>
        <p:txBody>
          <a:bodyPr>
            <a:normAutofit fontScale="90000"/>
          </a:bodyPr>
          <a:lstStyle/>
          <a:p>
            <a:r>
              <a:rPr lang="en-US" dirty="0"/>
              <a:t>AIRLINE GATE UTILIZATION &amp;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FE8D1-AED3-443B-8453-D3472AEA6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918" y="6064000"/>
            <a:ext cx="10825655" cy="722243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/>
              <a:t>MDOT-AC-2023 </a:t>
            </a:r>
            <a:br>
              <a:rPr lang="en-US" dirty="0"/>
            </a:br>
            <a:r>
              <a:rPr lang="en-US" dirty="0"/>
              <a:t>General Information No.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69E44-86F5-4A55-89F3-3FA6E2C8E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b="18266"/>
          <a:stretch/>
        </p:blipFill>
        <p:spPr>
          <a:xfrm>
            <a:off x="20" y="-1"/>
            <a:ext cx="12191980" cy="47182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E9A2ED2-5BC2-4AA0-B5DC-349405B14F19}"/>
              </a:ext>
            </a:extLst>
          </p:cNvPr>
          <p:cNvSpPr txBox="1">
            <a:spLocks/>
          </p:cNvSpPr>
          <p:nvPr/>
        </p:nvSpPr>
        <p:spPr>
          <a:xfrm>
            <a:off x="513407" y="4778381"/>
            <a:ext cx="10825655" cy="3927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100" b="0" i="0" u="none" strike="noStrike" kern="12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Baltimore-Washington international Thurgood marshall airport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A50F4-B722-4A99-8E23-780E3A32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4" y="6033382"/>
            <a:ext cx="4333461" cy="7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E5F081A-E023-40C0-81EA-D242DC3E4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/>
          <a:stretch/>
        </p:blipFill>
        <p:spPr>
          <a:xfrm>
            <a:off x="-26294" y="-36100"/>
            <a:ext cx="12239095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2CC1FC0-1EA7-4E1C-8D87-CB952B4EFD6F}"/>
              </a:ext>
            </a:extLst>
          </p:cNvPr>
          <p:cNvGrpSpPr/>
          <p:nvPr/>
        </p:nvGrpSpPr>
        <p:grpSpPr>
          <a:xfrm>
            <a:off x="9016615" y="4727013"/>
            <a:ext cx="2849002" cy="924367"/>
            <a:chOff x="2094468" y="2839737"/>
            <a:chExt cx="2849002" cy="9243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BF0133-75FA-4B70-9017-1FADB5A93664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F3C0C09-EBA2-46AB-B320-7EE9B03C45E7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1538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7F4FBC-93D9-48E6-857C-BFAF99EC3416}"/>
                </a:ext>
              </a:extLst>
            </p:cNvPr>
            <p:cNvSpPr/>
            <p:nvPr/>
          </p:nvSpPr>
          <p:spPr>
            <a:xfrm>
              <a:off x="2096939" y="3056218"/>
              <a:ext cx="2846531" cy="707886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A1-A16  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Southwest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0" dirty="0">
                <a:solidFill>
                  <a:srgbClr val="ED7D31"/>
                </a:solidFill>
                <a:latin typeface="Century Gothic" panose="020B0502020202020204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A1-A5 are 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currently closed </a:t>
              </a: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during expansion 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of </a:t>
              </a:r>
              <a:r>
                <a:rPr kumimoji="0" lang="en-US" sz="1000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the A/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 Core.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1F3D2C-966C-4976-8F0C-D1D3D4B6BCCD}"/>
              </a:ext>
            </a:extLst>
          </p:cNvPr>
          <p:cNvGrpSpPr/>
          <p:nvPr/>
        </p:nvGrpSpPr>
        <p:grpSpPr>
          <a:xfrm>
            <a:off x="731594" y="4714900"/>
            <a:ext cx="3464888" cy="1739975"/>
            <a:chOff x="2094468" y="2839737"/>
            <a:chExt cx="3464888" cy="1739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40D930-05BB-4390-9F1D-ADABC7CD2CCD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E84B08A-AB86-43AA-ADC6-81BD53A9065B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2139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1ED7D-C41D-4C4B-B55B-D1AD8D76C326}"/>
                </a:ext>
              </a:extLst>
            </p:cNvPr>
            <p:cNvSpPr/>
            <p:nvPr/>
          </p:nvSpPr>
          <p:spPr>
            <a:xfrm>
              <a:off x="2096940" y="3056218"/>
              <a:ext cx="3462416" cy="1523494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All Gates are common use gates.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Gates E7 and E9-12 are arrivals only.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E1 Common Use (British Airways)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E3 and E6 (AMC (military flights))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Century Gothic" panose="020B0502020202020204"/>
                </a:rPr>
                <a:t>Gate E4 Common Use (Icelandair)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>
                  <a:solidFill>
                    <a:schemeClr val="bg1"/>
                  </a:solidFill>
                  <a:latin typeface="Century Gothic" panose="020B0502020202020204"/>
                </a:rPr>
                <a:t>Gate E5 Common Use (Air Senegal)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E6 Common Use (</a:t>
              </a:r>
              <a:r>
                <a:rPr lang="en-US" sz="900" kern="0" dirty="0">
                  <a:solidFill>
                    <a:schemeClr val="bg1"/>
                  </a:solidFill>
                  <a:latin typeface="Century Gothic" panose="020B0502020202020204"/>
                </a:rPr>
                <a:t>Condor)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E8 Common Use (PLAY)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2EBC94-DDDE-4634-A1B3-81467533FE74}"/>
              </a:ext>
            </a:extLst>
          </p:cNvPr>
          <p:cNvGrpSpPr/>
          <p:nvPr/>
        </p:nvGrpSpPr>
        <p:grpSpPr>
          <a:xfrm>
            <a:off x="676581" y="840243"/>
            <a:ext cx="3248134" cy="3046248"/>
            <a:chOff x="2094468" y="2839737"/>
            <a:chExt cx="3248134" cy="358543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11732D-A1DA-40FF-A55B-FE49DA31900B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D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16C16DB-7EFD-43DB-92D7-1BE9CDAFCC56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1820361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993FF7-304C-40DC-9329-39CD63CFDB6C}"/>
                </a:ext>
              </a:extLst>
            </p:cNvPr>
            <p:cNvSpPr/>
            <p:nvPr/>
          </p:nvSpPr>
          <p:spPr>
            <a:xfrm>
              <a:off x="2096939" y="3056218"/>
              <a:ext cx="3245663" cy="336895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914377"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D2  JetBlue</a:t>
              </a:r>
            </a:p>
            <a:p>
              <a:pPr defTabSz="914377">
                <a:defRPr/>
              </a:pPr>
              <a:r>
                <a:rPr lang="en-US" sz="1000" kern="0" dirty="0">
                  <a:solidFill>
                    <a:srgbClr val="A365D1"/>
                  </a:solidFill>
                  <a:latin typeface="Century Gothic" panose="020B0502020202020204"/>
                </a:rPr>
                <a:t>Gate D4  Frontier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365D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59DD8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D8, D10-12, D14  Spirit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06FC4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D13, D15, D16  United</a:t>
              </a:r>
            </a:p>
            <a:p>
              <a:pPr defTabSz="914377">
                <a:defRPr/>
              </a:pPr>
              <a:r>
                <a:rPr lang="en-US" sz="1000" kern="0" dirty="0">
                  <a:solidFill>
                    <a:srgbClr val="FFDD71"/>
                  </a:solidFill>
                  <a:latin typeface="Century Gothic" panose="020B0502020202020204"/>
                </a:rPr>
                <a:t>Gate D20 Alaska Airlines</a:t>
              </a:r>
            </a:p>
            <a:p>
              <a:pPr defTabSz="914377">
                <a:defRPr/>
              </a:pPr>
              <a:r>
                <a:rPr lang="en-US" sz="1000" kern="0" dirty="0">
                  <a:solidFill>
                    <a:schemeClr val="accent6"/>
                  </a:solidFill>
                  <a:latin typeface="Century Gothic" panose="020B0502020202020204"/>
                </a:rPr>
                <a:t>Gates 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D23-26, D29  Delta</a:t>
              </a:r>
            </a:p>
            <a:p>
              <a:pPr defTabSz="914377">
                <a:defRPr/>
              </a:pPr>
              <a:endParaRPr lang="en-US" sz="1000" kern="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</a:endParaRPr>
            </a:p>
            <a:p>
              <a:pPr defTabSz="914377"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Gates D1 Common Use (AMC)</a:t>
              </a:r>
            </a:p>
            <a:p>
              <a:pPr defTabSz="914377"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 D3 Common Use </a:t>
              </a:r>
            </a:p>
            <a:p>
              <a:pPr defTabSz="914377">
                <a:defRPr/>
              </a:pPr>
              <a:r>
                <a:rPr lang="en-US" sz="1000" kern="0">
                  <a:solidFill>
                    <a:schemeClr val="bg1"/>
                  </a:solidFill>
                  <a:latin typeface="Century Gothic" panose="020B0502020202020204"/>
                </a:rPr>
                <a:t>Gate </a:t>
              </a: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D5  Common Use (Sun Country)</a:t>
              </a:r>
            </a:p>
            <a:p>
              <a:pPr defTabSz="914377"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 D7 Common Use  (Air Canada)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D21 </a:t>
              </a: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Common Use  (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Allegiant)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 D22 Common Use (Alaska, </a:t>
              </a:r>
              <a:r>
                <a:rPr lang="en-US" sz="1000" kern="0" dirty="0" err="1">
                  <a:solidFill>
                    <a:schemeClr val="bg1"/>
                  </a:solidFill>
                  <a:latin typeface="Century Gothic" panose="020B0502020202020204"/>
                </a:rPr>
                <a:t>Avelo</a:t>
              </a: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0" dirty="0">
                <a:solidFill>
                  <a:schemeClr val="bg1"/>
                </a:solidFill>
                <a:latin typeface="Century Gothic" panose="020B0502020202020204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Commuter Gates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Gate 36 Common Use (Boutique)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 37 Common Use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>
                  <a:solidFill>
                    <a:schemeClr val="bg1"/>
                  </a:solidFill>
                  <a:latin typeface="Century Gothic" panose="020B0502020202020204"/>
                </a:rPr>
                <a:t>All other commuter gates closed.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E37AE3-5F82-4C4C-AD85-2E0E63FE71B1}"/>
              </a:ext>
            </a:extLst>
          </p:cNvPr>
          <p:cNvGrpSpPr/>
          <p:nvPr/>
        </p:nvGrpSpPr>
        <p:grpSpPr>
          <a:xfrm>
            <a:off x="6830922" y="603132"/>
            <a:ext cx="3169596" cy="967751"/>
            <a:chOff x="4289492" y="2253673"/>
            <a:chExt cx="3169596" cy="9677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7AE395-8742-48FD-8AFB-0B6FB5D3F4FA}"/>
                </a:ext>
              </a:extLst>
            </p:cNvPr>
            <p:cNvGrpSpPr/>
            <p:nvPr/>
          </p:nvGrpSpPr>
          <p:grpSpPr>
            <a:xfrm>
              <a:off x="4610086" y="2297057"/>
              <a:ext cx="2849002" cy="924367"/>
              <a:chOff x="2094468" y="2839737"/>
              <a:chExt cx="2849002" cy="92436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EF9CDA-7B0D-490A-A969-CA30F01B79D1}"/>
                  </a:ext>
                </a:extLst>
              </p:cNvPr>
              <p:cNvSpPr txBox="1"/>
              <p:nvPr/>
            </p:nvSpPr>
            <p:spPr bwMode="auto">
              <a:xfrm>
                <a:off x="2148087" y="2839737"/>
                <a:ext cx="211102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MT Black" pitchFamily="2" charset="0"/>
                    <a:ea typeface="+mn-ea"/>
                    <a:cs typeface="+mn-cs"/>
                  </a:rPr>
                  <a:t>CONCOURSE C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58C52E-04D6-4C37-A27F-D50C0ACDE9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4468" y="2877347"/>
                <a:ext cx="0" cy="815387"/>
              </a:xfrm>
              <a:prstGeom prst="line">
                <a:avLst/>
              </a:prstGeom>
              <a:noFill/>
              <a:ln w="12700" cap="flat" cmpd="sng" algn="ctr">
                <a:solidFill>
                  <a:srgbClr val="F2F2F2">
                    <a:lumMod val="10000"/>
                  </a:srgbClr>
                </a:solidFill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CCF31E-3014-48AC-9CE6-C12E3927B434}"/>
                  </a:ext>
                </a:extLst>
              </p:cNvPr>
              <p:cNvSpPr/>
              <p:nvPr/>
            </p:nvSpPr>
            <p:spPr>
              <a:xfrm>
                <a:off x="2096939" y="3056218"/>
                <a:ext cx="2846531" cy="707886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lvl="0" defTabSz="914377"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A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Gates </a:t>
                </a:r>
                <a:r>
                  <a:rPr lang="en-US" sz="1000" kern="0" dirty="0">
                    <a:solidFill>
                      <a:srgbClr val="EA0000"/>
                    </a:solidFill>
                    <a:latin typeface="Century Gothic" panose="020B0502020202020204"/>
                  </a:rPr>
                  <a:t>C1, C3-5, C7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A0000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American Airlines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0" dirty="0">
                    <a:solidFill>
                      <a:schemeClr val="bg1"/>
                    </a:solidFill>
                    <a:latin typeface="Century Gothic" panose="020B0502020202020204"/>
                  </a:rPr>
                  <a:t>Gate C2 Common Use (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Contour Air)</a:t>
                </a: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Gate C6 </a:t>
                </a:r>
                <a:r>
                  <a:rPr lang="en-US" sz="1000" kern="0" dirty="0">
                    <a:solidFill>
                      <a:schemeClr val="bg1"/>
                    </a:solidFill>
                    <a:latin typeface="Century Gothic" panose="020B0502020202020204"/>
                  </a:rPr>
                  <a:t>Common Use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0" dirty="0">
                    <a:solidFill>
                      <a:schemeClr val="accent2"/>
                    </a:solidFill>
                    <a:latin typeface="Century Gothic" panose="020B0502020202020204"/>
                  </a:rPr>
                  <a:t>Gates C8-C14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rPr>
                  <a:t>Southwest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039CB9D-958C-455E-9315-91F7B0255CCE}"/>
                </a:ext>
              </a:extLst>
            </p:cNvPr>
            <p:cNvSpPr/>
            <p:nvPr/>
          </p:nvSpPr>
          <p:spPr>
            <a:xfrm>
              <a:off x="4289492" y="225367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687BA6-B92D-472E-A775-3B260A8E22D7}"/>
              </a:ext>
            </a:extLst>
          </p:cNvPr>
          <p:cNvGrpSpPr/>
          <p:nvPr/>
        </p:nvGrpSpPr>
        <p:grpSpPr>
          <a:xfrm>
            <a:off x="8991739" y="2305334"/>
            <a:ext cx="2849002" cy="852997"/>
            <a:chOff x="2094468" y="2839737"/>
            <a:chExt cx="2849002" cy="852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FEFDC4-9D46-48E2-AD2F-31CEFA333F61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2363F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DB43C5-A6D8-4C6C-A4A9-FF7C8B12813E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1538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C483B60-DEA9-45D1-A0EC-D034BB4CF598}"/>
                </a:ext>
              </a:extLst>
            </p:cNvPr>
            <p:cNvSpPr/>
            <p:nvPr/>
          </p:nvSpPr>
          <p:spPr>
            <a:xfrm>
              <a:off x="2096939" y="3056218"/>
              <a:ext cx="2846531" cy="24622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>
                  <a:solidFill>
                    <a:schemeClr val="accent2"/>
                  </a:solidFill>
                  <a:latin typeface="Century Gothic" panose="020B0502020202020204"/>
                </a:rPr>
                <a:t>Gates </a:t>
              </a:r>
              <a:r>
                <a:rPr lang="en-US" sz="1000" kern="0" dirty="0">
                  <a:solidFill>
                    <a:schemeClr val="accent2"/>
                  </a:solidFill>
                  <a:latin typeface="Century Gothic" panose="020B0502020202020204"/>
                </a:rPr>
                <a:t>B2-B15  </a:t>
              </a: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Southwest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601DEAE-47C9-48FD-80D3-56866987FB3E}"/>
              </a:ext>
            </a:extLst>
          </p:cNvPr>
          <p:cNvSpPr/>
          <p:nvPr/>
        </p:nvSpPr>
        <p:spPr>
          <a:xfrm>
            <a:off x="-54886" y="238107"/>
            <a:ext cx="12246885" cy="2621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C8BBBA-88E0-444C-BDB5-B80204530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" y="106473"/>
            <a:ext cx="935283" cy="68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6B0F01B4-EF25-4DD5-B0AA-F8C6ACAB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2" y="41854"/>
            <a:ext cx="10682505" cy="6457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Century Gothic" panose="020B0502020202020204" pitchFamily="34" charset="0"/>
              </a:rPr>
              <a:t>AIRLINE GATE ASSIGNMENTS AS OF MAY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55" name="Footer Placeholder 5">
            <a:extLst>
              <a:ext uri="{FF2B5EF4-FFF2-40B4-BE49-F238E27FC236}">
                <a16:creationId xmlns:a16="http://schemas.microsoft.com/office/drawing/2014/main" id="{BB1B121E-0647-40C2-86E0-A8B69544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16" y="6490370"/>
            <a:ext cx="2276289" cy="417032"/>
          </a:xfrm>
        </p:spPr>
        <p:txBody>
          <a:bodyPr/>
          <a:lstStyle/>
          <a:p>
            <a:r>
              <a:rPr lang="en-US" dirty="0"/>
              <a:t>MDOT-AC-2023</a:t>
            </a:r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CD0627B7-D75F-4314-9F53-759B65A8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0034" y="6492875"/>
            <a:ext cx="551167" cy="365125"/>
          </a:xfrm>
        </p:spPr>
        <p:txBody>
          <a:bodyPr/>
          <a:lstStyle/>
          <a:p>
            <a:fld id="{5658795B-1690-4A10-86DF-4D232498001E}" type="slidenum">
              <a:rPr lang="en-US" smtClean="0"/>
              <a:t>2</a:t>
            </a:fld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A59DDB-79EB-4CB1-8D20-AE3DCA14C090}"/>
              </a:ext>
            </a:extLst>
          </p:cNvPr>
          <p:cNvSpPr/>
          <p:nvPr/>
        </p:nvSpPr>
        <p:spPr>
          <a:xfrm>
            <a:off x="8866486" y="6636631"/>
            <a:ext cx="28465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Gate assignments are current as of May </a:t>
            </a:r>
            <a:r>
              <a:rPr lang="en-US" sz="800" dirty="0">
                <a:solidFill>
                  <a:schemeClr val="bg1"/>
                </a:solidFill>
              </a:rPr>
              <a:t>2022.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80BE139-54E7-41A1-BB9D-C2C737809D74}"/>
              </a:ext>
            </a:extLst>
          </p:cNvPr>
          <p:cNvSpPr/>
          <p:nvPr/>
        </p:nvSpPr>
        <p:spPr>
          <a:xfrm>
            <a:off x="6734554" y="1230973"/>
            <a:ext cx="228599" cy="21821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/>
              <a:t>C14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C1070A-91C7-4015-B336-085500820710}"/>
              </a:ext>
            </a:extLst>
          </p:cNvPr>
          <p:cNvGrpSpPr/>
          <p:nvPr/>
        </p:nvGrpSpPr>
        <p:grpSpPr>
          <a:xfrm>
            <a:off x="3234425" y="1364305"/>
            <a:ext cx="5548822" cy="5202432"/>
            <a:chOff x="3234425" y="1364305"/>
            <a:chExt cx="5548822" cy="520243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9FFC782-B587-4E27-B29A-65FCFAA30583}"/>
                </a:ext>
              </a:extLst>
            </p:cNvPr>
            <p:cNvGrpSpPr/>
            <p:nvPr/>
          </p:nvGrpSpPr>
          <p:grpSpPr>
            <a:xfrm>
              <a:off x="3383520" y="1470572"/>
              <a:ext cx="5201227" cy="4914641"/>
              <a:chOff x="2469832" y="2633"/>
              <a:chExt cx="7252335" cy="685273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0AFBA6C2-8F91-49A6-91D7-EDB291BB5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69832" y="2633"/>
                <a:ext cx="7252335" cy="6852735"/>
              </a:xfrm>
              <a:prstGeom prst="rect">
                <a:avLst/>
              </a:prstGeom>
            </p:spPr>
          </p:pic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86A891B-D0C7-4588-B797-2AE73AF26219}"/>
                  </a:ext>
                </a:extLst>
              </p:cNvPr>
              <p:cNvCxnSpPr/>
              <p:nvPr/>
            </p:nvCxnSpPr>
            <p:spPr>
              <a:xfrm>
                <a:off x="6339839" y="3429000"/>
                <a:ext cx="0" cy="1839686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9BEBDDE-E483-4D9B-906B-B3ADB6589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927" y="3429000"/>
                <a:ext cx="0" cy="1626394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9EE2593-7831-494C-9A59-699776F8BC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7769" y="3374519"/>
                <a:ext cx="43702" cy="51163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4E8AE75-0F24-4452-A484-CBB61FBAD0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3925" y="3374519"/>
                <a:ext cx="44241" cy="44523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3634849-918C-49A6-8015-E4DC9A9EB47F}"/>
                </a:ext>
              </a:extLst>
            </p:cNvPr>
            <p:cNvSpPr/>
            <p:nvPr/>
          </p:nvSpPr>
          <p:spPr>
            <a:xfrm>
              <a:off x="8554647" y="3278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B2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3C1B7B5-6347-4B24-8B4A-79B689033242}"/>
                </a:ext>
              </a:extLst>
            </p:cNvPr>
            <p:cNvSpPr/>
            <p:nvPr/>
          </p:nvSpPr>
          <p:spPr>
            <a:xfrm>
              <a:off x="8554647" y="3020915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B4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3460FFE-2F82-4772-AA4C-2F3FE4FA4A99}"/>
                </a:ext>
              </a:extLst>
            </p:cNvPr>
            <p:cNvSpPr/>
            <p:nvPr/>
          </p:nvSpPr>
          <p:spPr>
            <a:xfrm>
              <a:off x="8554647" y="276226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B6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89ADD8-79B0-4D36-8EC8-F2D93012BD04}"/>
                </a:ext>
              </a:extLst>
            </p:cNvPr>
            <p:cNvSpPr/>
            <p:nvPr/>
          </p:nvSpPr>
          <p:spPr>
            <a:xfrm>
              <a:off x="8554647" y="2502515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B8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A75733D-7479-434E-BD7B-37110B746ED9}"/>
                </a:ext>
              </a:extLst>
            </p:cNvPr>
            <p:cNvSpPr/>
            <p:nvPr/>
          </p:nvSpPr>
          <p:spPr>
            <a:xfrm>
              <a:off x="8554648" y="2208118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B10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BDC287-EADC-4B0F-B14C-A4AC491FF1EC}"/>
                </a:ext>
              </a:extLst>
            </p:cNvPr>
            <p:cNvSpPr/>
            <p:nvPr/>
          </p:nvSpPr>
          <p:spPr>
            <a:xfrm>
              <a:off x="8554647" y="1912776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D75CFF5-EDB3-4C56-9E9E-5D29CEE1247D}"/>
                </a:ext>
              </a:extLst>
            </p:cNvPr>
            <p:cNvSpPr/>
            <p:nvPr/>
          </p:nvSpPr>
          <p:spPr>
            <a:xfrm>
              <a:off x="8170236" y="1639826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B15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E212449-8909-4565-BE25-B12983151FDA}"/>
                </a:ext>
              </a:extLst>
            </p:cNvPr>
            <p:cNvSpPr/>
            <p:nvPr/>
          </p:nvSpPr>
          <p:spPr>
            <a:xfrm>
              <a:off x="8435577" y="1655119"/>
              <a:ext cx="228599" cy="2182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B14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D323B3E-FB77-4840-A3CB-334018CF9C99}"/>
                </a:ext>
              </a:extLst>
            </p:cNvPr>
            <p:cNvSpPr/>
            <p:nvPr/>
          </p:nvSpPr>
          <p:spPr>
            <a:xfrm>
              <a:off x="8028439" y="332621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B3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5E4899-318D-4ADC-8AF3-F1CCABD2D320}"/>
                </a:ext>
              </a:extLst>
            </p:cNvPr>
            <p:cNvSpPr/>
            <p:nvPr/>
          </p:nvSpPr>
          <p:spPr>
            <a:xfrm>
              <a:off x="8032939" y="3068529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B5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E79DED-8151-42C5-872C-EA82BF63FE31}"/>
                </a:ext>
              </a:extLst>
            </p:cNvPr>
            <p:cNvSpPr/>
            <p:nvPr/>
          </p:nvSpPr>
          <p:spPr>
            <a:xfrm>
              <a:off x="8028439" y="280987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B7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E651F5B-F37F-4DCE-A0D2-200A1884979B}"/>
                </a:ext>
              </a:extLst>
            </p:cNvPr>
            <p:cNvSpPr/>
            <p:nvPr/>
          </p:nvSpPr>
          <p:spPr>
            <a:xfrm>
              <a:off x="8033523" y="2550129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B9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243612E-4293-45FE-B8BA-0B2B6CFD93DB}"/>
                </a:ext>
              </a:extLst>
            </p:cNvPr>
            <p:cNvSpPr/>
            <p:nvPr/>
          </p:nvSpPr>
          <p:spPr>
            <a:xfrm>
              <a:off x="8032939" y="2255732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29E208-077E-4543-A3C2-2DBE300F1AC7}"/>
                </a:ext>
              </a:extLst>
            </p:cNvPr>
            <p:cNvSpPr/>
            <p:nvPr/>
          </p:nvSpPr>
          <p:spPr>
            <a:xfrm>
              <a:off x="8025960" y="196039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B13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E8529A8-708F-4E15-9952-150BB659998E}"/>
                </a:ext>
              </a:extLst>
            </p:cNvPr>
            <p:cNvSpPr/>
            <p:nvPr/>
          </p:nvSpPr>
          <p:spPr>
            <a:xfrm>
              <a:off x="8554647" y="615870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A15</a:t>
              </a:r>
              <a:endParaRPr lang="en-US" sz="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E34A0E0-31E1-4506-9732-E8BAA536F13A}"/>
                </a:ext>
              </a:extLst>
            </p:cNvPr>
            <p:cNvSpPr/>
            <p:nvPr/>
          </p:nvSpPr>
          <p:spPr>
            <a:xfrm>
              <a:off x="8554647" y="5901017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A13</a:t>
              </a:r>
              <a:endParaRPr lang="en-US" sz="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65797C-2F9A-43E4-940F-85DAE790BE0E}"/>
                </a:ext>
              </a:extLst>
            </p:cNvPr>
            <p:cNvSpPr/>
            <p:nvPr/>
          </p:nvSpPr>
          <p:spPr>
            <a:xfrm>
              <a:off x="8554647" y="5642366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A11</a:t>
              </a:r>
              <a:endParaRPr lang="en-US" sz="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DBBB8C7-D503-4479-B532-E5702C068559}"/>
                </a:ext>
              </a:extLst>
            </p:cNvPr>
            <p:cNvSpPr/>
            <p:nvPr/>
          </p:nvSpPr>
          <p:spPr>
            <a:xfrm>
              <a:off x="8554647" y="5382617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A9</a:t>
              </a:r>
              <a:endParaRPr lang="en-US" sz="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5400BFC-5898-4CD2-A730-8E5B0431D592}"/>
                </a:ext>
              </a:extLst>
            </p:cNvPr>
            <p:cNvSpPr/>
            <p:nvPr/>
          </p:nvSpPr>
          <p:spPr>
            <a:xfrm>
              <a:off x="8554648" y="5088220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A7</a:t>
              </a:r>
              <a:endParaRPr lang="en-US" sz="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43D7AFA-2DA8-4DDE-A2FC-2826E3FDE349}"/>
                </a:ext>
              </a:extLst>
            </p:cNvPr>
            <p:cNvSpPr/>
            <p:nvPr/>
          </p:nvSpPr>
          <p:spPr>
            <a:xfrm>
              <a:off x="8554647" y="4792878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A5</a:t>
              </a:r>
              <a:endParaRPr lang="en-US" sz="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AE22DA1-E45B-4D24-8C0F-2FF83B5CA560}"/>
                </a:ext>
              </a:extLst>
            </p:cNvPr>
            <p:cNvSpPr/>
            <p:nvPr/>
          </p:nvSpPr>
          <p:spPr>
            <a:xfrm>
              <a:off x="8302179" y="6338137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A16</a:t>
              </a:r>
              <a:endParaRPr lang="en-US" sz="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33074CF-A674-48D2-945C-759DFAC6EB73}"/>
                </a:ext>
              </a:extLst>
            </p:cNvPr>
            <p:cNvSpPr/>
            <p:nvPr/>
          </p:nvSpPr>
          <p:spPr>
            <a:xfrm>
              <a:off x="8027537" y="617301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A14</a:t>
              </a:r>
              <a:endParaRPr lang="en-US" sz="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5AEE2F8-336B-477B-ACB3-D4DD6509DABA}"/>
                </a:ext>
              </a:extLst>
            </p:cNvPr>
            <p:cNvSpPr/>
            <p:nvPr/>
          </p:nvSpPr>
          <p:spPr>
            <a:xfrm>
              <a:off x="8027537" y="588200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A12</a:t>
              </a:r>
              <a:endParaRPr lang="en-US" sz="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4BB948A-A86E-40E5-9983-33D58CFD2353}"/>
                </a:ext>
              </a:extLst>
            </p:cNvPr>
            <p:cNvSpPr/>
            <p:nvPr/>
          </p:nvSpPr>
          <p:spPr>
            <a:xfrm>
              <a:off x="8027537" y="560542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A10</a:t>
              </a:r>
              <a:endParaRPr lang="en-US" sz="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E8EC498-EAC4-4E1C-9C5C-F97023E177C4}"/>
                </a:ext>
              </a:extLst>
            </p:cNvPr>
            <p:cNvSpPr/>
            <p:nvPr/>
          </p:nvSpPr>
          <p:spPr>
            <a:xfrm>
              <a:off x="8027537" y="532021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A8</a:t>
              </a:r>
              <a:endParaRPr lang="en-US" sz="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6C43810-A076-4A34-86FE-F5193B655FD0}"/>
                </a:ext>
              </a:extLst>
            </p:cNvPr>
            <p:cNvSpPr/>
            <p:nvPr/>
          </p:nvSpPr>
          <p:spPr>
            <a:xfrm>
              <a:off x="8027538" y="5021478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A6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F329E2B-2F5B-4CD3-BB66-5ED565F68A24}"/>
                </a:ext>
              </a:extLst>
            </p:cNvPr>
            <p:cNvSpPr/>
            <p:nvPr/>
          </p:nvSpPr>
          <p:spPr>
            <a:xfrm>
              <a:off x="8554647" y="448992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A4</a:t>
              </a:r>
              <a:endParaRPr lang="en-US" sz="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5B6E7AF-FEB3-4C2A-8CA4-01CD9E87FFEC}"/>
                </a:ext>
              </a:extLst>
            </p:cNvPr>
            <p:cNvSpPr/>
            <p:nvPr/>
          </p:nvSpPr>
          <p:spPr>
            <a:xfrm>
              <a:off x="8554647" y="4154943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A3</a:t>
              </a:r>
              <a:endParaRPr lang="en-US" sz="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12460DC-91CB-47A8-994F-346AF2B8C459}"/>
                </a:ext>
              </a:extLst>
            </p:cNvPr>
            <p:cNvSpPr/>
            <p:nvPr/>
          </p:nvSpPr>
          <p:spPr>
            <a:xfrm>
              <a:off x="8554647" y="3857577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A2</a:t>
              </a:r>
              <a:endParaRPr lang="en-US" sz="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8277BBA-5BD3-4F20-8355-3C2DE8FBD699}"/>
                </a:ext>
              </a:extLst>
            </p:cNvPr>
            <p:cNvSpPr/>
            <p:nvPr/>
          </p:nvSpPr>
          <p:spPr>
            <a:xfrm>
              <a:off x="8554647" y="3580289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/>
                <a:t>A1</a:t>
              </a:r>
              <a:endParaRPr lang="en-US" sz="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3B4F355-F268-4E26-97D9-EA160B2BF9C1}"/>
                </a:ext>
              </a:extLst>
            </p:cNvPr>
            <p:cNvSpPr/>
            <p:nvPr/>
          </p:nvSpPr>
          <p:spPr>
            <a:xfrm>
              <a:off x="6986733" y="277908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6C0132A-DD86-46A9-9671-79FF5D25EE52}"/>
                </a:ext>
              </a:extLst>
            </p:cNvPr>
            <p:cNvSpPr/>
            <p:nvPr/>
          </p:nvSpPr>
          <p:spPr>
            <a:xfrm>
              <a:off x="6986733" y="2521401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C4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E9A25A5-68E5-43BC-9D03-403440205D34}"/>
                </a:ext>
              </a:extLst>
            </p:cNvPr>
            <p:cNvSpPr/>
            <p:nvPr/>
          </p:nvSpPr>
          <p:spPr>
            <a:xfrm>
              <a:off x="6986733" y="226275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040C8F6-53B5-4FC2-9ABF-2BBD043F7928}"/>
                </a:ext>
              </a:extLst>
            </p:cNvPr>
            <p:cNvSpPr/>
            <p:nvPr/>
          </p:nvSpPr>
          <p:spPr>
            <a:xfrm>
              <a:off x="6986733" y="2003001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C8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A4C89A-DAA1-4518-A4A2-38472D477DA1}"/>
                </a:ext>
              </a:extLst>
            </p:cNvPr>
            <p:cNvSpPr/>
            <p:nvPr/>
          </p:nvSpPr>
          <p:spPr>
            <a:xfrm>
              <a:off x="6986734" y="1708604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C10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81A9F54-BC38-4E0F-842F-2AC4EDACE2DB}"/>
                </a:ext>
              </a:extLst>
            </p:cNvPr>
            <p:cNvSpPr/>
            <p:nvPr/>
          </p:nvSpPr>
          <p:spPr>
            <a:xfrm>
              <a:off x="6986733" y="1413262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C12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FE2EF40-74EC-438B-8235-0D8D0C5991A2}"/>
                </a:ext>
              </a:extLst>
            </p:cNvPr>
            <p:cNvSpPr/>
            <p:nvPr/>
          </p:nvSpPr>
          <p:spPr>
            <a:xfrm>
              <a:off x="6480983" y="1364305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C13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3C13323-F24E-43EA-8273-7A430A544B8A}"/>
                </a:ext>
              </a:extLst>
            </p:cNvPr>
            <p:cNvSpPr/>
            <p:nvPr/>
          </p:nvSpPr>
          <p:spPr>
            <a:xfrm>
              <a:off x="6460525" y="2998168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C1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D4FC2A1-24B3-4472-A3A1-47B350616F76}"/>
                </a:ext>
              </a:extLst>
            </p:cNvPr>
            <p:cNvSpPr/>
            <p:nvPr/>
          </p:nvSpPr>
          <p:spPr>
            <a:xfrm>
              <a:off x="6465025" y="2740483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C3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D86EF7F-4FB1-442D-8F84-FF810941EE23}"/>
                </a:ext>
              </a:extLst>
            </p:cNvPr>
            <p:cNvSpPr/>
            <p:nvPr/>
          </p:nvSpPr>
          <p:spPr>
            <a:xfrm>
              <a:off x="6460525" y="2481832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C5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535677E-4A56-40C1-9BCA-ABB026B03194}"/>
                </a:ext>
              </a:extLst>
            </p:cNvPr>
            <p:cNvSpPr/>
            <p:nvPr/>
          </p:nvSpPr>
          <p:spPr>
            <a:xfrm>
              <a:off x="6465609" y="2222083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C7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11604DB-D73F-4C2B-B76C-A79A53075CC0}"/>
                </a:ext>
              </a:extLst>
            </p:cNvPr>
            <p:cNvSpPr/>
            <p:nvPr/>
          </p:nvSpPr>
          <p:spPr>
            <a:xfrm>
              <a:off x="6465025" y="1927686"/>
              <a:ext cx="228598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C9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8A8FB1B-BC22-484E-B3D7-98D00E10BEAE}"/>
                </a:ext>
              </a:extLst>
            </p:cNvPr>
            <p:cNvSpPr/>
            <p:nvPr/>
          </p:nvSpPr>
          <p:spPr>
            <a:xfrm>
              <a:off x="6458046" y="1632344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C11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1CFA7AF-2503-44C1-93BF-0587EF93F834}"/>
                </a:ext>
              </a:extLst>
            </p:cNvPr>
            <p:cNvSpPr/>
            <p:nvPr/>
          </p:nvSpPr>
          <p:spPr>
            <a:xfrm>
              <a:off x="5744685" y="3164300"/>
              <a:ext cx="228600" cy="228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DC2F9C7-7BEE-4B45-B509-697AC0310BAE}"/>
                </a:ext>
              </a:extLst>
            </p:cNvPr>
            <p:cNvSpPr/>
            <p:nvPr/>
          </p:nvSpPr>
          <p:spPr>
            <a:xfrm>
              <a:off x="5499708" y="2924178"/>
              <a:ext cx="228600" cy="228600"/>
            </a:xfrm>
            <a:prstGeom prst="ellipse">
              <a:avLst/>
            </a:prstGeom>
            <a:solidFill>
              <a:srgbClr val="8E1BA1"/>
            </a:solidFill>
            <a:ln>
              <a:solidFill>
                <a:srgbClr val="8E1B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D4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3FEDF87-11B0-4B8C-B2A8-68844ADAC51B}"/>
                </a:ext>
              </a:extLst>
            </p:cNvPr>
            <p:cNvSpPr/>
            <p:nvPr/>
          </p:nvSpPr>
          <p:spPr>
            <a:xfrm>
              <a:off x="5448228" y="2664441"/>
              <a:ext cx="228600" cy="228600"/>
            </a:xfrm>
            <a:prstGeom prst="ellipse">
              <a:avLst/>
            </a:prstGeom>
            <a:solidFill>
              <a:srgbClr val="F286CE"/>
            </a:solidFill>
            <a:ln>
              <a:solidFill>
                <a:srgbClr val="F28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D8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8B2622E-204E-4C87-BDB5-BF021F150927}"/>
                </a:ext>
              </a:extLst>
            </p:cNvPr>
            <p:cNvSpPr/>
            <p:nvPr/>
          </p:nvSpPr>
          <p:spPr>
            <a:xfrm>
              <a:off x="5443656" y="2403385"/>
              <a:ext cx="237744" cy="237744"/>
            </a:xfrm>
            <a:prstGeom prst="ellipse">
              <a:avLst/>
            </a:prstGeom>
            <a:solidFill>
              <a:srgbClr val="F286CE"/>
            </a:solidFill>
            <a:ln>
              <a:solidFill>
                <a:srgbClr val="F28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D10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83FB567-CAF3-4A51-B081-EB306EC4765D}"/>
                </a:ext>
              </a:extLst>
            </p:cNvPr>
            <p:cNvSpPr/>
            <p:nvPr/>
          </p:nvSpPr>
          <p:spPr>
            <a:xfrm>
              <a:off x="5443656" y="2146147"/>
              <a:ext cx="237744" cy="237744"/>
            </a:xfrm>
            <a:prstGeom prst="ellipse">
              <a:avLst/>
            </a:prstGeom>
            <a:solidFill>
              <a:srgbClr val="F286CE"/>
            </a:solidFill>
            <a:ln>
              <a:solidFill>
                <a:srgbClr val="F28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D12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B45760E-B1D3-4306-88C2-7B5EF039C051}"/>
                </a:ext>
              </a:extLst>
            </p:cNvPr>
            <p:cNvSpPr/>
            <p:nvPr/>
          </p:nvSpPr>
          <p:spPr>
            <a:xfrm>
              <a:off x="5403972" y="1599618"/>
              <a:ext cx="237744" cy="23774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D16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C5AC7E8-0425-4695-AE5C-479F861B169A}"/>
                </a:ext>
              </a:extLst>
            </p:cNvPr>
            <p:cNvSpPr/>
            <p:nvPr/>
          </p:nvSpPr>
          <p:spPr>
            <a:xfrm>
              <a:off x="5443656" y="1888490"/>
              <a:ext cx="237744" cy="237744"/>
            </a:xfrm>
            <a:prstGeom prst="ellipse">
              <a:avLst/>
            </a:prstGeom>
            <a:solidFill>
              <a:srgbClr val="F286CE"/>
            </a:solidFill>
            <a:ln>
              <a:solidFill>
                <a:srgbClr val="F28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D14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0633A6F-8F6C-423F-8846-220E826223FB}"/>
                </a:ext>
              </a:extLst>
            </p:cNvPr>
            <p:cNvSpPr/>
            <p:nvPr/>
          </p:nvSpPr>
          <p:spPr>
            <a:xfrm>
              <a:off x="4827025" y="2649138"/>
              <a:ext cx="237744" cy="237744"/>
            </a:xfrm>
            <a:prstGeom prst="ellipse">
              <a:avLst/>
            </a:pr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D20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3EAF500-C8CF-446D-A15C-73B8FB670951}"/>
                </a:ext>
              </a:extLst>
            </p:cNvPr>
            <p:cNvSpPr/>
            <p:nvPr/>
          </p:nvSpPr>
          <p:spPr>
            <a:xfrm>
              <a:off x="4913683" y="234767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D7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65EF465-D8EB-4ACC-B61C-5C500FAF8542}"/>
                </a:ext>
              </a:extLst>
            </p:cNvPr>
            <p:cNvSpPr/>
            <p:nvPr/>
          </p:nvSpPr>
          <p:spPr>
            <a:xfrm>
              <a:off x="4916614" y="2055778"/>
              <a:ext cx="237744" cy="237744"/>
            </a:xfrm>
            <a:prstGeom prst="ellipse">
              <a:avLst/>
            </a:prstGeom>
            <a:solidFill>
              <a:srgbClr val="F286CE"/>
            </a:solidFill>
            <a:ln>
              <a:solidFill>
                <a:srgbClr val="F28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D11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64284A-2D57-4DD1-B593-3614100B34CF}"/>
                </a:ext>
              </a:extLst>
            </p:cNvPr>
            <p:cNvSpPr/>
            <p:nvPr/>
          </p:nvSpPr>
          <p:spPr>
            <a:xfrm>
              <a:off x="5120231" y="1561630"/>
              <a:ext cx="237744" cy="23774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D15</a:t>
              </a: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90740AF-CA50-4337-B657-FBC5C69EC1AF}"/>
                </a:ext>
              </a:extLst>
            </p:cNvPr>
            <p:cNvSpPr/>
            <p:nvPr/>
          </p:nvSpPr>
          <p:spPr>
            <a:xfrm>
              <a:off x="4913683" y="1766620"/>
              <a:ext cx="237744" cy="23774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D13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6DE4C98-5992-449E-82E4-1A86AA6F7E22}"/>
                </a:ext>
              </a:extLst>
            </p:cNvPr>
            <p:cNvSpPr/>
            <p:nvPr/>
          </p:nvSpPr>
          <p:spPr>
            <a:xfrm>
              <a:off x="4536506" y="2649138"/>
              <a:ext cx="237744" cy="2377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D22</a:t>
              </a: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DC6048B-A9E1-4C8B-B3B3-59F93EF51A33}"/>
                </a:ext>
              </a:extLst>
            </p:cNvPr>
            <p:cNvSpPr/>
            <p:nvPr/>
          </p:nvSpPr>
          <p:spPr>
            <a:xfrm>
              <a:off x="4241290" y="2649138"/>
              <a:ext cx="237744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D24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A97E5C7-8860-441A-A757-BA1DE9D2D52D}"/>
                </a:ext>
              </a:extLst>
            </p:cNvPr>
            <p:cNvSpPr/>
            <p:nvPr/>
          </p:nvSpPr>
          <p:spPr>
            <a:xfrm>
              <a:off x="3939207" y="2649138"/>
              <a:ext cx="237744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D26</a:t>
              </a: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B786CAE-6B93-4978-BBA4-1240E4B31593}"/>
                </a:ext>
              </a:extLst>
            </p:cNvPr>
            <p:cNvSpPr/>
            <p:nvPr/>
          </p:nvSpPr>
          <p:spPr>
            <a:xfrm>
              <a:off x="4231764" y="3173028"/>
              <a:ext cx="237744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D25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B6A384D-1B76-45E8-AB2F-D154BAD5AC47}"/>
                </a:ext>
              </a:extLst>
            </p:cNvPr>
            <p:cNvSpPr/>
            <p:nvPr/>
          </p:nvSpPr>
          <p:spPr>
            <a:xfrm>
              <a:off x="3929681" y="3173028"/>
              <a:ext cx="237744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D29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1E31291-45C4-49D2-8F24-5D1773B9B3B5}"/>
                </a:ext>
              </a:extLst>
            </p:cNvPr>
            <p:cNvSpPr/>
            <p:nvPr/>
          </p:nvSpPr>
          <p:spPr>
            <a:xfrm>
              <a:off x="4822325" y="3163496"/>
              <a:ext cx="237744" cy="2377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D21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0B8B2F1-966F-4804-A05D-C6BD0B20F11A}"/>
                </a:ext>
              </a:extLst>
            </p:cNvPr>
            <p:cNvSpPr/>
            <p:nvPr/>
          </p:nvSpPr>
          <p:spPr>
            <a:xfrm>
              <a:off x="4520242" y="3163496"/>
              <a:ext cx="237744" cy="2377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/>
                <a:t>D23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28854AD-D3B8-4E66-862D-E88578DFAB90}"/>
                </a:ext>
              </a:extLst>
            </p:cNvPr>
            <p:cNvSpPr/>
            <p:nvPr/>
          </p:nvSpPr>
          <p:spPr>
            <a:xfrm>
              <a:off x="5243675" y="3544899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D5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A6275372-CC27-4F47-B65F-33576E730E77}"/>
                </a:ext>
              </a:extLst>
            </p:cNvPr>
            <p:cNvSpPr/>
            <p:nvPr/>
          </p:nvSpPr>
          <p:spPr>
            <a:xfrm>
              <a:off x="5243675" y="3815434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D3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0B2425B-822E-4C9B-A00D-C0C19B3AFD7F}"/>
                </a:ext>
              </a:extLst>
            </p:cNvPr>
            <p:cNvSpPr/>
            <p:nvPr/>
          </p:nvSpPr>
          <p:spPr>
            <a:xfrm>
              <a:off x="5249054" y="410844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D1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81C798F-5562-4B96-BED0-EAE87674FC97}"/>
                </a:ext>
              </a:extLst>
            </p:cNvPr>
            <p:cNvSpPr/>
            <p:nvPr/>
          </p:nvSpPr>
          <p:spPr>
            <a:xfrm>
              <a:off x="4689764" y="4713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E6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E543FF9-59F3-4524-9BE5-77BF9BECA245}"/>
                </a:ext>
              </a:extLst>
            </p:cNvPr>
            <p:cNvSpPr/>
            <p:nvPr/>
          </p:nvSpPr>
          <p:spPr>
            <a:xfrm>
              <a:off x="4988839" y="4713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E4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38C4C85-23F2-441F-AC36-1AE2521428CB}"/>
                </a:ext>
              </a:extLst>
            </p:cNvPr>
            <p:cNvSpPr/>
            <p:nvPr/>
          </p:nvSpPr>
          <p:spPr>
            <a:xfrm>
              <a:off x="5163098" y="454522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E2</a:t>
              </a: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0B7CD6C-023C-4B8B-B8AC-D70A4BC98A34}"/>
                </a:ext>
              </a:extLst>
            </p:cNvPr>
            <p:cNvSpPr/>
            <p:nvPr/>
          </p:nvSpPr>
          <p:spPr>
            <a:xfrm>
              <a:off x="4091616" y="4689996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E10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2AF79850-9E29-43A3-948C-6CC0B8813832}"/>
                </a:ext>
              </a:extLst>
            </p:cNvPr>
            <p:cNvSpPr/>
            <p:nvPr/>
          </p:nvSpPr>
          <p:spPr>
            <a:xfrm>
              <a:off x="4390690" y="4713811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E8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7D4647B5-9FF5-445D-9029-70B2D3B29077}"/>
                </a:ext>
              </a:extLst>
            </p:cNvPr>
            <p:cNvSpPr/>
            <p:nvPr/>
          </p:nvSpPr>
          <p:spPr>
            <a:xfrm>
              <a:off x="4837925" y="5326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E3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9D3F2E4-CA19-493B-B8E6-288502349D88}"/>
                </a:ext>
              </a:extLst>
            </p:cNvPr>
            <p:cNvSpPr/>
            <p:nvPr/>
          </p:nvSpPr>
          <p:spPr>
            <a:xfrm>
              <a:off x="5150756" y="5326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E1</a:t>
              </a: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4E5C4ED-0551-41CC-A13F-33225AD24837}"/>
                </a:ext>
              </a:extLst>
            </p:cNvPr>
            <p:cNvSpPr/>
            <p:nvPr/>
          </p:nvSpPr>
          <p:spPr>
            <a:xfrm>
              <a:off x="4212261" y="5326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E7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236C7F0-BCA1-4451-B503-246BCE3898C9}"/>
                </a:ext>
              </a:extLst>
            </p:cNvPr>
            <p:cNvSpPr/>
            <p:nvPr/>
          </p:nvSpPr>
          <p:spPr>
            <a:xfrm>
              <a:off x="4525093" y="5326600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E5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E7BA5C2-ACBD-424C-9E5C-1609BD4A74BE}"/>
                </a:ext>
              </a:extLst>
            </p:cNvPr>
            <p:cNvSpPr/>
            <p:nvPr/>
          </p:nvSpPr>
          <p:spPr>
            <a:xfrm>
              <a:off x="3234787" y="2778729"/>
              <a:ext cx="237744" cy="2377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D37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7D16881-64C8-4DFE-A940-B79857623859}"/>
                </a:ext>
              </a:extLst>
            </p:cNvPr>
            <p:cNvSpPr/>
            <p:nvPr/>
          </p:nvSpPr>
          <p:spPr>
            <a:xfrm>
              <a:off x="3234425" y="2477260"/>
              <a:ext cx="237744" cy="2377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D36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D51D70D-7FA5-44EC-85FA-C1E27752A87B}"/>
                </a:ext>
              </a:extLst>
            </p:cNvPr>
            <p:cNvSpPr/>
            <p:nvPr/>
          </p:nvSpPr>
          <p:spPr>
            <a:xfrm>
              <a:off x="3859581" y="4832193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E12</a:t>
              </a: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6C7C7BD-F8A1-4BCA-8ED9-5718AF7A3A13}"/>
                </a:ext>
              </a:extLst>
            </p:cNvPr>
            <p:cNvSpPr/>
            <p:nvPr/>
          </p:nvSpPr>
          <p:spPr>
            <a:xfrm>
              <a:off x="3940685" y="5278185"/>
              <a:ext cx="228600" cy="2286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E9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1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28BA08DB-866B-4F58-A3F4-E04115CE1107}"/>
              </a:ext>
            </a:extLst>
          </p:cNvPr>
          <p:cNvSpPr/>
          <p:nvPr/>
        </p:nvSpPr>
        <p:spPr>
          <a:xfrm>
            <a:off x="9175526" y="0"/>
            <a:ext cx="3016474" cy="6854246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62086-F486-4767-9433-78153554254D}"/>
              </a:ext>
            </a:extLst>
          </p:cNvPr>
          <p:cNvSpPr/>
          <p:nvPr/>
        </p:nvSpPr>
        <p:spPr>
          <a:xfrm>
            <a:off x="-54886" y="238107"/>
            <a:ext cx="12246885" cy="2621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47D9C-BB12-405E-8265-5DD14339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" y="106473"/>
            <a:ext cx="935283" cy="68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AB19ED-A607-457E-941D-C6085D60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2" y="41854"/>
            <a:ext cx="10682505" cy="6457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LARGEST AIRCRAFT: 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BA1BC8-2673-4C13-8F5F-11A88D2D1896}"/>
              </a:ext>
            </a:extLst>
          </p:cNvPr>
          <p:cNvGrpSpPr/>
          <p:nvPr/>
        </p:nvGrpSpPr>
        <p:grpSpPr>
          <a:xfrm>
            <a:off x="7928659" y="4844600"/>
            <a:ext cx="3217724" cy="1386032"/>
            <a:chOff x="2094468" y="2839737"/>
            <a:chExt cx="3217724" cy="13860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62A433-B767-4F0A-948D-9E00C9E2B399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A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9B1843-97A3-43D7-A417-FB612E126FD4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1538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087D7A-5C3F-402A-9446-B46100A1F969}"/>
                </a:ext>
              </a:extLst>
            </p:cNvPr>
            <p:cNvSpPr/>
            <p:nvPr/>
          </p:nvSpPr>
          <p:spPr>
            <a:xfrm>
              <a:off x="2096939" y="3056218"/>
              <a:ext cx="3215253" cy="116955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marL="0" marR="0" lvl="0" indent="0" algn="l" defTabSz="571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A1-5 	B737-800W </a:t>
              </a:r>
              <a:b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(currently closed </a:t>
              </a:r>
              <a:b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for A/B Core Expansion)</a:t>
              </a:r>
            </a:p>
            <a:p>
              <a:pPr marL="0" marR="0" lvl="0" indent="0" algn="l" defTabSz="571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678CC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571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0" dirty="0">
                <a:solidFill>
                  <a:srgbClr val="678CCF"/>
                </a:solidFill>
                <a:latin typeface="Century Gothic" panose="020B0502020202020204"/>
              </a:endParaRPr>
            </a:p>
            <a:p>
              <a:pPr marL="0" marR="0" lvl="0" indent="0" algn="l" defTabSz="571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678CC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Gates A6, A8 	B737-700W</a:t>
              </a:r>
            </a:p>
            <a:p>
              <a:pPr marL="0" marR="0" lvl="0" indent="0" algn="l" defTabSz="571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kern="0" dirty="0">
                  <a:solidFill>
                    <a:srgbClr val="678CCF"/>
                  </a:solidFill>
                  <a:latin typeface="Century Gothic" panose="020B0502020202020204"/>
                </a:rPr>
                <a:t>Gates A7, A9-16	B737-800W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678CC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6657CF-A872-405F-8013-A1FD41BF5B90}"/>
              </a:ext>
            </a:extLst>
          </p:cNvPr>
          <p:cNvGrpSpPr/>
          <p:nvPr/>
        </p:nvGrpSpPr>
        <p:grpSpPr>
          <a:xfrm>
            <a:off x="217860" y="4803593"/>
            <a:ext cx="3464888" cy="1386032"/>
            <a:chOff x="2094468" y="2839737"/>
            <a:chExt cx="3464888" cy="13860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411AAD-CB4F-42AB-A70D-B847762965D5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61C059-0A6C-4A5B-9C96-8ECF5BCF89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2139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930532-8965-44BF-B68C-0EBBACC0FF5C}"/>
                </a:ext>
              </a:extLst>
            </p:cNvPr>
            <p:cNvSpPr/>
            <p:nvPr/>
          </p:nvSpPr>
          <p:spPr>
            <a:xfrm>
              <a:off x="2096940" y="3056218"/>
              <a:ext cx="3462416" cy="116955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rgbClr val="00B050"/>
                  </a:solidFill>
                  <a:latin typeface="Century Gothic" panose="020B0502020202020204"/>
                </a:rPr>
                <a:t>Gate E1	B747-400 </a:t>
              </a:r>
            </a:p>
            <a:p>
              <a:pPr lvl="0"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</a:rPr>
                <a:t>Gate E2	B737-900W </a:t>
              </a:r>
            </a:p>
            <a:p>
              <a:pPr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rgbClr val="3FCDFF"/>
                  </a:solidFill>
                  <a:latin typeface="Century Gothic" panose="020B0502020202020204"/>
                </a:rPr>
                <a:t>Gates E3, E5	B777-200</a:t>
              </a:r>
            </a:p>
            <a:p>
              <a:pPr lvl="0"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entury Gothic" panose="020B0502020202020204"/>
                </a:rPr>
                <a:t>Gate E4	B767-300ER </a:t>
              </a:r>
            </a:p>
            <a:p>
              <a:pPr lvl="0"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rgbClr val="00B050"/>
                  </a:solidFill>
                  <a:latin typeface="Century Gothic" panose="020B0502020202020204"/>
                </a:rPr>
                <a:t>Gate E5A	B747-400</a:t>
              </a:r>
            </a:p>
            <a:p>
              <a:pPr lvl="0"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/>
                </a:rPr>
                <a:t>Gate E6 	A330-200</a:t>
              </a:r>
            </a:p>
            <a:p>
              <a:pPr lvl="0" defTabSz="571500">
                <a:tabLst>
                  <a:tab pos="1435100" algn="l"/>
                </a:tabLst>
                <a:defRPr/>
              </a:pPr>
              <a:r>
                <a:rPr lang="en-US" sz="1000" b="1" kern="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</a:rPr>
                <a:t>Gates E7-E12 	B737-900W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494EFD-C4F9-418E-9F1D-09AAE8499BEC}"/>
              </a:ext>
            </a:extLst>
          </p:cNvPr>
          <p:cNvGrpSpPr/>
          <p:nvPr/>
        </p:nvGrpSpPr>
        <p:grpSpPr>
          <a:xfrm>
            <a:off x="176428" y="1129502"/>
            <a:ext cx="3921544" cy="2738471"/>
            <a:chOff x="2094468" y="2839737"/>
            <a:chExt cx="3511006" cy="3223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7C7E5C-0DF0-4036-B185-7F74F76389F2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89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D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B04510D-4457-4457-9E9E-E349A6CD72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1820361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32CD9E-9DCD-4EAA-AD9B-95741BF0A5D3}"/>
                </a:ext>
              </a:extLst>
            </p:cNvPr>
            <p:cNvSpPr/>
            <p:nvPr/>
          </p:nvSpPr>
          <p:spPr>
            <a:xfrm>
              <a:off x="2096939" y="3056218"/>
              <a:ext cx="3508535" cy="3006699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lvl="0" defTabSz="744538">
                <a:defRPr/>
              </a:pPr>
              <a:r>
                <a:rPr lang="en-US" sz="1000" b="1" kern="0" dirty="0">
                  <a:solidFill>
                    <a:srgbClr val="F2B800"/>
                  </a:solidFill>
                  <a:latin typeface="Century Gothic" panose="020B0502020202020204"/>
                </a:rPr>
                <a:t>Gates D1, D3 	B787-8 </a:t>
              </a:r>
              <a:r>
                <a:rPr lang="en-US" sz="900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entury Gothic" panose="020B0502020202020204"/>
                </a:rPr>
                <a:t>(D5 closed when 787-8 at D3)</a:t>
              </a:r>
            </a:p>
            <a:p>
              <a:pPr lvl="0" defTabSz="744538">
                <a:defRPr/>
              </a:pPr>
              <a:r>
                <a:rPr lang="en-US" sz="1000" b="1" kern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B0502020202020204"/>
                </a:rPr>
                <a:t>Gates D2, D4, D8 	B757-200W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</a:rPr>
                <a:t>Gate	D7		B737-900W</a:t>
              </a:r>
            </a:p>
            <a:p>
              <a:pPr defTabSz="744538">
                <a:defRPr/>
              </a:pPr>
              <a:r>
                <a:rPr lang="en-US" sz="1000" b="1" kern="0" dirty="0">
                  <a:solidFill>
                    <a:schemeClr val="accent6"/>
                  </a:solidFill>
                  <a:latin typeface="Century Gothic" panose="020B0502020202020204"/>
                </a:rPr>
                <a:t>Gates D10		B757-300</a:t>
              </a:r>
            </a:p>
            <a:p>
              <a:pPr defTabSz="744538">
                <a:defRPr/>
              </a:pPr>
              <a:r>
                <a:rPr lang="en-US" sz="1000" b="1" kern="0" dirty="0">
                  <a:solidFill>
                    <a:srgbClr val="C00000"/>
                  </a:solidFill>
                  <a:latin typeface="Century Gothic" panose="020B0502020202020204"/>
                </a:rPr>
                <a:t>Gates D11, D12, D14	A321-200</a:t>
              </a:r>
            </a:p>
            <a:p>
              <a:pPr defTabSz="744538">
                <a:defRPr/>
              </a:pPr>
              <a:r>
                <a:rPr lang="en-US" sz="10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entury Gothic" panose="020B0502020202020204"/>
                </a:rPr>
                <a:t>Gates D13, D16 	B767-300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chemeClr val="accent6"/>
                  </a:solidFill>
                  <a:latin typeface="Century Gothic" panose="020B0502020202020204"/>
                </a:rPr>
                <a:t>Gate 	D15		B757-300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rgbClr val="C00000"/>
                  </a:solidFill>
                  <a:latin typeface="Century Gothic" panose="020B0502020202020204"/>
                </a:rPr>
                <a:t>Gate	D20		A321-200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rgbClr val="7030A0"/>
                  </a:solidFill>
                  <a:latin typeface="Century Gothic" panose="020B0502020202020204"/>
                </a:rPr>
                <a:t>Gate	D21		A320-200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</a:rPr>
                <a:t>Gate	D22		B737-900W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rgbClr val="7030A0"/>
                  </a:solidFill>
                  <a:latin typeface="Century Gothic" panose="020B0502020202020204"/>
                </a:rPr>
                <a:t>Gate	D23		A320-200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anose="020B0502020202020204"/>
                </a:rPr>
                <a:t>Gates D24-26	B757-200W</a:t>
              </a:r>
            </a:p>
            <a:p>
              <a:pPr defTabSz="744538">
                <a:tabLst>
                  <a:tab pos="400050" algn="l"/>
                </a:tabLst>
                <a:defRPr/>
              </a:pPr>
              <a:r>
                <a:rPr lang="en-US" sz="10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entury Gothic" panose="020B0502020202020204"/>
                </a:rPr>
                <a:t>Gate	D29		B767-300</a:t>
              </a:r>
            </a:p>
            <a:p>
              <a:pPr defTabSz="914377">
                <a:tabLst>
                  <a:tab pos="1489075" algn="l"/>
                </a:tabLst>
                <a:defRPr/>
              </a:pPr>
              <a:endParaRPr lang="en-US" sz="1000" kern="0" dirty="0">
                <a:latin typeface="Century Gothic" panose="020B0502020202020204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kern="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</a:endParaRP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05C7E2-A2A2-4917-8F0E-709C4B6468BA}"/>
              </a:ext>
            </a:extLst>
          </p:cNvPr>
          <p:cNvGrpSpPr/>
          <p:nvPr/>
        </p:nvGrpSpPr>
        <p:grpSpPr>
          <a:xfrm>
            <a:off x="5841658" y="471334"/>
            <a:ext cx="3951008" cy="1121639"/>
            <a:chOff x="4289492" y="2253673"/>
            <a:chExt cx="3951008" cy="11216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11BE9BD-589A-49F1-9F60-FCF22ECD2DCD}"/>
                </a:ext>
              </a:extLst>
            </p:cNvPr>
            <p:cNvGrpSpPr/>
            <p:nvPr/>
          </p:nvGrpSpPr>
          <p:grpSpPr>
            <a:xfrm>
              <a:off x="4610086" y="2297057"/>
              <a:ext cx="3630414" cy="1078255"/>
              <a:chOff x="2094468" y="2839737"/>
              <a:chExt cx="3630414" cy="107825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6E307C-6E6F-4644-83AF-3C6F7F1407F8}"/>
                  </a:ext>
                </a:extLst>
              </p:cNvPr>
              <p:cNvSpPr txBox="1"/>
              <p:nvPr/>
            </p:nvSpPr>
            <p:spPr bwMode="auto">
              <a:xfrm>
                <a:off x="2148087" y="2839737"/>
                <a:ext cx="211102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 MT Black" pitchFamily="2" charset="0"/>
                    <a:ea typeface="+mn-ea"/>
                    <a:cs typeface="+mn-cs"/>
                  </a:rPr>
                  <a:t>CONCOURSE C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EA67C50-A119-478D-BFAC-962E1D36E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4468" y="2877347"/>
                <a:ext cx="0" cy="815387"/>
              </a:xfrm>
              <a:prstGeom prst="line">
                <a:avLst/>
              </a:prstGeom>
              <a:noFill/>
              <a:ln w="12700" cap="flat" cmpd="sng" algn="ctr">
                <a:solidFill>
                  <a:srgbClr val="F2F2F2">
                    <a:lumMod val="10000"/>
                  </a:srgbClr>
                </a:solidFill>
                <a:prstDash val="sysDot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D1C9275-C7DD-4B33-8DC0-5D4677CD52A5}"/>
                  </a:ext>
                </a:extLst>
              </p:cNvPr>
              <p:cNvSpPr/>
              <p:nvPr/>
            </p:nvSpPr>
            <p:spPr>
              <a:xfrm>
                <a:off x="2096939" y="3056218"/>
                <a:ext cx="3627943" cy="861774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lvl="0" defTabSz="774700">
                  <a:defRPr/>
                </a:pPr>
                <a:r>
                  <a:rPr lang="en-US" sz="1000" b="1" kern="0" dirty="0">
                    <a:solidFill>
                      <a:srgbClr val="7030A0"/>
                    </a:solidFill>
                    <a:latin typeface="Century Gothic" panose="020B0502020202020204"/>
                  </a:rPr>
                  <a:t>Gates C1, C3 	A320-200</a:t>
                </a:r>
              </a:p>
              <a:p>
                <a:pPr lvl="0" defTabSz="774700">
                  <a:defRPr/>
                </a:pPr>
                <a:r>
                  <a:rPr lang="en-US" sz="1000" b="1" kern="0" dirty="0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/>
                  </a:rPr>
                  <a:t>Gate  C2 		B757-300W</a:t>
                </a:r>
              </a:p>
              <a:p>
                <a:pPr defTabSz="774700">
                  <a:defRPr/>
                </a:pPr>
                <a:r>
                  <a:rPr lang="en-US" sz="1000" b="1" kern="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entury Gothic" panose="020B0502020202020204"/>
                  </a:rPr>
                  <a:t>Gate  C4 		B767-300</a:t>
                </a:r>
              </a:p>
              <a:p>
                <a:pPr defTabSz="774700">
                  <a:defRPr/>
                </a:pPr>
                <a:r>
                  <a:rPr lang="en-US" sz="1000" b="1" kern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Century Gothic" panose="020B0502020202020204"/>
                  </a:rPr>
                  <a:t>Gates C5, C7 	B757-200W</a:t>
                </a:r>
              </a:p>
              <a:p>
                <a:pPr lvl="0" defTabSz="774700">
                  <a:defRPr/>
                </a:pPr>
                <a:r>
                  <a:rPr lang="en-US" sz="1000" b="1" kern="0" dirty="0">
                    <a:solidFill>
                      <a:schemeClr val="accent1"/>
                    </a:solidFill>
                    <a:latin typeface="Century Gothic" panose="020B0502020202020204"/>
                  </a:rPr>
                  <a:t>Gates C6, C8-14	B737-800W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42BA5-1C1B-4C3E-A8AE-F97F457A1181}"/>
                </a:ext>
              </a:extLst>
            </p:cNvPr>
            <p:cNvSpPr/>
            <p:nvPr/>
          </p:nvSpPr>
          <p:spPr>
            <a:xfrm>
              <a:off x="4289492" y="225367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6AFD41-8FC0-4DBF-96B0-F96AC85E91BA}"/>
              </a:ext>
            </a:extLst>
          </p:cNvPr>
          <p:cNvGrpSpPr/>
          <p:nvPr/>
        </p:nvGrpSpPr>
        <p:grpSpPr>
          <a:xfrm>
            <a:off x="7963816" y="2037316"/>
            <a:ext cx="3215253" cy="852997"/>
            <a:chOff x="2094468" y="2839737"/>
            <a:chExt cx="2849002" cy="8529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4A0F7-2666-40D2-A465-74AD60EDC829}"/>
                </a:ext>
              </a:extLst>
            </p:cNvPr>
            <p:cNvSpPr txBox="1"/>
            <p:nvPr/>
          </p:nvSpPr>
          <p:spPr bwMode="auto">
            <a:xfrm>
              <a:off x="2148087" y="2839737"/>
              <a:ext cx="211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MT Black" pitchFamily="2" charset="0"/>
                  <a:ea typeface="+mn-ea"/>
                  <a:cs typeface="+mn-cs"/>
                </a:rPr>
                <a:t>CONCOURSE B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F21357-CA96-483B-960A-6FBCE6C3472F}"/>
                </a:ext>
              </a:extLst>
            </p:cNvPr>
            <p:cNvCxnSpPr>
              <a:cxnSpLocks/>
            </p:cNvCxnSpPr>
            <p:nvPr/>
          </p:nvCxnSpPr>
          <p:spPr>
            <a:xfrm>
              <a:off x="2094468" y="2877347"/>
              <a:ext cx="0" cy="815387"/>
            </a:xfrm>
            <a:prstGeom prst="line">
              <a:avLst/>
            </a:prstGeom>
            <a:noFill/>
            <a:ln w="12700" cap="flat" cmpd="sng" algn="ctr">
              <a:solidFill>
                <a:srgbClr val="F2F2F2">
                  <a:lumMod val="10000"/>
                </a:srgbClr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7069A40-8FD6-4A41-A74B-77C0FF1F117A}"/>
                </a:ext>
              </a:extLst>
            </p:cNvPr>
            <p:cNvSpPr/>
            <p:nvPr/>
          </p:nvSpPr>
          <p:spPr>
            <a:xfrm>
              <a:off x="2096939" y="3056218"/>
              <a:ext cx="2846531" cy="246221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lvl="0" defTabSz="514350">
                <a:defRPr/>
              </a:pPr>
              <a:r>
                <a:rPr lang="en-US" sz="1000" b="1" kern="0" dirty="0">
                  <a:solidFill>
                    <a:schemeClr val="accent1"/>
                  </a:solidFill>
                  <a:latin typeface="Century Gothic" panose="020B0502020202020204"/>
                </a:rPr>
                <a:t>B2-B15		B737-800W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BA72E04-0CB9-4412-9130-4A0AEDA077C3}"/>
              </a:ext>
            </a:extLst>
          </p:cNvPr>
          <p:cNvGrpSpPr/>
          <p:nvPr/>
        </p:nvGrpSpPr>
        <p:grpSpPr>
          <a:xfrm>
            <a:off x="2490709" y="1338093"/>
            <a:ext cx="5399727" cy="5335764"/>
            <a:chOff x="3363642" y="1230973"/>
            <a:chExt cx="5399727" cy="533576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03C16D-2C1C-4B9B-9BB0-8009E2CD99E5}"/>
                </a:ext>
              </a:extLst>
            </p:cNvPr>
            <p:cNvGrpSpPr/>
            <p:nvPr/>
          </p:nvGrpSpPr>
          <p:grpSpPr>
            <a:xfrm>
              <a:off x="3363642" y="1470572"/>
              <a:ext cx="5201227" cy="4914641"/>
              <a:chOff x="2469832" y="2633"/>
              <a:chExt cx="7252335" cy="685273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790FC08-ACEF-412C-860C-09B67D1D6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69832" y="2633"/>
                <a:ext cx="7252335" cy="6852735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CD2280B-2909-4B31-A1E7-0DD3BC3D1F59}"/>
                  </a:ext>
                </a:extLst>
              </p:cNvPr>
              <p:cNvCxnSpPr/>
              <p:nvPr/>
            </p:nvCxnSpPr>
            <p:spPr>
              <a:xfrm>
                <a:off x="6339839" y="3429000"/>
                <a:ext cx="0" cy="1839686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1965215-EB0C-4249-BC6D-1CF719183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1927" y="3429000"/>
                <a:ext cx="0" cy="1626394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82E57F-F30F-4C7C-A80B-643C68159C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7769" y="3374519"/>
                <a:ext cx="43702" cy="51163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E5278A-C416-48EB-A3E9-F5DAEE5C0F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3925" y="3374519"/>
                <a:ext cx="44241" cy="44523"/>
              </a:xfrm>
              <a:prstGeom prst="line">
                <a:avLst/>
              </a:prstGeom>
              <a:ln w="38100">
                <a:solidFill>
                  <a:srgbClr val="0C0C0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89E4BEA-3A43-4B7B-9931-211DDC22875F}"/>
                </a:ext>
              </a:extLst>
            </p:cNvPr>
            <p:cNvGrpSpPr/>
            <p:nvPr/>
          </p:nvGrpSpPr>
          <p:grpSpPr>
            <a:xfrm>
              <a:off x="3839703" y="1230973"/>
              <a:ext cx="4923666" cy="5335764"/>
              <a:chOff x="3839703" y="1230973"/>
              <a:chExt cx="4923666" cy="533576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9905B90-A027-4447-887D-505B3147828E}"/>
                  </a:ext>
                </a:extLst>
              </p:cNvPr>
              <p:cNvSpPr/>
              <p:nvPr/>
            </p:nvSpPr>
            <p:spPr>
              <a:xfrm>
                <a:off x="8534769" y="3278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B2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0DADBE0-B145-440B-9CA2-B4DDF89B2C0B}"/>
                  </a:ext>
                </a:extLst>
              </p:cNvPr>
              <p:cNvSpPr/>
              <p:nvPr/>
            </p:nvSpPr>
            <p:spPr>
              <a:xfrm>
                <a:off x="8534769" y="3020915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B4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94C290-2377-4110-BFD7-7BE9E55FAAFC}"/>
                  </a:ext>
                </a:extLst>
              </p:cNvPr>
              <p:cNvSpPr/>
              <p:nvPr/>
            </p:nvSpPr>
            <p:spPr>
              <a:xfrm>
                <a:off x="8534769" y="276226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B6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B58CCD6-5131-44A5-9066-228307708E34}"/>
                  </a:ext>
                </a:extLst>
              </p:cNvPr>
              <p:cNvSpPr/>
              <p:nvPr/>
            </p:nvSpPr>
            <p:spPr>
              <a:xfrm>
                <a:off x="8534769" y="2502515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B8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41372A8-4B25-4E17-AA35-664DD600986D}"/>
                  </a:ext>
                </a:extLst>
              </p:cNvPr>
              <p:cNvSpPr/>
              <p:nvPr/>
            </p:nvSpPr>
            <p:spPr>
              <a:xfrm>
                <a:off x="8534770" y="2208118"/>
                <a:ext cx="228598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B10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8D1FD29-D21D-41D5-9DEA-7DE26A027FD4}"/>
                  </a:ext>
                </a:extLst>
              </p:cNvPr>
              <p:cNvSpPr/>
              <p:nvPr/>
            </p:nvSpPr>
            <p:spPr>
              <a:xfrm>
                <a:off x="8534769" y="191277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B12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D381E17-E005-4462-8818-78DE1753D907}"/>
                  </a:ext>
                </a:extLst>
              </p:cNvPr>
              <p:cNvSpPr/>
              <p:nvPr/>
            </p:nvSpPr>
            <p:spPr>
              <a:xfrm>
                <a:off x="8150358" y="163982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B15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66848E0-CBE6-4CE7-B2B7-C758D2B1BC25}"/>
                  </a:ext>
                </a:extLst>
              </p:cNvPr>
              <p:cNvSpPr/>
              <p:nvPr/>
            </p:nvSpPr>
            <p:spPr>
              <a:xfrm>
                <a:off x="8415699" y="1655119"/>
                <a:ext cx="228599" cy="21821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B14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91CE799-1BA8-404C-BD4B-5D70FA5B3DA9}"/>
                  </a:ext>
                </a:extLst>
              </p:cNvPr>
              <p:cNvSpPr/>
              <p:nvPr/>
            </p:nvSpPr>
            <p:spPr>
              <a:xfrm>
                <a:off x="8008561" y="332621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B3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294A329-0B25-44C2-BDB1-0AA898B76513}"/>
                  </a:ext>
                </a:extLst>
              </p:cNvPr>
              <p:cNvSpPr/>
              <p:nvPr/>
            </p:nvSpPr>
            <p:spPr>
              <a:xfrm>
                <a:off x="8013061" y="3068529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B5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B7467BB-11F1-4BD1-8DC5-989C012D2064}"/>
                  </a:ext>
                </a:extLst>
              </p:cNvPr>
              <p:cNvSpPr/>
              <p:nvPr/>
            </p:nvSpPr>
            <p:spPr>
              <a:xfrm>
                <a:off x="8008561" y="280987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B7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A2FE032-9089-4F71-B606-327741CD5561}"/>
                  </a:ext>
                </a:extLst>
              </p:cNvPr>
              <p:cNvSpPr/>
              <p:nvPr/>
            </p:nvSpPr>
            <p:spPr>
              <a:xfrm>
                <a:off x="8013645" y="2550129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B9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09D2283-7809-432F-B7D7-E633F16A104D}"/>
                  </a:ext>
                </a:extLst>
              </p:cNvPr>
              <p:cNvSpPr/>
              <p:nvPr/>
            </p:nvSpPr>
            <p:spPr>
              <a:xfrm>
                <a:off x="8013061" y="2255732"/>
                <a:ext cx="228598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B11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7E7D8E8-22BC-43FF-A3B4-F8730BF5D867}"/>
                  </a:ext>
                </a:extLst>
              </p:cNvPr>
              <p:cNvSpPr/>
              <p:nvPr/>
            </p:nvSpPr>
            <p:spPr>
              <a:xfrm>
                <a:off x="8006082" y="196039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B13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E332D7C-811F-4387-A453-8EFA30959192}"/>
                  </a:ext>
                </a:extLst>
              </p:cNvPr>
              <p:cNvSpPr/>
              <p:nvPr/>
            </p:nvSpPr>
            <p:spPr>
              <a:xfrm>
                <a:off x="8534769" y="6158702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A15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F9D406-801C-405B-BDC6-BA9C2C0FAA5F}"/>
                  </a:ext>
                </a:extLst>
              </p:cNvPr>
              <p:cNvSpPr/>
              <p:nvPr/>
            </p:nvSpPr>
            <p:spPr>
              <a:xfrm>
                <a:off x="8534769" y="5901017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5E07DA7-34FF-4DE7-9203-81A308E64CD1}"/>
                  </a:ext>
                </a:extLst>
              </p:cNvPr>
              <p:cNvSpPr/>
              <p:nvPr/>
            </p:nvSpPr>
            <p:spPr>
              <a:xfrm>
                <a:off x="8534769" y="5642366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030E229-C3E1-4E5E-8ABB-E487E7E06720}"/>
                  </a:ext>
                </a:extLst>
              </p:cNvPr>
              <p:cNvSpPr/>
              <p:nvPr/>
            </p:nvSpPr>
            <p:spPr>
              <a:xfrm>
                <a:off x="8534769" y="5382617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A9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A88BF4F-D086-457E-BC8A-2168DE586BAA}"/>
                  </a:ext>
                </a:extLst>
              </p:cNvPr>
              <p:cNvSpPr/>
              <p:nvPr/>
            </p:nvSpPr>
            <p:spPr>
              <a:xfrm>
                <a:off x="8534770" y="5088220"/>
                <a:ext cx="228598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A7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7840CEF-5FE3-4EF9-B3BE-7E4852A0FFB9}"/>
                  </a:ext>
                </a:extLst>
              </p:cNvPr>
              <p:cNvSpPr/>
              <p:nvPr/>
            </p:nvSpPr>
            <p:spPr>
              <a:xfrm>
                <a:off x="8534769" y="479287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A5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E6F6F5-E1A2-4F68-9F9E-E04DC76438E4}"/>
                  </a:ext>
                </a:extLst>
              </p:cNvPr>
              <p:cNvSpPr/>
              <p:nvPr/>
            </p:nvSpPr>
            <p:spPr>
              <a:xfrm>
                <a:off x="8282301" y="6338137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A16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F963CBA-91D6-4132-A801-1DAF30C546FF}"/>
                  </a:ext>
                </a:extLst>
              </p:cNvPr>
              <p:cNvSpPr/>
              <p:nvPr/>
            </p:nvSpPr>
            <p:spPr>
              <a:xfrm>
                <a:off x="8007659" y="617301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B2EB1AB-055D-4A72-A42E-579B24FB141B}"/>
                  </a:ext>
                </a:extLst>
              </p:cNvPr>
              <p:cNvSpPr/>
              <p:nvPr/>
            </p:nvSpPr>
            <p:spPr>
              <a:xfrm>
                <a:off x="8007659" y="588200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A12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D8D22B5-53F6-4F50-AC51-F85DDF205C97}"/>
                  </a:ext>
                </a:extLst>
              </p:cNvPr>
              <p:cNvSpPr/>
              <p:nvPr/>
            </p:nvSpPr>
            <p:spPr>
              <a:xfrm>
                <a:off x="8007659" y="5605422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A10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09CB932-B3AF-4F00-8EC3-19B88350638D}"/>
                  </a:ext>
                </a:extLst>
              </p:cNvPr>
              <p:cNvSpPr/>
              <p:nvPr/>
            </p:nvSpPr>
            <p:spPr>
              <a:xfrm>
                <a:off x="8007659" y="532021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A8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77A4AA1-269D-4873-A553-0887694EC662}"/>
                  </a:ext>
                </a:extLst>
              </p:cNvPr>
              <p:cNvSpPr/>
              <p:nvPr/>
            </p:nvSpPr>
            <p:spPr>
              <a:xfrm>
                <a:off x="8007660" y="5021478"/>
                <a:ext cx="228598" cy="2286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A6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CDEB53C-2BFD-44B8-ADE3-A3E6AFA89880}"/>
                  </a:ext>
                </a:extLst>
              </p:cNvPr>
              <p:cNvSpPr/>
              <p:nvPr/>
            </p:nvSpPr>
            <p:spPr>
              <a:xfrm>
                <a:off x="8534769" y="448992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A4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E34C746-AA20-42B1-BF7E-CA37D24894EC}"/>
                  </a:ext>
                </a:extLst>
              </p:cNvPr>
              <p:cNvSpPr/>
              <p:nvPr/>
            </p:nvSpPr>
            <p:spPr>
              <a:xfrm>
                <a:off x="8534769" y="4154943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A3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E9DBB02-15CD-4A22-8C9C-50144103EDBD}"/>
                  </a:ext>
                </a:extLst>
              </p:cNvPr>
              <p:cNvSpPr/>
              <p:nvPr/>
            </p:nvSpPr>
            <p:spPr>
              <a:xfrm>
                <a:off x="8534769" y="3857577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A2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E59223E-43CB-4C6F-8814-1DF32CF201A0}"/>
                  </a:ext>
                </a:extLst>
              </p:cNvPr>
              <p:cNvSpPr/>
              <p:nvPr/>
            </p:nvSpPr>
            <p:spPr>
              <a:xfrm>
                <a:off x="8534769" y="3580289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>
                    <a:solidFill>
                      <a:schemeClr val="bg1"/>
                    </a:solidFill>
                  </a:rPr>
                  <a:t>A1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E9B18F6-B371-4EA6-A2CD-218210DEAC07}"/>
                  </a:ext>
                </a:extLst>
              </p:cNvPr>
              <p:cNvSpPr/>
              <p:nvPr/>
            </p:nvSpPr>
            <p:spPr>
              <a:xfrm>
                <a:off x="6966855" y="2779086"/>
                <a:ext cx="228600" cy="228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C2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EE27BC9-8F9D-4A3E-BD7A-6E457225A5C1}"/>
                  </a:ext>
                </a:extLst>
              </p:cNvPr>
              <p:cNvSpPr/>
              <p:nvPr/>
            </p:nvSpPr>
            <p:spPr>
              <a:xfrm>
                <a:off x="6966855" y="2521401"/>
                <a:ext cx="228600" cy="2286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C4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92631F1-4361-4BE2-BFF2-1261A1455E4C}"/>
                  </a:ext>
                </a:extLst>
              </p:cNvPr>
              <p:cNvSpPr/>
              <p:nvPr/>
            </p:nvSpPr>
            <p:spPr>
              <a:xfrm>
                <a:off x="6966855" y="226275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C6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74F1B7D-F15F-420C-B5F3-10FBEF8DAB99}"/>
                  </a:ext>
                </a:extLst>
              </p:cNvPr>
              <p:cNvSpPr/>
              <p:nvPr/>
            </p:nvSpPr>
            <p:spPr>
              <a:xfrm>
                <a:off x="6966855" y="2003001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C8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BBC2EF-9D10-4C40-9BDC-6252373C32EC}"/>
                  </a:ext>
                </a:extLst>
              </p:cNvPr>
              <p:cNvSpPr/>
              <p:nvPr/>
            </p:nvSpPr>
            <p:spPr>
              <a:xfrm>
                <a:off x="6966856" y="1708604"/>
                <a:ext cx="228598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C10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D2F8248-B4F8-4D9E-8501-D26B7AE2B996}"/>
                  </a:ext>
                </a:extLst>
              </p:cNvPr>
              <p:cNvSpPr/>
              <p:nvPr/>
            </p:nvSpPr>
            <p:spPr>
              <a:xfrm>
                <a:off x="6966855" y="1413262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C12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59CB76A-6584-4017-B2F9-F1870098E991}"/>
                  </a:ext>
                </a:extLst>
              </p:cNvPr>
              <p:cNvSpPr/>
              <p:nvPr/>
            </p:nvSpPr>
            <p:spPr>
              <a:xfrm>
                <a:off x="6461105" y="1364305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C13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8F12FAF-0B10-4C5C-ADB3-9D6D89FE419F}"/>
                  </a:ext>
                </a:extLst>
              </p:cNvPr>
              <p:cNvSpPr/>
              <p:nvPr/>
            </p:nvSpPr>
            <p:spPr>
              <a:xfrm>
                <a:off x="6714676" y="1230973"/>
                <a:ext cx="228599" cy="21821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C14</a:t>
                </a: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3179D0B-E9BA-4B0A-B39E-6F24267F1080}"/>
                  </a:ext>
                </a:extLst>
              </p:cNvPr>
              <p:cNvSpPr/>
              <p:nvPr/>
            </p:nvSpPr>
            <p:spPr>
              <a:xfrm>
                <a:off x="6440647" y="2998168"/>
                <a:ext cx="228600" cy="228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ABCAA38-F07B-4856-BF0C-55504A14552C}"/>
                  </a:ext>
                </a:extLst>
              </p:cNvPr>
              <p:cNvSpPr/>
              <p:nvPr/>
            </p:nvSpPr>
            <p:spPr>
              <a:xfrm>
                <a:off x="6445147" y="2740483"/>
                <a:ext cx="228600" cy="2286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C3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32A64A9-C35C-4346-B2D4-4F1BC73C9CF2}"/>
                  </a:ext>
                </a:extLst>
              </p:cNvPr>
              <p:cNvSpPr/>
              <p:nvPr/>
            </p:nvSpPr>
            <p:spPr>
              <a:xfrm>
                <a:off x="6440647" y="2481832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C5</a:t>
                </a: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7401BAF-463B-4313-94A9-4A3787528007}"/>
                  </a:ext>
                </a:extLst>
              </p:cNvPr>
              <p:cNvSpPr/>
              <p:nvPr/>
            </p:nvSpPr>
            <p:spPr>
              <a:xfrm>
                <a:off x="6445731" y="2222083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C7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C7C2F61-F654-4FB7-9D67-2D0E2C07E51E}"/>
                  </a:ext>
                </a:extLst>
              </p:cNvPr>
              <p:cNvSpPr/>
              <p:nvPr/>
            </p:nvSpPr>
            <p:spPr>
              <a:xfrm>
                <a:off x="6445147" y="1927686"/>
                <a:ext cx="228598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C9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AC5A554-EB5B-411B-8220-CD53A1ADF67C}"/>
                  </a:ext>
                </a:extLst>
              </p:cNvPr>
              <p:cNvSpPr/>
              <p:nvPr/>
            </p:nvSpPr>
            <p:spPr>
              <a:xfrm>
                <a:off x="6438168" y="1632344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C11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39A0726-F8AC-4F43-93A7-0A4DB370C6A1}"/>
                  </a:ext>
                </a:extLst>
              </p:cNvPr>
              <p:cNvSpPr/>
              <p:nvPr/>
            </p:nvSpPr>
            <p:spPr>
              <a:xfrm>
                <a:off x="5724807" y="31643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D2</a:t>
                </a: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E8003A3-ADA2-417B-B053-ACE2DFF1996A}"/>
                  </a:ext>
                </a:extLst>
              </p:cNvPr>
              <p:cNvSpPr/>
              <p:nvPr/>
            </p:nvSpPr>
            <p:spPr>
              <a:xfrm>
                <a:off x="5479830" y="292417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D4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3D8B796-EE10-4535-9B40-9F8CA64F7AEB}"/>
                  </a:ext>
                </a:extLst>
              </p:cNvPr>
              <p:cNvSpPr/>
              <p:nvPr/>
            </p:nvSpPr>
            <p:spPr>
              <a:xfrm>
                <a:off x="5428350" y="2664441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D8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7E61D07-8724-48C9-A054-3976D1DE0FCE}"/>
                  </a:ext>
                </a:extLst>
              </p:cNvPr>
              <p:cNvSpPr/>
              <p:nvPr/>
            </p:nvSpPr>
            <p:spPr>
              <a:xfrm>
                <a:off x="5423778" y="2403385"/>
                <a:ext cx="237744" cy="23774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accent6"/>
                    </a:solidFill>
                  </a:rPr>
                  <a:t>D10</a:t>
                </a: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95087D9-750F-4454-A104-6600BAE5C725}"/>
                  </a:ext>
                </a:extLst>
              </p:cNvPr>
              <p:cNvSpPr/>
              <p:nvPr/>
            </p:nvSpPr>
            <p:spPr>
              <a:xfrm>
                <a:off x="5423778" y="2146147"/>
                <a:ext cx="237744" cy="23774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D12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B3A7AA3-605F-40E5-A7B4-10F34D21F61E}"/>
                  </a:ext>
                </a:extLst>
              </p:cNvPr>
              <p:cNvSpPr/>
              <p:nvPr/>
            </p:nvSpPr>
            <p:spPr>
              <a:xfrm>
                <a:off x="5384094" y="1599618"/>
                <a:ext cx="237744" cy="23774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D16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F8A0FA4-C13B-49A1-9F7C-AA578894644D}"/>
                  </a:ext>
                </a:extLst>
              </p:cNvPr>
              <p:cNvSpPr/>
              <p:nvPr/>
            </p:nvSpPr>
            <p:spPr>
              <a:xfrm>
                <a:off x="5423778" y="1888490"/>
                <a:ext cx="237744" cy="23774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D14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B9C8CE96-23F9-4A5C-82C1-7E0C25955E00}"/>
                  </a:ext>
                </a:extLst>
              </p:cNvPr>
              <p:cNvSpPr/>
              <p:nvPr/>
            </p:nvSpPr>
            <p:spPr>
              <a:xfrm>
                <a:off x="4807147" y="2649138"/>
                <a:ext cx="237744" cy="23774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D20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7CA69CE-9A7D-4EA9-A4B8-A72B0D6AD0F2}"/>
                  </a:ext>
                </a:extLst>
              </p:cNvPr>
              <p:cNvSpPr/>
              <p:nvPr/>
            </p:nvSpPr>
            <p:spPr>
              <a:xfrm>
                <a:off x="4893805" y="2347673"/>
                <a:ext cx="228600" cy="228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D7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2368446-70D1-49C7-AE89-C590AB275AD1}"/>
                  </a:ext>
                </a:extLst>
              </p:cNvPr>
              <p:cNvSpPr/>
              <p:nvPr/>
            </p:nvSpPr>
            <p:spPr>
              <a:xfrm>
                <a:off x="4896736" y="2055778"/>
                <a:ext cx="237744" cy="23774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D11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FE25E90-CDC6-4BB1-9A68-F4950852B0BE}"/>
                  </a:ext>
                </a:extLst>
              </p:cNvPr>
              <p:cNvSpPr/>
              <p:nvPr/>
            </p:nvSpPr>
            <p:spPr>
              <a:xfrm>
                <a:off x="5100353" y="1561630"/>
                <a:ext cx="237744" cy="237744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accent6"/>
                    </a:solidFill>
                  </a:rPr>
                  <a:t>D15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B46BCA5-8755-439F-AF82-F678CEF0A939}"/>
                  </a:ext>
                </a:extLst>
              </p:cNvPr>
              <p:cNvSpPr/>
              <p:nvPr/>
            </p:nvSpPr>
            <p:spPr>
              <a:xfrm>
                <a:off x="4893805" y="1766620"/>
                <a:ext cx="237744" cy="23774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D13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9A5FAC2-E0B0-4836-A1F2-0333E3B1BA51}"/>
                  </a:ext>
                </a:extLst>
              </p:cNvPr>
              <p:cNvSpPr/>
              <p:nvPr/>
            </p:nvSpPr>
            <p:spPr>
              <a:xfrm>
                <a:off x="4516628" y="2649138"/>
                <a:ext cx="237744" cy="23774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D22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D211E96-4648-4B8B-825D-4975E4CECB98}"/>
                  </a:ext>
                </a:extLst>
              </p:cNvPr>
              <p:cNvSpPr/>
              <p:nvPr/>
            </p:nvSpPr>
            <p:spPr>
              <a:xfrm>
                <a:off x="4221412" y="2649138"/>
                <a:ext cx="237744" cy="23774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D24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D8AB909-6E81-459E-89E8-1EA7616AAE55}"/>
                  </a:ext>
                </a:extLst>
              </p:cNvPr>
              <p:cNvSpPr/>
              <p:nvPr/>
            </p:nvSpPr>
            <p:spPr>
              <a:xfrm>
                <a:off x="3919329" y="2649138"/>
                <a:ext cx="237744" cy="23774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D26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34AFE68-805C-41B1-AD98-BFB3C47A244B}"/>
                  </a:ext>
                </a:extLst>
              </p:cNvPr>
              <p:cNvSpPr/>
              <p:nvPr/>
            </p:nvSpPr>
            <p:spPr>
              <a:xfrm>
                <a:off x="4211886" y="3173028"/>
                <a:ext cx="237744" cy="23774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D25</a:t>
                </a: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EEB89D6-BDD6-4391-BA5B-C35C520ACD83}"/>
                  </a:ext>
                </a:extLst>
              </p:cNvPr>
              <p:cNvSpPr/>
              <p:nvPr/>
            </p:nvSpPr>
            <p:spPr>
              <a:xfrm>
                <a:off x="3909803" y="3173028"/>
                <a:ext cx="237744" cy="23774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D29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F0AE1C7-E33F-4B01-A685-E8B1F9C58D38}"/>
                  </a:ext>
                </a:extLst>
              </p:cNvPr>
              <p:cNvSpPr/>
              <p:nvPr/>
            </p:nvSpPr>
            <p:spPr>
              <a:xfrm>
                <a:off x="4802447" y="3163496"/>
                <a:ext cx="237744" cy="23774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D21</a:t>
                </a: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BD1F453-EF93-4FA0-94C0-A47DD48222AA}"/>
                  </a:ext>
                </a:extLst>
              </p:cNvPr>
              <p:cNvSpPr/>
              <p:nvPr/>
            </p:nvSpPr>
            <p:spPr>
              <a:xfrm>
                <a:off x="4500364" y="3163496"/>
                <a:ext cx="237744" cy="23774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D23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1D16B16-1072-4D43-A298-8882B7CF6FB8}"/>
                  </a:ext>
                </a:extLst>
              </p:cNvPr>
              <p:cNvSpPr/>
              <p:nvPr/>
            </p:nvSpPr>
            <p:spPr>
              <a:xfrm>
                <a:off x="5223797" y="3544899"/>
                <a:ext cx="228600" cy="228600"/>
              </a:xfrm>
              <a:prstGeom prst="ellipse">
                <a:avLst/>
              </a:prstGeom>
              <a:solidFill>
                <a:srgbClr val="FFE699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D5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8DB90B2-D6C3-4B44-8C01-0C4D2297C936}"/>
                  </a:ext>
                </a:extLst>
              </p:cNvPr>
              <p:cNvSpPr/>
              <p:nvPr/>
            </p:nvSpPr>
            <p:spPr>
              <a:xfrm>
                <a:off x="5223797" y="3815434"/>
                <a:ext cx="228600" cy="228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D3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B45CC9B-2146-4E41-9702-C90AB396984C}"/>
                  </a:ext>
                </a:extLst>
              </p:cNvPr>
              <p:cNvSpPr/>
              <p:nvPr/>
            </p:nvSpPr>
            <p:spPr>
              <a:xfrm>
                <a:off x="5229176" y="4108445"/>
                <a:ext cx="228600" cy="228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b="1" dirty="0">
                    <a:solidFill>
                      <a:schemeClr val="tx1"/>
                    </a:solidFill>
                  </a:rPr>
                  <a:t>D1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9536614-CFBE-45EB-81D5-E096E3BB89B5}"/>
                  </a:ext>
                </a:extLst>
              </p:cNvPr>
              <p:cNvSpPr/>
              <p:nvPr/>
            </p:nvSpPr>
            <p:spPr>
              <a:xfrm>
                <a:off x="4669886" y="4713811"/>
                <a:ext cx="228600" cy="228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E6</a:t>
                </a: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C87F574-9A7C-48DB-AE40-4A392F751317}"/>
                  </a:ext>
                </a:extLst>
              </p:cNvPr>
              <p:cNvSpPr/>
              <p:nvPr/>
            </p:nvSpPr>
            <p:spPr>
              <a:xfrm>
                <a:off x="4968961" y="4713811"/>
                <a:ext cx="228600" cy="2286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accent2">
                        <a:lumMod val="75000"/>
                      </a:schemeClr>
                    </a:solidFill>
                  </a:rPr>
                  <a:t>E4</a:t>
                </a: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E2413B2-F07E-4BE9-8D76-8801F2B721E5}"/>
                  </a:ext>
                </a:extLst>
              </p:cNvPr>
              <p:cNvSpPr/>
              <p:nvPr/>
            </p:nvSpPr>
            <p:spPr>
              <a:xfrm>
                <a:off x="5143220" y="4545226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E2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C1D7120-5487-46DF-8F19-DF5D7F3B801D}"/>
                  </a:ext>
                </a:extLst>
              </p:cNvPr>
              <p:cNvSpPr/>
              <p:nvPr/>
            </p:nvSpPr>
            <p:spPr>
              <a:xfrm>
                <a:off x="4071738" y="4689996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E10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1614A01-847C-4DC1-97A7-034CE387B529}"/>
                  </a:ext>
                </a:extLst>
              </p:cNvPr>
              <p:cNvSpPr/>
              <p:nvPr/>
            </p:nvSpPr>
            <p:spPr>
              <a:xfrm>
                <a:off x="4370812" y="4713811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E8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2C5F330-D87E-48B6-B15A-173221A36C24}"/>
                  </a:ext>
                </a:extLst>
              </p:cNvPr>
              <p:cNvSpPr/>
              <p:nvPr/>
            </p:nvSpPr>
            <p:spPr>
              <a:xfrm>
                <a:off x="4818047" y="5326600"/>
                <a:ext cx="228600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E3</a:t>
                </a: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4D8194D-2C8F-4BA7-B491-90FB0E987948}"/>
                  </a:ext>
                </a:extLst>
              </p:cNvPr>
              <p:cNvSpPr/>
              <p:nvPr/>
            </p:nvSpPr>
            <p:spPr>
              <a:xfrm>
                <a:off x="5130878" y="5326600"/>
                <a:ext cx="228600" cy="2286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E1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634CB12-EB0C-4B9B-A660-C8DCC8657BF7}"/>
                  </a:ext>
                </a:extLst>
              </p:cNvPr>
              <p:cNvSpPr/>
              <p:nvPr/>
            </p:nvSpPr>
            <p:spPr>
              <a:xfrm>
                <a:off x="4192383" y="5326600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E7</a:t>
                </a: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13FCFD0-C9C8-49B4-BC00-6D9101BF2A8D}"/>
                  </a:ext>
                </a:extLst>
              </p:cNvPr>
              <p:cNvSpPr/>
              <p:nvPr/>
            </p:nvSpPr>
            <p:spPr>
              <a:xfrm>
                <a:off x="4505215" y="5326600"/>
                <a:ext cx="228600" cy="228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E5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3502F2D-76B3-42AC-B422-3E7102FB4D33}"/>
                  </a:ext>
                </a:extLst>
              </p:cNvPr>
              <p:cNvSpPr/>
              <p:nvPr/>
            </p:nvSpPr>
            <p:spPr>
              <a:xfrm>
                <a:off x="3839703" y="4832193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E12</a:t>
                </a: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D030DF6-928D-4A32-BB20-8D996CCEE1BB}"/>
                  </a:ext>
                </a:extLst>
              </p:cNvPr>
              <p:cNvSpPr/>
              <p:nvPr/>
            </p:nvSpPr>
            <p:spPr>
              <a:xfrm>
                <a:off x="3920807" y="5278185"/>
                <a:ext cx="228600" cy="2286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800" dirty="0">
                    <a:solidFill>
                      <a:schemeClr val="bg1"/>
                    </a:solidFill>
                  </a:rPr>
                  <a:t>E9</a:t>
                </a: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1EB27BD-B790-462E-A556-A557AE10CEBC}"/>
              </a:ext>
            </a:extLst>
          </p:cNvPr>
          <p:cNvGrpSpPr/>
          <p:nvPr/>
        </p:nvGrpSpPr>
        <p:grpSpPr>
          <a:xfrm>
            <a:off x="10135628" y="487548"/>
            <a:ext cx="2061508" cy="6370451"/>
            <a:chOff x="9779108" y="-26402"/>
            <a:chExt cx="2245231" cy="693819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65631C1-551E-4C43-A348-1CB7F708AD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7420" y="362914"/>
              <a:ext cx="1704123" cy="464159"/>
              <a:chOff x="10153032" y="46602"/>
              <a:chExt cx="1731262" cy="471554"/>
            </a:xfrm>
          </p:grpSpPr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CEF81D8B-FF38-4DE7-91AD-24AC9D624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backgroundMark x1="17293" y1="84848" x2="41353" y2="72727"/>
                          </a14:backgroundRemoval>
                        </a14:imgEffect>
                        <a14:imgEffect>
                          <a14:sharpenSoften amount="100000"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  <a14:imgEffect>
                          <a14:brightnessContrast bright="76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085583">
                <a:off x="10153032" y="46602"/>
                <a:ext cx="633501" cy="471554"/>
              </a:xfrm>
              <a:prstGeom prst="rect">
                <a:avLst/>
              </a:prstGeom>
            </p:spPr>
          </p:pic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5BA4896-8FCD-42EC-87FF-362A07F1CE9D}"/>
                  </a:ext>
                </a:extLst>
              </p:cNvPr>
              <p:cNvSpPr txBox="1"/>
              <p:nvPr/>
            </p:nvSpPr>
            <p:spPr>
              <a:xfrm>
                <a:off x="10686865" y="86344"/>
                <a:ext cx="1197429" cy="343948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A320-200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0B0CADA0-4386-4BB5-9D71-81764FF689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70203" y="1533437"/>
              <a:ext cx="1738283" cy="482928"/>
              <a:chOff x="10156852" y="456623"/>
              <a:chExt cx="1765956" cy="490606"/>
            </a:xfrm>
          </p:grpSpPr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7A995A00-EE39-415C-9181-763511D9C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8626181">
                <a:off x="10156852" y="456623"/>
                <a:ext cx="576343" cy="490606"/>
              </a:xfrm>
              <a:prstGeom prst="rect">
                <a:avLst/>
              </a:prstGeom>
            </p:spPr>
          </p:pic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F26A82ED-EFF3-48DD-BEF0-D02AD8AC8A1C}"/>
                  </a:ext>
                </a:extLst>
              </p:cNvPr>
              <p:cNvSpPr txBox="1"/>
              <p:nvPr/>
            </p:nvSpPr>
            <p:spPr>
              <a:xfrm>
                <a:off x="10725379" y="539393"/>
                <a:ext cx="1197429" cy="338554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A321-200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4BDC86A-B60E-45B1-90A9-D745D5E96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91869" y="4283107"/>
              <a:ext cx="1932470" cy="651703"/>
              <a:chOff x="9951592" y="832092"/>
              <a:chExt cx="1963246" cy="662080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98225F9A-6301-4152-8BEB-C2FF5B571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7503034">
                <a:off x="9994461" y="789223"/>
                <a:ext cx="662080" cy="747817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AF25A9B-3B71-4963-ACC5-F9F05A3FAA39}"/>
                  </a:ext>
                </a:extLst>
              </p:cNvPr>
              <p:cNvSpPr txBox="1"/>
              <p:nvPr/>
            </p:nvSpPr>
            <p:spPr>
              <a:xfrm>
                <a:off x="10717409" y="957123"/>
                <a:ext cx="1197429" cy="34394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A330-200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DB2F60C-C9C3-4BCF-B5B1-7978A8E1971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83422" y="-26402"/>
              <a:ext cx="1617540" cy="450091"/>
              <a:chOff x="10211896" y="1369639"/>
              <a:chExt cx="1643294" cy="457264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A1E8C9B8-A812-4099-AB99-260E59620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4185412">
                <a:off x="10197607" y="1383928"/>
                <a:ext cx="457264" cy="428685"/>
              </a:xfrm>
              <a:prstGeom prst="rect">
                <a:avLst/>
              </a:prstGeom>
            </p:spPr>
          </p:pic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9F834A7D-82D2-4A4A-89EE-93F42D499CB3}"/>
                  </a:ext>
                </a:extLst>
              </p:cNvPr>
              <p:cNvSpPr txBox="1"/>
              <p:nvPr/>
            </p:nvSpPr>
            <p:spPr>
              <a:xfrm>
                <a:off x="10657761" y="1419922"/>
                <a:ext cx="1197429" cy="3439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B737-700W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212BEC5-5539-46BE-B8C6-99480E783C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53113" y="731493"/>
              <a:ext cx="1744454" cy="436028"/>
              <a:chOff x="10079731" y="1864007"/>
              <a:chExt cx="1772236" cy="442975"/>
            </a:xfrm>
          </p:grpSpPr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58EEB4E1-52DF-4A0F-BC53-1AF6BDBF9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backgroundMark x1="10078" y1="13978" x2="10078" y2="0"/>
                            <a14:backgroundMark x1="5426" y1="5376" x2="8527" y2="0"/>
                            <a14:backgroundMark x1="11628" y1="4301" x2="775" y2="107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97562">
                <a:off x="10079731" y="1864007"/>
                <a:ext cx="614448" cy="442975"/>
              </a:xfrm>
              <a:prstGeom prst="rect">
                <a:avLst/>
              </a:prstGeom>
            </p:spPr>
          </p:pic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55E18E6-8B25-4668-A353-CA6E591A8C1F}"/>
                  </a:ext>
                </a:extLst>
              </p:cNvPr>
              <p:cNvSpPr txBox="1"/>
              <p:nvPr/>
            </p:nvSpPr>
            <p:spPr>
              <a:xfrm>
                <a:off x="10654538" y="1900501"/>
                <a:ext cx="1197429" cy="34394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B737-800W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E8B7AAE-7DC7-449D-807A-9002943A29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61341" y="1123487"/>
              <a:ext cx="1742583" cy="454779"/>
              <a:chOff x="10068740" y="2265573"/>
              <a:chExt cx="1770322" cy="462027"/>
            </a:xfrm>
          </p:grpSpPr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B0A920EE-0ABE-48C7-880D-072A0A56E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7216" b="92784" l="7143" r="89683">
                            <a14:foregroundMark x1="53175" y1="88660" x2="54762" y2="92784"/>
                            <a14:foregroundMark x1="28571" y1="55670" x2="23962" y2="55296"/>
                            <a14:foregroundMark x1="12698" y1="54639" x2="10317" y2="54639"/>
                            <a14:foregroundMark x1="7143" y1="54639" x2="7143" y2="54639"/>
                            <a14:foregroundMark x1="11905" y1="56701" x2="28571" y2="55670"/>
                            <a14:foregroundMark x1="34921" y1="64948" x2="34921" y2="64948"/>
                            <a14:foregroundMark x1="33333" y1="64948" x2="33333" y2="62887"/>
                            <a14:foregroundMark x1="34127" y1="63918" x2="33333" y2="63918"/>
                            <a14:foregroundMark x1="38095" y1="64948" x2="32540" y2="64948"/>
                            <a14:foregroundMark x1="28571" y1="54639" x2="15079" y2="54639"/>
                            <a14:foregroundMark x1="26190" y1="55670" x2="15079" y2="54639"/>
                            <a14:foregroundMark x1="29365" y1="55670" x2="16667" y2="56701"/>
                            <a14:foregroundMark x1="15873" y1="57732" x2="15873" y2="57732"/>
                            <a14:foregroundMark x1="19841" y1="57732" x2="19841" y2="57732"/>
                            <a14:backgroundMark x1="88095" y1="35052" x2="88095" y2="27835"/>
                            <a14:backgroundMark x1="34010" y1="70493" x2="34127" y2="72165"/>
                            <a14:backgroundMark x1="13492" y1="73196" x2="13492" y2="73196"/>
                            <a14:backgroundMark x1="17460" y1="68041" x2="17460" y2="68041"/>
                            <a14:backgroundMark x1="13492" y1="63918" x2="13492" y2="63918"/>
                            <a14:backgroundMark x1="11905" y1="61856" x2="11905" y2="6185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049934">
                <a:off x="10068740" y="2265573"/>
                <a:ext cx="600159" cy="462027"/>
              </a:xfrm>
              <a:prstGeom prst="rect">
                <a:avLst/>
              </a:prstGeom>
            </p:spPr>
          </p:pic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3E7B3AC3-F3CE-449F-ABA4-A5ED2EBC3664}"/>
                  </a:ext>
                </a:extLst>
              </p:cNvPr>
              <p:cNvSpPr txBox="1"/>
              <p:nvPr/>
            </p:nvSpPr>
            <p:spPr>
              <a:xfrm>
                <a:off x="10641633" y="2327908"/>
                <a:ext cx="1197429" cy="338554"/>
              </a:xfrm>
              <a:prstGeom prst="rect">
                <a:avLst/>
              </a:prstGeom>
              <a:solidFill>
                <a:srgbClr val="4B4F5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B737-900W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499BD875-E43B-40A6-8B39-D827B3C314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01616" y="6110054"/>
              <a:ext cx="2017974" cy="801734"/>
              <a:chOff x="9939739" y="2611348"/>
              <a:chExt cx="2050095" cy="814501"/>
            </a:xfrm>
          </p:grpSpPr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1845B771-07F6-4906-90C2-1021B3E17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6433" b="92982" l="9942" r="89474">
                            <a14:foregroundMark x1="74854" y1="86550" x2="80117" y2="93567"/>
                            <a14:foregroundMark x1="43275" y1="11111" x2="47953" y2="6433"/>
                            <a14:backgroundMark x1="75439" y1="69006" x2="92982" y2="7368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7873103">
                <a:off x="9939739" y="2611348"/>
                <a:ext cx="814501" cy="814501"/>
              </a:xfrm>
              <a:prstGeom prst="rect">
                <a:avLst/>
              </a:prstGeom>
            </p:spPr>
          </p:pic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7E2E3F03-F593-4B1F-9286-A137BCFB46CD}"/>
                  </a:ext>
                </a:extLst>
              </p:cNvPr>
              <p:cNvSpPr txBox="1"/>
              <p:nvPr/>
            </p:nvSpPr>
            <p:spPr>
              <a:xfrm>
                <a:off x="10792405" y="2787637"/>
                <a:ext cx="1197429" cy="34394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B747-400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1B81CA2-F97E-4A1A-84B7-D2C8B767BA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71254" y="1918889"/>
              <a:ext cx="1830646" cy="539184"/>
              <a:chOff x="9980727" y="3140569"/>
              <a:chExt cx="1859786" cy="547764"/>
            </a:xfrm>
          </p:grpSpPr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8B76BAA4-8CED-4A58-96CD-BEED09B00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>
                            <a14:backgroundMark x1="7190" y1="78261" x2="25490" y2="6347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0800000">
                <a:off x="9980727" y="3140569"/>
                <a:ext cx="728764" cy="547764"/>
              </a:xfrm>
              <a:prstGeom prst="rect">
                <a:avLst/>
              </a:prstGeom>
            </p:spPr>
          </p:pic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8BD08B9-5939-42FE-96E0-133E94E39FE5}"/>
                  </a:ext>
                </a:extLst>
              </p:cNvPr>
              <p:cNvSpPr txBox="1"/>
              <p:nvPr/>
            </p:nvSpPr>
            <p:spPr>
              <a:xfrm>
                <a:off x="10643084" y="3237461"/>
                <a:ext cx="1197429" cy="33855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B757-200W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7AE1A60-AF1A-43A1-BE64-DB2087C153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78154" y="2859725"/>
              <a:ext cx="1929648" cy="468103"/>
              <a:chOff x="9939907" y="3599543"/>
              <a:chExt cx="1960373" cy="475554"/>
            </a:xfrm>
          </p:grpSpPr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690D97A5-3003-4314-A9CD-98ED607C5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6250" b="93750" l="9778" r="89778">
                            <a14:foregroundMark x1="80000" y1="6250" x2="80000" y2="6250"/>
                            <a14:foregroundMark x1="28444" y1="93750" x2="28444" y2="93750"/>
                            <a14:backgroundMark x1="18222" y1="80469" x2="19556" y2="83594"/>
                            <a14:backgroundMark x1="22667" y1="85938" x2="20444" y2="8203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27644">
                <a:off x="9939907" y="3599543"/>
                <a:ext cx="835935" cy="475554"/>
              </a:xfrm>
              <a:prstGeom prst="rect">
                <a:avLst/>
              </a:prstGeom>
            </p:spPr>
          </p:pic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43215DE-7152-4415-8DC9-867015921F2D}"/>
                  </a:ext>
                </a:extLst>
              </p:cNvPr>
              <p:cNvSpPr txBox="1"/>
              <p:nvPr/>
            </p:nvSpPr>
            <p:spPr>
              <a:xfrm>
                <a:off x="10702851" y="3651965"/>
                <a:ext cx="1197429" cy="3439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6"/>
                    </a:solidFill>
                  </a:rPr>
                  <a:t>B757-300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2E99070-1BC5-42A2-8EE3-A8FE88622F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15784" y="2401872"/>
              <a:ext cx="1886336" cy="478239"/>
              <a:chOff x="9961934" y="4149592"/>
              <a:chExt cx="1916368" cy="485843"/>
            </a:xfrm>
          </p:grpSpPr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D11EDDC8-69C5-4D1E-A6FB-93A151C9E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8824" b="89216" l="9804" r="89542">
                            <a14:foregroundMark x1="83007" y1="8824" x2="84967" y2="882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54518">
                <a:off x="9961934" y="4149592"/>
                <a:ext cx="728764" cy="485843"/>
              </a:xfrm>
              <a:prstGeom prst="rect">
                <a:avLst/>
              </a:prstGeom>
            </p:spPr>
          </p:pic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F53A54A-CA6B-491C-ACE0-86BF0B95E959}"/>
                  </a:ext>
                </a:extLst>
              </p:cNvPr>
              <p:cNvSpPr txBox="1"/>
              <p:nvPr/>
            </p:nvSpPr>
            <p:spPr>
              <a:xfrm>
                <a:off x="10680873" y="4211893"/>
                <a:ext cx="1197429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B757-300W</a:t>
                </a: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6FB6148-78B4-4BBA-89BA-3DCEA326B2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38166" y="3293688"/>
              <a:ext cx="1964460" cy="543871"/>
              <a:chOff x="9932670" y="4561736"/>
              <a:chExt cx="1995720" cy="552527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C8B6D209-132E-469C-9868-7176CDB42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10000" b="90000" l="10000" r="90000">
                            <a14:backgroundMark x1="36872" y1="83621" x2="45810" y2="93103"/>
                            <a14:backgroundMark x1="42458" y1="95690" x2="41341" y2="7586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037258">
                <a:off x="9932670" y="4561736"/>
                <a:ext cx="852607" cy="552527"/>
              </a:xfrm>
              <a:prstGeom prst="rect">
                <a:avLst/>
              </a:prstGeom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0DC155C-D451-47BE-8C67-9E0ECAA94572}"/>
                  </a:ext>
                </a:extLst>
              </p:cNvPr>
              <p:cNvSpPr txBox="1"/>
              <p:nvPr/>
            </p:nvSpPr>
            <p:spPr>
              <a:xfrm>
                <a:off x="10730961" y="4652041"/>
                <a:ext cx="1197429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B767-300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E6AFE03-9FD2-4F30-9B44-A8FD7D2FA6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55062" y="3585955"/>
              <a:ext cx="1764528" cy="754854"/>
              <a:chOff x="10029219" y="4806933"/>
              <a:chExt cx="1792617" cy="766870"/>
            </a:xfrm>
          </p:grpSpPr>
          <p:pic>
            <p:nvPicPr>
              <p:cNvPr id="168" name="Picture 167">
                <a:extLst>
                  <a:ext uri="{FF2B5EF4-FFF2-40B4-BE49-F238E27FC236}">
                    <a16:creationId xmlns:a16="http://schemas.microsoft.com/office/drawing/2014/main" id="{37964526-DB8C-4E65-AECF-88A0B14D1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6400" b="93600" l="9938" r="93789">
                            <a14:foregroundMark x1="40373" y1="12000" x2="33540" y2="6400"/>
                            <a14:foregroundMark x1="88199" y1="73600" x2="93789" y2="72000"/>
                            <a14:foregroundMark x1="73913" y1="93600" x2="75776" y2="848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7873670">
                <a:off x="9943482" y="4892670"/>
                <a:ext cx="766870" cy="595396"/>
              </a:xfrm>
              <a:prstGeom prst="rect">
                <a:avLst/>
              </a:prstGeom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A4A2925-BC75-4EB3-AC7C-BD61E7EAFA9F}"/>
                  </a:ext>
                </a:extLst>
              </p:cNvPr>
              <p:cNvSpPr txBox="1"/>
              <p:nvPr/>
            </p:nvSpPr>
            <p:spPr>
              <a:xfrm>
                <a:off x="10614273" y="5089124"/>
                <a:ext cx="1207563" cy="3235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accent2">
                        <a:lumMod val="75000"/>
                      </a:schemeClr>
                    </a:solidFill>
                  </a:rPr>
                  <a:t>B767-300ER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BF38D0A-8E21-44D8-8FC1-77950B35AB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53595" y="5403937"/>
              <a:ext cx="1954368" cy="881451"/>
              <a:chOff x="9976146" y="5302657"/>
              <a:chExt cx="1985476" cy="895475"/>
            </a:xfrm>
          </p:grpSpPr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095FF2B6-CA10-4D83-84DC-47CD624B6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7186" b="92814" l="9043" r="89894">
                            <a14:foregroundMark x1="65957" y1="93413" x2="64362" y2="88024"/>
                            <a14:foregroundMark x1="49468" y1="11976" x2="52128" y2="7186"/>
                            <a14:backgroundMark x1="68085" y1="76048" x2="98404" y2="7006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7360339">
                <a:off x="9926133" y="5352670"/>
                <a:ext cx="895475" cy="795449"/>
              </a:xfrm>
              <a:prstGeom prst="rect">
                <a:avLst/>
              </a:prstGeom>
            </p:spPr>
          </p:pic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0EC414F1-A79B-4DE0-98E3-210A967DE105}"/>
                  </a:ext>
                </a:extLst>
              </p:cNvPr>
              <p:cNvSpPr txBox="1"/>
              <p:nvPr/>
            </p:nvSpPr>
            <p:spPr>
              <a:xfrm>
                <a:off x="10764193" y="5554432"/>
                <a:ext cx="1197429" cy="34394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B777-200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94F429C7-FDAA-4138-B268-19EDF1CB2A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9108" y="4851239"/>
              <a:ext cx="2240480" cy="628256"/>
              <a:chOff x="9811187" y="5815292"/>
              <a:chExt cx="2276152" cy="638264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BBBC3C3B-FFAA-4BBB-9E6D-F38CAA36AC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7463" b="90299" l="9504" r="89256">
                            <a14:foregroundMark x1="30165" y1="7463" x2="30165" y2="7463"/>
                            <a14:foregroundMark x1="57851" y1="88806" x2="60744" y2="90299"/>
                            <a14:backgroundMark x1="62810" y1="51493" x2="67769" y2="60448"/>
                            <a14:backgroundMark x1="71901" y1="55970" x2="69421" y2="40299"/>
                            <a14:backgroundMark x1="65289" y1="64925" x2="69835" y2="44030"/>
                            <a14:backgroundMark x1="61157" y1="51493" x2="69008" y2="49254"/>
                            <a14:backgroundMark x1="65289" y1="39552" x2="70248" y2="4925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948122">
                <a:off x="9811187" y="5815292"/>
                <a:ext cx="1152686" cy="638264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CD0E59F-0B50-4DD2-8807-B37C365DC242}"/>
                  </a:ext>
                </a:extLst>
              </p:cNvPr>
              <p:cNvSpPr txBox="1"/>
              <p:nvPr/>
            </p:nvSpPr>
            <p:spPr>
              <a:xfrm>
                <a:off x="10861720" y="5997805"/>
                <a:ext cx="1225619" cy="34394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B787-8</a:t>
                </a:r>
              </a:p>
            </p:txBody>
          </p:sp>
        </p:grpSp>
      </p:grpSp>
      <p:sp>
        <p:nvSpPr>
          <p:cNvPr id="193" name="Oval 192">
            <a:extLst>
              <a:ext uri="{FF2B5EF4-FFF2-40B4-BE49-F238E27FC236}">
                <a16:creationId xmlns:a16="http://schemas.microsoft.com/office/drawing/2014/main" id="{6B4E2473-8C16-43B8-BC35-A4FEACEE35AA}"/>
              </a:ext>
            </a:extLst>
          </p:cNvPr>
          <p:cNvSpPr/>
          <p:nvPr/>
        </p:nvSpPr>
        <p:spPr>
          <a:xfrm>
            <a:off x="3632282" y="566232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E5A</a:t>
            </a:r>
          </a:p>
        </p:txBody>
      </p:sp>
    </p:spTree>
    <p:extLst>
      <p:ext uri="{BB962C8B-B14F-4D97-AF65-F5344CB8AC3E}">
        <p14:creationId xmlns:p14="http://schemas.microsoft.com/office/powerpoint/2010/main" val="1470522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0892382E27B4D9C3763931635D32C" ma:contentTypeVersion="0" ma:contentTypeDescription="Create a new document." ma:contentTypeScope="" ma:versionID="d98dc2df638e728870b80f453eb2ee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6E794A-6F36-479D-8F13-113E6FF89BCE}"/>
</file>

<file path=customXml/itemProps2.xml><?xml version="1.0" encoding="utf-8"?>
<ds:datastoreItem xmlns:ds="http://schemas.openxmlformats.org/officeDocument/2006/customXml" ds:itemID="{9E6C2C75-1004-4785-B264-299A0695BB3A}"/>
</file>

<file path=customXml/itemProps3.xml><?xml version="1.0" encoding="utf-8"?>
<ds:datastoreItem xmlns:ds="http://schemas.openxmlformats.org/officeDocument/2006/customXml" ds:itemID="{6B2FEAC6-F154-4DFD-BDEB-7DD7D0C0E895}"/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604</Words>
  <Application>Microsoft Office PowerPoint</Application>
  <PresentationFormat>Widescreen</PresentationFormat>
  <Paragraphs>257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MT Black</vt:lpstr>
      <vt:lpstr>Calibri</vt:lpstr>
      <vt:lpstr>Calibri Light</vt:lpstr>
      <vt:lpstr>Century Gothic</vt:lpstr>
      <vt:lpstr>Office Theme</vt:lpstr>
      <vt:lpstr>1_Mesh</vt:lpstr>
      <vt:lpstr>AIRLINE GATE UTILIZATION &amp; ASSIGNMENT</vt:lpstr>
      <vt:lpstr>AIRLINE GATE ASSIGNMENTS AS OF MAY 2022</vt:lpstr>
      <vt:lpstr>LARGEST AIRCRAFT: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AIRLINE GATE ASSIGNMENTS AS OF MAY 2022</dc:title>
  <dc:creator>Jenelle Kiernan</dc:creator>
  <cp:lastModifiedBy>Trey Hanna</cp:lastModifiedBy>
  <cp:revision>41</cp:revision>
  <dcterms:created xsi:type="dcterms:W3CDTF">2022-06-29T11:25:03Z</dcterms:created>
  <dcterms:modified xsi:type="dcterms:W3CDTF">2023-08-08T15:09:49Z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0x010100B2F0892382E27B4D9C3763931635D32C</vt:lpwstr>
  </property>
</Properties>
</file>