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 id="2147483669" r:id="rId5"/>
    <p:sldMasterId id="2147483714" r:id="rId6"/>
  </p:sldMasterIdLst>
  <p:notesMasterIdLst>
    <p:notesMasterId r:id="rId51"/>
  </p:notesMasterIdLst>
  <p:handoutMasterIdLst>
    <p:handoutMasterId r:id="rId52"/>
  </p:handoutMasterIdLst>
  <p:sldIdLst>
    <p:sldId id="479" r:id="rId7"/>
    <p:sldId id="538" r:id="rId8"/>
    <p:sldId id="539" r:id="rId9"/>
    <p:sldId id="613" r:id="rId10"/>
    <p:sldId id="554" r:id="rId11"/>
    <p:sldId id="546" r:id="rId12"/>
    <p:sldId id="596" r:id="rId13"/>
    <p:sldId id="557" r:id="rId14"/>
    <p:sldId id="597" r:id="rId15"/>
    <p:sldId id="540" r:id="rId16"/>
    <p:sldId id="553" r:id="rId17"/>
    <p:sldId id="607" r:id="rId18"/>
    <p:sldId id="598" r:id="rId19"/>
    <p:sldId id="599" r:id="rId20"/>
    <p:sldId id="600" r:id="rId21"/>
    <p:sldId id="608" r:id="rId22"/>
    <p:sldId id="614" r:id="rId23"/>
    <p:sldId id="615" r:id="rId24"/>
    <p:sldId id="616" r:id="rId25"/>
    <p:sldId id="619" r:id="rId26"/>
    <p:sldId id="629" r:id="rId27"/>
    <p:sldId id="633" r:id="rId28"/>
    <p:sldId id="635" r:id="rId29"/>
    <p:sldId id="638" r:id="rId30"/>
    <p:sldId id="641" r:id="rId31"/>
    <p:sldId id="644" r:id="rId32"/>
    <p:sldId id="665" r:id="rId33"/>
    <p:sldId id="654" r:id="rId34"/>
    <p:sldId id="655" r:id="rId35"/>
    <p:sldId id="657" r:id="rId36"/>
    <p:sldId id="650" r:id="rId37"/>
    <p:sldId id="658" r:id="rId38"/>
    <p:sldId id="651" r:id="rId39"/>
    <p:sldId id="609" r:id="rId40"/>
    <p:sldId id="660" r:id="rId41"/>
    <p:sldId id="664" r:id="rId42"/>
    <p:sldId id="666" r:id="rId43"/>
    <p:sldId id="549" r:id="rId44"/>
    <p:sldId id="659" r:id="rId45"/>
    <p:sldId id="663" r:id="rId46"/>
    <p:sldId id="610" r:id="rId47"/>
    <p:sldId id="611" r:id="rId48"/>
    <p:sldId id="551" r:id="rId49"/>
    <p:sldId id="552" r:id="rId5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220D"/>
    <a:srgbClr val="78319F"/>
    <a:srgbClr val="CC99FF"/>
    <a:srgbClr val="FC4242"/>
    <a:srgbClr val="D9A4FF"/>
    <a:srgbClr val="1F6899"/>
    <a:srgbClr val="811725"/>
    <a:srgbClr val="EB83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ABB261-C042-2DF7-44B2-11B35727BB49}" v="5" dt="2023-10-13T14:53:29.381"/>
    <p1510:client id="{733B3EF6-3DC1-4347-A713-D1F50DFF1C3A}" v="1" dt="2023-10-11T02:54:40.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19" autoAdjust="0"/>
    <p:restoredTop sz="94680"/>
  </p:normalViewPr>
  <p:slideViewPr>
    <p:cSldViewPr snapToGrid="0">
      <p:cViewPr varScale="1">
        <p:scale>
          <a:sx n="70" d="100"/>
          <a:sy n="70" d="100"/>
        </p:scale>
        <p:origin x="1484" y="56"/>
      </p:cViewPr>
      <p:guideLst>
        <p:guide orient="horz" pos="864"/>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 Abrams" userId="S::jabrams@mdot.state.md.us::478f752c-b61a-489f-8652-353c7bd5ef4b" providerId="AD" clId="Web-{6CABB261-C042-2DF7-44B2-11B35727BB49}"/>
    <pc:docChg chg="modSld">
      <pc:chgData name="Joy Abrams" userId="S::jabrams@mdot.state.md.us::478f752c-b61a-489f-8652-353c7bd5ef4b" providerId="AD" clId="Web-{6CABB261-C042-2DF7-44B2-11B35727BB49}" dt="2023-10-13T14:53:28.756" v="1" actId="20577"/>
      <pc:docMkLst>
        <pc:docMk/>
      </pc:docMkLst>
      <pc:sldChg chg="modSp">
        <pc:chgData name="Joy Abrams" userId="S::jabrams@mdot.state.md.us::478f752c-b61a-489f-8652-353c7bd5ef4b" providerId="AD" clId="Web-{6CABB261-C042-2DF7-44B2-11B35727BB49}" dt="2023-10-13T14:53:28.756" v="1" actId="20577"/>
        <pc:sldMkLst>
          <pc:docMk/>
          <pc:sldMk cId="0" sldId="608"/>
        </pc:sldMkLst>
        <pc:spChg chg="mod">
          <ac:chgData name="Joy Abrams" userId="S::jabrams@mdot.state.md.us::478f752c-b61a-489f-8652-353c7bd5ef4b" providerId="AD" clId="Web-{6CABB261-C042-2DF7-44B2-11B35727BB49}" dt="2023-10-13T14:53:28.756" v="1" actId="20577"/>
          <ac:spMkLst>
            <pc:docMk/>
            <pc:sldMk cId="0" sldId="608"/>
            <ac:spMk id="17" creationId="{2144DEFA-4FAD-4AAB-9319-CD062C7EB0F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C8323A-E81A-4933-43BD-F7BD5949C751}"/>
              </a:ext>
            </a:extLst>
          </p:cNvPr>
          <p:cNvSpPr>
            <a:spLocks noGrp="1"/>
          </p:cNvSpPr>
          <p:nvPr>
            <p:ph type="hdr" sz="quarter"/>
          </p:nvPr>
        </p:nvSpPr>
        <p:spPr>
          <a:xfrm>
            <a:off x="0" y="0"/>
            <a:ext cx="2972098" cy="458108"/>
          </a:xfrm>
          <a:prstGeom prst="rect">
            <a:avLst/>
          </a:prstGeom>
        </p:spPr>
        <p:txBody>
          <a:bodyPr vert="horz" lIns="95583" tIns="47793" rIns="95583" bIns="47793"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AFEF3613-D3DD-5A2D-0A33-35AA6860CC48}"/>
              </a:ext>
            </a:extLst>
          </p:cNvPr>
          <p:cNvSpPr>
            <a:spLocks noGrp="1"/>
          </p:cNvSpPr>
          <p:nvPr>
            <p:ph type="dt" sz="quarter" idx="1"/>
          </p:nvPr>
        </p:nvSpPr>
        <p:spPr>
          <a:xfrm>
            <a:off x="3884414" y="0"/>
            <a:ext cx="2972098" cy="458108"/>
          </a:xfrm>
          <a:prstGeom prst="rect">
            <a:avLst/>
          </a:prstGeom>
        </p:spPr>
        <p:txBody>
          <a:bodyPr vert="horz" lIns="95583" tIns="47793" rIns="95583" bIns="47793" rtlCol="0"/>
          <a:lstStyle>
            <a:lvl1pPr algn="r" eaLnBrk="1" fontAlgn="auto" hangingPunct="1">
              <a:spcBef>
                <a:spcPts val="0"/>
              </a:spcBef>
              <a:spcAft>
                <a:spcPts val="0"/>
              </a:spcAft>
              <a:defRPr sz="1200">
                <a:latin typeface="+mn-lt"/>
              </a:defRPr>
            </a:lvl1pPr>
          </a:lstStyle>
          <a:p>
            <a:pPr>
              <a:defRPr/>
            </a:pPr>
            <a:fld id="{6444CE2C-3EB3-48E1-9616-C74DDE24A83E}" type="datetimeFigureOut">
              <a:rPr lang="en-US"/>
              <a:pPr>
                <a:defRPr/>
              </a:pPr>
              <a:t>10/13/2023</a:t>
            </a:fld>
            <a:endParaRPr lang="en-US" dirty="0"/>
          </a:p>
        </p:txBody>
      </p:sp>
      <p:sp>
        <p:nvSpPr>
          <p:cNvPr id="4" name="Footer Placeholder 3">
            <a:extLst>
              <a:ext uri="{FF2B5EF4-FFF2-40B4-BE49-F238E27FC236}">
                <a16:creationId xmlns:a16="http://schemas.microsoft.com/office/drawing/2014/main" id="{4C81FE57-A049-EADF-2C42-6BFF5D791BDB}"/>
              </a:ext>
            </a:extLst>
          </p:cNvPr>
          <p:cNvSpPr>
            <a:spLocks noGrp="1"/>
          </p:cNvSpPr>
          <p:nvPr>
            <p:ph type="ftr" sz="quarter" idx="2"/>
          </p:nvPr>
        </p:nvSpPr>
        <p:spPr>
          <a:xfrm>
            <a:off x="0" y="8685893"/>
            <a:ext cx="2972098" cy="458107"/>
          </a:xfrm>
          <a:prstGeom prst="rect">
            <a:avLst/>
          </a:prstGeom>
        </p:spPr>
        <p:txBody>
          <a:bodyPr vert="horz" lIns="95583" tIns="47793" rIns="95583" bIns="47793"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82C1BF04-320B-58E8-CF27-ABD95ED6EC51}"/>
              </a:ext>
            </a:extLst>
          </p:cNvPr>
          <p:cNvSpPr>
            <a:spLocks noGrp="1"/>
          </p:cNvSpPr>
          <p:nvPr>
            <p:ph type="sldNum" sz="quarter" idx="3"/>
          </p:nvPr>
        </p:nvSpPr>
        <p:spPr>
          <a:xfrm>
            <a:off x="3884414" y="8685893"/>
            <a:ext cx="2972098" cy="458107"/>
          </a:xfrm>
          <a:prstGeom prst="rect">
            <a:avLst/>
          </a:prstGeom>
        </p:spPr>
        <p:txBody>
          <a:bodyPr vert="horz" lIns="95583" tIns="47793" rIns="95583" bIns="47793" rtlCol="0" anchor="b"/>
          <a:lstStyle>
            <a:lvl1pPr algn="r" eaLnBrk="1" fontAlgn="auto" hangingPunct="1">
              <a:spcBef>
                <a:spcPts val="0"/>
              </a:spcBef>
              <a:spcAft>
                <a:spcPts val="0"/>
              </a:spcAft>
              <a:defRPr sz="1200">
                <a:latin typeface="+mn-lt"/>
              </a:defRPr>
            </a:lvl1pPr>
          </a:lstStyle>
          <a:p>
            <a:pPr>
              <a:defRPr/>
            </a:pPr>
            <a:fld id="{8659459C-7634-4A0A-9850-564CC3409C32}"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228ABE7-D266-A032-C07E-BECFEB3E3ECB}"/>
              </a:ext>
            </a:extLst>
          </p:cNvPr>
          <p:cNvSpPr>
            <a:spLocks noGrp="1" noRot="1" noChangeAspect="1"/>
          </p:cNvSpPr>
          <p:nvPr>
            <p:ph type="sldImg" idx="2"/>
          </p:nvPr>
        </p:nvSpPr>
        <p:spPr>
          <a:xfrm>
            <a:off x="757238" y="269875"/>
            <a:ext cx="5343525" cy="4008438"/>
          </a:xfrm>
          <a:prstGeom prst="rect">
            <a:avLst/>
          </a:prstGeom>
          <a:noFill/>
          <a:ln w="12700">
            <a:solidFill>
              <a:prstClr val="black"/>
            </a:solidFill>
          </a:ln>
        </p:spPr>
        <p:txBody>
          <a:bodyPr vert="horz" lIns="95583" tIns="47793" rIns="95583" bIns="47793" rtlCol="0" anchor="ctr"/>
          <a:lstStyle/>
          <a:p>
            <a:pPr lvl="0"/>
            <a:endParaRPr lang="en-US" noProof="0" dirty="0"/>
          </a:p>
        </p:txBody>
      </p:sp>
      <p:sp>
        <p:nvSpPr>
          <p:cNvPr id="5" name="Notes Placeholder 4">
            <a:extLst>
              <a:ext uri="{FF2B5EF4-FFF2-40B4-BE49-F238E27FC236}">
                <a16:creationId xmlns:a16="http://schemas.microsoft.com/office/drawing/2014/main" id="{025E69FB-1C37-7506-314E-8F667E999EAF}"/>
              </a:ext>
            </a:extLst>
          </p:cNvPr>
          <p:cNvSpPr>
            <a:spLocks noGrp="1"/>
          </p:cNvSpPr>
          <p:nvPr>
            <p:ph type="body" sz="quarter" idx="3"/>
          </p:nvPr>
        </p:nvSpPr>
        <p:spPr>
          <a:xfrm>
            <a:off x="686098" y="4559905"/>
            <a:ext cx="5485805" cy="4008060"/>
          </a:xfrm>
          <a:prstGeom prst="rect">
            <a:avLst/>
          </a:prstGeom>
        </p:spPr>
        <p:txBody>
          <a:bodyPr vert="horz" lIns="95583" tIns="47793" rIns="95583" bIns="4779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Slide Number Placeholder 1">
            <a:extLst>
              <a:ext uri="{FF2B5EF4-FFF2-40B4-BE49-F238E27FC236}">
                <a16:creationId xmlns:a16="http://schemas.microsoft.com/office/drawing/2014/main" id="{C1CBFC7A-0FF2-2C38-B996-5A92A0C3E17D}"/>
              </a:ext>
            </a:extLst>
          </p:cNvPr>
          <p:cNvSpPr>
            <a:spLocks noGrp="1"/>
          </p:cNvSpPr>
          <p:nvPr>
            <p:ph type="sldNum" sz="quarter" idx="5"/>
          </p:nvPr>
        </p:nvSpPr>
        <p:spPr>
          <a:xfrm>
            <a:off x="3884414" y="8684381"/>
            <a:ext cx="2972098" cy="459619"/>
          </a:xfrm>
          <a:prstGeom prst="rect">
            <a:avLst/>
          </a:prstGeom>
        </p:spPr>
        <p:txBody>
          <a:bodyPr vert="horz" lIns="93802" tIns="46901" rIns="93802" bIns="46901" rtlCol="0" anchor="b"/>
          <a:lstStyle>
            <a:lvl1pPr algn="r" eaLnBrk="1" fontAlgn="auto" hangingPunct="1">
              <a:spcBef>
                <a:spcPts val="0"/>
              </a:spcBef>
              <a:spcAft>
                <a:spcPts val="0"/>
              </a:spcAft>
              <a:defRPr sz="1200">
                <a:latin typeface="+mn-lt"/>
              </a:defRPr>
            </a:lvl1pPr>
          </a:lstStyle>
          <a:p>
            <a:pPr>
              <a:defRPr/>
            </a:pPr>
            <a:fld id="{C9E205A7-F70A-4D86-ACF0-F10258A8E2BE}"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mn-lt"/>
        <a:ea typeface="+mn-ea"/>
        <a:cs typeface="+mn-cs"/>
      </a:defRPr>
    </a:lvl1pPr>
    <a:lvl2pPr marL="457200" algn="l" rtl="0" eaLnBrk="0" fontAlgn="base" hangingPunct="0">
      <a:spcBef>
        <a:spcPct val="30000"/>
      </a:spcBef>
      <a:spcAft>
        <a:spcPct val="0"/>
      </a:spcAft>
      <a:defRPr sz="1000" kern="1200">
        <a:solidFill>
          <a:schemeClr val="tx1"/>
        </a:solidFill>
        <a:latin typeface="+mn-lt"/>
        <a:ea typeface="+mn-ea"/>
        <a:cs typeface="+mn-cs"/>
      </a:defRPr>
    </a:lvl2pPr>
    <a:lvl3pPr marL="914400" algn="l" rtl="0" eaLnBrk="0" fontAlgn="base" hangingPunct="0">
      <a:spcBef>
        <a:spcPct val="30000"/>
      </a:spcBef>
      <a:spcAft>
        <a:spcPct val="0"/>
      </a:spcAft>
      <a:defRPr sz="1000" kern="1200">
        <a:solidFill>
          <a:schemeClr val="tx1"/>
        </a:solidFill>
        <a:latin typeface="+mn-lt"/>
        <a:ea typeface="+mn-ea"/>
        <a:cs typeface="+mn-cs"/>
      </a:defRPr>
    </a:lvl3pPr>
    <a:lvl4pPr marL="1371600" algn="l" rtl="0" eaLnBrk="0" fontAlgn="base" hangingPunct="0">
      <a:spcBef>
        <a:spcPct val="30000"/>
      </a:spcBef>
      <a:spcAft>
        <a:spcPct val="0"/>
      </a:spcAft>
      <a:defRPr sz="1000" kern="1200">
        <a:solidFill>
          <a:schemeClr val="tx1"/>
        </a:solidFill>
        <a:latin typeface="+mn-lt"/>
        <a:ea typeface="+mn-ea"/>
        <a:cs typeface="+mn-cs"/>
      </a:defRPr>
    </a:lvl4pPr>
    <a:lvl5pPr marL="1828800" algn="l" rtl="0" eaLnBrk="0" fontAlgn="base" hangingPunct="0">
      <a:spcBef>
        <a:spcPct val="30000"/>
      </a:spcBef>
      <a:spcAft>
        <a:spcPct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7EB9427-4687-27F5-5CA3-75004F80CAC7}"/>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5268416-8D42-6E8A-A1AE-90DBE51FB84F}"/>
              </a:ext>
            </a:extLst>
          </p:cNvPr>
          <p:cNvSpPr>
            <a:spLocks noGrp="1"/>
          </p:cNvSpPr>
          <p:nvPr>
            <p:ph type="body" idx="1"/>
          </p:nvPr>
        </p:nvSpPr>
        <p:spPr>
          <a:xfrm>
            <a:off x="686099" y="5073953"/>
            <a:ext cx="5484316" cy="3494012"/>
          </a:xfrm>
        </p:spPr>
        <p:txBody>
          <a:bodyPr/>
          <a:lstStyle/>
          <a:p>
            <a:pPr eaLnBrk="1" fontAlgn="auto" hangingPunct="1">
              <a:spcBef>
                <a:spcPts val="0"/>
              </a:spcBef>
              <a:spcAft>
                <a:spcPts val="0"/>
              </a:spcAft>
              <a:defRPr/>
            </a:pPr>
            <a:endParaRPr 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F384C892-866B-A560-F24D-B9FE4336E383}"/>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E79A194-F49F-DE71-B1AF-12C0100B24E8}"/>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extLst>
      <p:ext uri="{BB962C8B-B14F-4D97-AF65-F5344CB8AC3E}">
        <p14:creationId xmlns:p14="http://schemas.microsoft.com/office/powerpoint/2010/main" val="427277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F384C892-866B-A560-F24D-B9FE4336E383}"/>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E79A194-F49F-DE71-B1AF-12C0100B24E8}"/>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35884015-4FFC-C3E7-6880-3D862D29C927}"/>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6C4043B-3B6E-7CFF-8C16-1E00BA377495}"/>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35884015-4FFC-C3E7-6880-3D862D29C927}"/>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6C4043B-3B6E-7CFF-8C16-1E00BA377495}"/>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extLst>
      <p:ext uri="{BB962C8B-B14F-4D97-AF65-F5344CB8AC3E}">
        <p14:creationId xmlns:p14="http://schemas.microsoft.com/office/powerpoint/2010/main" val="2657269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BCE443F6-A977-69CC-62DC-48820413BBC2}"/>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0903F10-E0D5-B355-7389-16639DD8E074}"/>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E3FD7E0C-3307-9CDA-3C0E-28C3CDDBBA92}"/>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38B9EB-2197-6902-7BD2-E07AC7B77A53}"/>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9F48DEEB-BE1D-3911-6453-1809979B7E2A}"/>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F5E25A0-52F1-01FE-7EDA-68AC778BBA94}"/>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41C9CE87-B743-77DE-921C-3E373117866D}"/>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4C78E7A-86D9-9DBC-872D-6C7E83C7DDE8}"/>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3079199-4635-74E5-1E93-99145005B05D}"/>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07989D1-F04B-482F-F8CC-B9860BD949C9}"/>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C90B04ED-FDF4-FCDB-3482-8FFE9CDC22FE}"/>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C55F606-A2D6-893E-646A-1C84D20B1BE7}"/>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 Valerie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F49C6D2-47A6-19F0-964A-58219EE41BB5}"/>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536BD00-79B2-139E-6C8E-70812ABDA3E8}"/>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AD63C5E9-00AE-4CC1-0F53-5DAD09D5B24C}"/>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8A26C68-BFA0-49F2-1EC1-DD503F2BDA71}"/>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4019958-A825-A822-A2BF-09268D8F262A}"/>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965622A-71AC-24EE-E76E-75F866737478}"/>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C5AA8E1-91CD-40C1-EC7C-FCD975195496}"/>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7C77D64-8E66-990C-3B52-0E87A0FB2E85}"/>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26BD4587-E5E7-F96D-260F-C289EFB0E0AC}"/>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628D4EA-FBAD-4913-CAE0-7EEE29C8D0EE}"/>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26BD4587-E5E7-F96D-260F-C289EFB0E0AC}"/>
              </a:ext>
            </a:extLst>
          </p:cNvPr>
          <p:cNvSpPr>
            <a:spLocks noGrp="1" noRot="1" noChangeAspect="1" noChangeArrowheads="1" noTextEdit="1"/>
          </p:cNvSpPr>
          <p:nvPr>
            <p:ph type="sldImg"/>
          </p:nvPr>
        </p:nvSpPr>
        <p:spPr bwMode="auto">
          <a:xfrm>
            <a:off x="671513" y="617538"/>
            <a:ext cx="5514975" cy="413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628D4EA-FBAD-4913-CAE0-7EEE29C8D0EE}"/>
              </a:ext>
            </a:extLst>
          </p:cNvPr>
          <p:cNvSpPr>
            <a:spLocks noGrp="1"/>
          </p:cNvSpPr>
          <p:nvPr>
            <p:ph type="body" idx="1"/>
          </p:nvPr>
        </p:nvSpPr>
        <p:spPr>
          <a:xfrm>
            <a:off x="686098" y="4924275"/>
            <a:ext cx="5357813" cy="3643690"/>
          </a:xfrm>
        </p:spPr>
        <p:txBody>
          <a:bodyPr/>
          <a:lstStyle/>
          <a:p>
            <a:pPr eaLnBrk="1" fontAlgn="auto" hangingPunct="1">
              <a:spcBef>
                <a:spcPts val="0"/>
              </a:spcBef>
              <a:spcAft>
                <a:spcPts val="0"/>
              </a:spcAft>
              <a:defRPr/>
            </a:pPr>
            <a:r>
              <a:rPr lang="en-US" dirty="0"/>
              <a:t>Q:</a:t>
            </a:r>
          </a:p>
        </p:txBody>
      </p:sp>
    </p:spTree>
    <p:extLst>
      <p:ext uri="{BB962C8B-B14F-4D97-AF65-F5344CB8AC3E}">
        <p14:creationId xmlns:p14="http://schemas.microsoft.com/office/powerpoint/2010/main" val="1510701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8C7F889-6EF1-FEF3-6726-451A0ABCFC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5798" y="2648701"/>
            <a:ext cx="7086600" cy="1825096"/>
          </a:xfrm>
        </p:spPr>
        <p:txBody>
          <a:bodyPr anchor="b"/>
          <a:lstStyle>
            <a:lvl1pPr algn="l">
              <a:defRPr sz="3300"/>
            </a:lvl1pPr>
          </a:lstStyle>
          <a:p>
            <a:r>
              <a:rPr lang="en-US"/>
              <a:t>Click to edit Master title style</a:t>
            </a:r>
          </a:p>
        </p:txBody>
      </p:sp>
      <p:sp>
        <p:nvSpPr>
          <p:cNvPr id="3" name="Subtitle 2"/>
          <p:cNvSpPr>
            <a:spLocks noGrp="1"/>
          </p:cNvSpPr>
          <p:nvPr>
            <p:ph type="subTitle" idx="1"/>
          </p:nvPr>
        </p:nvSpPr>
        <p:spPr>
          <a:xfrm>
            <a:off x="425798" y="4477497"/>
            <a:ext cx="7086600" cy="685800"/>
          </a:xfrm>
        </p:spPr>
        <p:txBody>
          <a:bodyPr>
            <a:normAutofit/>
          </a:bodyPr>
          <a:lstStyle>
            <a:lvl1pPr marL="0" indent="0" algn="l">
              <a:buNone/>
              <a:defRPr sz="1500" baseline="0">
                <a:solidFill>
                  <a:srgbClr val="A51E3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59992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457949" cy="1295400"/>
          </a:xfrm>
        </p:spPr>
        <p:txBody>
          <a:bodyPr/>
          <a:lstStyle/>
          <a:p>
            <a:r>
              <a:rPr lang="en-US"/>
              <a:t>Click to edit Master title style</a:t>
            </a:r>
          </a:p>
        </p:txBody>
      </p:sp>
      <p:sp>
        <p:nvSpPr>
          <p:cNvPr id="19" name="Text Placeholder 2"/>
          <p:cNvSpPr>
            <a:spLocks noGrp="1"/>
          </p:cNvSpPr>
          <p:nvPr>
            <p:ph type="body" idx="1"/>
          </p:nvPr>
        </p:nvSpPr>
        <p:spPr>
          <a:xfrm>
            <a:off x="516464" y="4191003"/>
            <a:ext cx="2588687"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516464" y="2362200"/>
            <a:ext cx="258868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dirty="0"/>
              <a:t>Click icon to add picture</a:t>
            </a:r>
          </a:p>
        </p:txBody>
      </p:sp>
      <p:sp>
        <p:nvSpPr>
          <p:cNvPr id="21" name="Text Placeholder 3"/>
          <p:cNvSpPr>
            <a:spLocks noGrp="1"/>
          </p:cNvSpPr>
          <p:nvPr>
            <p:ph type="body" sz="half" idx="18"/>
          </p:nvPr>
        </p:nvSpPr>
        <p:spPr>
          <a:xfrm>
            <a:off x="516464" y="4873767"/>
            <a:ext cx="2588687" cy="1344921"/>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280699" y="4191003"/>
            <a:ext cx="2586701"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dirty="0"/>
              <a:t>Click icon to add picture</a:t>
            </a:r>
          </a:p>
        </p:txBody>
      </p:sp>
      <p:sp>
        <p:nvSpPr>
          <p:cNvPr id="24" name="Text Placeholder 3"/>
          <p:cNvSpPr>
            <a:spLocks noGrp="1"/>
          </p:cNvSpPr>
          <p:nvPr>
            <p:ph type="body" sz="half" idx="19"/>
          </p:nvPr>
        </p:nvSpPr>
        <p:spPr>
          <a:xfrm>
            <a:off x="3280700" y="4873766"/>
            <a:ext cx="2586701" cy="1344921"/>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6037299" y="4191003"/>
            <a:ext cx="2592352"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6037392" y="2362200"/>
            <a:ext cx="2585909"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dirty="0"/>
              <a:t>Click icon to add picture</a:t>
            </a:r>
          </a:p>
        </p:txBody>
      </p:sp>
      <p:sp>
        <p:nvSpPr>
          <p:cNvPr id="27" name="Text Placeholder 3"/>
          <p:cNvSpPr>
            <a:spLocks noGrp="1"/>
          </p:cNvSpPr>
          <p:nvPr>
            <p:ph type="body" sz="half" idx="20"/>
          </p:nvPr>
        </p:nvSpPr>
        <p:spPr>
          <a:xfrm>
            <a:off x="6037299" y="4873764"/>
            <a:ext cx="2589334" cy="1344921"/>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 name="Date Placeholder 1">
            <a:extLst>
              <a:ext uri="{FF2B5EF4-FFF2-40B4-BE49-F238E27FC236}">
                <a16:creationId xmlns:a16="http://schemas.microsoft.com/office/drawing/2014/main" id="{C77A2B7F-85BF-1700-58F9-795D2D44D048}"/>
              </a:ext>
            </a:extLst>
          </p:cNvPr>
          <p:cNvSpPr>
            <a:spLocks noGrp="1"/>
          </p:cNvSpPr>
          <p:nvPr>
            <p:ph type="dt" sz="half" idx="23"/>
          </p:nvPr>
        </p:nvSpPr>
        <p:spPr/>
        <p:txBody>
          <a:bodyPr/>
          <a:lstStyle>
            <a:lvl1pPr>
              <a:defRPr/>
            </a:lvl1pPr>
          </a:lstStyle>
          <a:p>
            <a:pPr>
              <a:defRPr/>
            </a:pPr>
            <a:fld id="{891C5E04-7E12-43DE-9AD3-78113F0A71DE}" type="datetime1">
              <a:rPr lang="en-US"/>
              <a:pPr>
                <a:defRPr/>
              </a:pPr>
              <a:t>10/13/2023</a:t>
            </a:fld>
            <a:endParaRPr lang="en-US" dirty="0"/>
          </a:p>
        </p:txBody>
      </p:sp>
      <p:sp>
        <p:nvSpPr>
          <p:cNvPr id="3" name="Slide Number Placeholder 2">
            <a:extLst>
              <a:ext uri="{FF2B5EF4-FFF2-40B4-BE49-F238E27FC236}">
                <a16:creationId xmlns:a16="http://schemas.microsoft.com/office/drawing/2014/main" id="{0CFAB1FC-5C4C-BA4D-4C65-3BDAC78BE7A1}"/>
              </a:ext>
            </a:extLst>
          </p:cNvPr>
          <p:cNvSpPr>
            <a:spLocks noGrp="1"/>
          </p:cNvSpPr>
          <p:nvPr>
            <p:ph type="sldNum" sz="quarter" idx="24"/>
          </p:nvPr>
        </p:nvSpPr>
        <p:spPr/>
        <p:txBody>
          <a:bodyPr/>
          <a:lstStyle>
            <a:lvl1pPr>
              <a:defRPr/>
            </a:lvl1pPr>
          </a:lstStyle>
          <a:p>
            <a:pPr>
              <a:defRPr/>
            </a:pPr>
            <a:fld id="{0B35B7DD-4E2B-441A-8CF7-1F4CAA331A59}" type="slidenum">
              <a:rPr lang="en-US"/>
              <a:pPr>
                <a:defRPr/>
              </a:pPr>
              <a:t>‹#›</a:t>
            </a:fld>
            <a:endParaRPr lang="en-US" dirty="0"/>
          </a:p>
          <a:p>
            <a:pPr>
              <a:defRPr/>
            </a:pPr>
            <a:endParaRPr lang="en-US" dirty="0"/>
          </a:p>
        </p:txBody>
      </p:sp>
    </p:spTree>
    <p:extLst>
      <p:ext uri="{BB962C8B-B14F-4D97-AF65-F5344CB8AC3E}">
        <p14:creationId xmlns:p14="http://schemas.microsoft.com/office/powerpoint/2010/main" val="313043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F1D0C75-BDBB-CE57-8D3A-F64A29E551B4}"/>
              </a:ext>
            </a:extLst>
          </p:cNvPr>
          <p:cNvCxnSpPr/>
          <p:nvPr userDrawn="1"/>
        </p:nvCxnSpPr>
        <p:spPr>
          <a:xfrm>
            <a:off x="5906049" y="4370387"/>
            <a:ext cx="2943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FF922EE-0899-58FA-CA8B-E66E9596CB15}"/>
              </a:ext>
            </a:extLst>
          </p:cNvPr>
          <p:cNvSpPr/>
          <p:nvPr userDrawn="1"/>
        </p:nvSpPr>
        <p:spPr>
          <a:xfrm>
            <a:off x="0" y="0"/>
            <a:ext cx="5634038" cy="672147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2" name="Title 1"/>
          <p:cNvSpPr>
            <a:spLocks noGrp="1"/>
          </p:cNvSpPr>
          <p:nvPr>
            <p:ph type="title"/>
          </p:nvPr>
        </p:nvSpPr>
        <p:spPr>
          <a:xfrm>
            <a:off x="5905210" y="1676409"/>
            <a:ext cx="2942999" cy="2436592"/>
          </a:xfrm>
        </p:spPr>
        <p:txBody>
          <a:bodyPr lIns="0" tIns="0" rIns="0" bIns="0" anchor="b">
            <a:noAutofit/>
          </a:bodyPr>
          <a:lstStyle>
            <a:lvl1pPr>
              <a:lnSpc>
                <a:spcPct val="70000"/>
              </a:lnSpc>
              <a:defRPr sz="5400" spc="-225"/>
            </a:lvl1pPr>
          </a:lstStyle>
          <a:p>
            <a:r>
              <a:rPr lang="en-US"/>
              <a:t>Click to edit Master title style</a:t>
            </a:r>
          </a:p>
        </p:txBody>
      </p:sp>
      <p:sp>
        <p:nvSpPr>
          <p:cNvPr id="4" name="Text Placeholder 3"/>
          <p:cNvSpPr>
            <a:spLocks noGrp="1"/>
          </p:cNvSpPr>
          <p:nvPr>
            <p:ph type="body" sz="half" idx="2"/>
          </p:nvPr>
        </p:nvSpPr>
        <p:spPr>
          <a:xfrm>
            <a:off x="5905209" y="4611901"/>
            <a:ext cx="2943000" cy="684000"/>
          </a:xfrm>
        </p:spPr>
        <p:txBody>
          <a:bodyPr lIns="0" tIns="0" rIns="0" bIns="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2">
            <a:extLst>
              <a:ext uri="{FF2B5EF4-FFF2-40B4-BE49-F238E27FC236}">
                <a16:creationId xmlns:a16="http://schemas.microsoft.com/office/drawing/2014/main" id="{474EEC9E-9062-7ACE-C58F-C9F9813C1955}"/>
              </a:ext>
            </a:extLst>
          </p:cNvPr>
          <p:cNvSpPr>
            <a:spLocks noGrp="1"/>
          </p:cNvSpPr>
          <p:nvPr>
            <p:ph type="sldNum" sz="quarter" idx="10"/>
          </p:nvPr>
        </p:nvSpPr>
        <p:spPr/>
        <p:txBody>
          <a:bodyPr/>
          <a:lstStyle>
            <a:lvl1pPr>
              <a:defRPr/>
            </a:lvl1pPr>
          </a:lstStyle>
          <a:p>
            <a:pPr>
              <a:defRPr/>
            </a:pPr>
            <a:r>
              <a:rPr lang="en-US" dirty="0"/>
              <a:t>PAGE </a:t>
            </a:r>
            <a:fld id="{9B135B98-43C5-4D02-81EA-13631ABC84F4}" type="slidenum">
              <a:rPr lang="en-US" smtClean="0"/>
              <a:pPr>
                <a:defRPr/>
              </a:pPr>
              <a:t>‹#›</a:t>
            </a:fld>
            <a:endParaRPr lang="en-US" dirty="0"/>
          </a:p>
        </p:txBody>
      </p:sp>
    </p:spTree>
    <p:extLst>
      <p:ext uri="{BB962C8B-B14F-4D97-AF65-F5344CB8AC3E}">
        <p14:creationId xmlns:p14="http://schemas.microsoft.com/office/powerpoint/2010/main" val="5953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5D2F5E2-2EA3-C8A2-C1C2-455D5FC99DC0}"/>
              </a:ext>
            </a:extLst>
          </p:cNvPr>
          <p:cNvCxnSpPr/>
          <p:nvPr userDrawn="1"/>
        </p:nvCxnSpPr>
        <p:spPr>
          <a:xfrm>
            <a:off x="5906049" y="4370387"/>
            <a:ext cx="2943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A3DA26D-D269-9A5A-9E74-F9E39FB7D721}"/>
              </a:ext>
            </a:extLst>
          </p:cNvPr>
          <p:cNvSpPr/>
          <p:nvPr userDrawn="1"/>
        </p:nvSpPr>
        <p:spPr>
          <a:xfrm>
            <a:off x="0" y="0"/>
            <a:ext cx="5634038" cy="672147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2" name="Title 1"/>
          <p:cNvSpPr>
            <a:spLocks noGrp="1"/>
          </p:cNvSpPr>
          <p:nvPr>
            <p:ph type="title"/>
          </p:nvPr>
        </p:nvSpPr>
        <p:spPr>
          <a:xfrm>
            <a:off x="5905210" y="1676409"/>
            <a:ext cx="2942999" cy="2436592"/>
          </a:xfrm>
        </p:spPr>
        <p:txBody>
          <a:bodyPr lIns="0" tIns="0" rIns="0" bIns="0" anchor="b">
            <a:noAutofit/>
          </a:bodyPr>
          <a:lstStyle>
            <a:lvl1pPr>
              <a:lnSpc>
                <a:spcPct val="70000"/>
              </a:lnSpc>
              <a:defRPr sz="5400" spc="-225"/>
            </a:lvl1pPr>
          </a:lstStyle>
          <a:p>
            <a:r>
              <a:rPr lang="en-US"/>
              <a:t>Click to edit Master title style</a:t>
            </a:r>
          </a:p>
        </p:txBody>
      </p:sp>
      <p:sp>
        <p:nvSpPr>
          <p:cNvPr id="4" name="Text Placeholder 3"/>
          <p:cNvSpPr>
            <a:spLocks noGrp="1"/>
          </p:cNvSpPr>
          <p:nvPr>
            <p:ph type="body" sz="half" idx="2"/>
          </p:nvPr>
        </p:nvSpPr>
        <p:spPr>
          <a:xfrm>
            <a:off x="5905209" y="4611901"/>
            <a:ext cx="2943000" cy="684000"/>
          </a:xfrm>
        </p:spPr>
        <p:txBody>
          <a:bodyPr lIns="0" tIns="0" rIns="0" bIns="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Picture Placeholder 2"/>
          <p:cNvSpPr>
            <a:spLocks noGrp="1"/>
          </p:cNvSpPr>
          <p:nvPr>
            <p:ph type="pic" idx="1"/>
          </p:nvPr>
        </p:nvSpPr>
        <p:spPr>
          <a:xfrm>
            <a:off x="-1" y="3"/>
            <a:ext cx="5634001" cy="6727855"/>
          </a:xfrm>
          <a:solidFill>
            <a:schemeClr val="tx1">
              <a:lumMod val="85000"/>
              <a:lumOff val="15000"/>
            </a:schemeClr>
          </a:solidFill>
        </p:spPr>
        <p:txBody>
          <a:bodyPr rtlCol="0" anchor="ctr">
            <a:normAutofit/>
          </a:bodyPr>
          <a:lstStyle>
            <a:lvl1pPr marL="0" indent="0" algn="ctr">
              <a:buNone/>
              <a:defRPr sz="1050" i="1"/>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6" name="Slide Number Placeholder 2">
            <a:extLst>
              <a:ext uri="{FF2B5EF4-FFF2-40B4-BE49-F238E27FC236}">
                <a16:creationId xmlns:a16="http://schemas.microsoft.com/office/drawing/2014/main" id="{BA9BB6A9-C0AE-012C-3E94-30B7DE5954B4}"/>
              </a:ext>
            </a:extLst>
          </p:cNvPr>
          <p:cNvSpPr>
            <a:spLocks noGrp="1"/>
          </p:cNvSpPr>
          <p:nvPr>
            <p:ph type="sldNum" sz="quarter" idx="10"/>
          </p:nvPr>
        </p:nvSpPr>
        <p:spPr/>
        <p:txBody>
          <a:bodyPr/>
          <a:lstStyle>
            <a:lvl1pPr>
              <a:defRPr/>
            </a:lvl1pPr>
          </a:lstStyle>
          <a:p>
            <a:pPr>
              <a:defRPr/>
            </a:pPr>
            <a:r>
              <a:rPr lang="en-US" dirty="0"/>
              <a:t>PAGE </a:t>
            </a:r>
            <a:fld id="{442BC624-CB5B-40E1-90E6-DC0631AE797D}" type="slidenum">
              <a:rPr lang="en-US" smtClean="0"/>
              <a:pPr>
                <a:defRPr/>
              </a:pPr>
              <a:t>‹#›</a:t>
            </a:fld>
            <a:endParaRPr lang="en-US" dirty="0"/>
          </a:p>
        </p:txBody>
      </p:sp>
    </p:spTree>
    <p:extLst>
      <p:ext uri="{BB962C8B-B14F-4D97-AF65-F5344CB8AC3E}">
        <p14:creationId xmlns:p14="http://schemas.microsoft.com/office/powerpoint/2010/main" val="689564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88021"/>
            <a:ext cx="4705350" cy="679774"/>
          </a:xfrm>
          <a:solidFill>
            <a:schemeClr val="accent2">
              <a:lumMod val="50000"/>
            </a:schemeClr>
          </a:solidFill>
        </p:spPr>
        <p:txBody>
          <a:bodyPr tIns="108000" bIns="108000">
            <a:spAutoFit/>
          </a:bodyPr>
          <a:lstStyle>
            <a:lvl1pPr>
              <a:lnSpc>
                <a:spcPct val="100000"/>
              </a:lnSpc>
              <a:defRPr sz="3000"/>
            </a:lvl1pPr>
          </a:lstStyle>
          <a:p>
            <a:r>
              <a:rPr lang="en-US"/>
              <a:t>Click to edit Master title style</a:t>
            </a:r>
          </a:p>
        </p:txBody>
      </p:sp>
      <p:sp>
        <p:nvSpPr>
          <p:cNvPr id="3" name="Content Placeholder 2"/>
          <p:cNvSpPr>
            <a:spLocks noGrp="1"/>
          </p:cNvSpPr>
          <p:nvPr>
            <p:ph idx="1"/>
          </p:nvPr>
        </p:nvSpPr>
        <p:spPr>
          <a:xfrm>
            <a:off x="628650" y="1825625"/>
            <a:ext cx="4705350" cy="4351338"/>
          </a:xfrm>
        </p:spPr>
        <p:txBody>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447AB8D-44AC-E8B4-2631-7D3B13E68AA3}"/>
              </a:ext>
            </a:extLst>
          </p:cNvPr>
          <p:cNvSpPr>
            <a:spLocks noGrp="1"/>
          </p:cNvSpPr>
          <p:nvPr>
            <p:ph type="sldNum" sz="quarter" idx="10"/>
          </p:nvPr>
        </p:nvSpPr>
        <p:spPr/>
        <p:txBody>
          <a:bodyPr/>
          <a:lstStyle>
            <a:lvl1pPr>
              <a:defRPr/>
            </a:lvl1pPr>
          </a:lstStyle>
          <a:p>
            <a:pPr>
              <a:defRPr/>
            </a:pPr>
            <a:r>
              <a:rPr lang="en-US" dirty="0"/>
              <a:t>PAGE </a:t>
            </a:r>
            <a:fld id="{B5FF7E19-608D-4AAC-9AD9-2C28B8E1A025}" type="slidenum">
              <a:rPr lang="en-US" smtClean="0"/>
              <a:pPr>
                <a:defRPr/>
              </a:pPr>
              <a:t>‹#›</a:t>
            </a:fld>
            <a:endParaRPr lang="en-US" dirty="0"/>
          </a:p>
        </p:txBody>
      </p:sp>
    </p:spTree>
    <p:extLst>
      <p:ext uri="{BB962C8B-B14F-4D97-AF65-F5344CB8AC3E}">
        <p14:creationId xmlns:p14="http://schemas.microsoft.com/office/powerpoint/2010/main" val="100674414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Wide">
    <p:spTree>
      <p:nvGrpSpPr>
        <p:cNvPr id="1" name=""/>
        <p:cNvGrpSpPr/>
        <p:nvPr/>
      </p:nvGrpSpPr>
      <p:grpSpPr>
        <a:xfrm>
          <a:off x="0" y="0"/>
          <a:ext cx="0" cy="0"/>
          <a:chOff x="0" y="0"/>
          <a:chExt cx="0" cy="0"/>
        </a:xfrm>
      </p:grpSpPr>
      <p:sp>
        <p:nvSpPr>
          <p:cNvPr id="2" name="Title 1"/>
          <p:cNvSpPr>
            <a:spLocks noGrp="1"/>
          </p:cNvSpPr>
          <p:nvPr>
            <p:ph type="title"/>
          </p:nvPr>
        </p:nvSpPr>
        <p:spPr>
          <a:xfrm>
            <a:off x="628650" y="688022"/>
            <a:ext cx="4705350" cy="679774"/>
          </a:xfrm>
          <a:solidFill>
            <a:schemeClr val="accent2">
              <a:lumMod val="50000"/>
            </a:schemeClr>
          </a:solidFill>
        </p:spPr>
        <p:txBody>
          <a:bodyPr tIns="108000" bIns="108000" rtlCol="0">
            <a:spAutoFit/>
          </a:bodyPr>
          <a:lstStyle>
            <a:lvl1pPr>
              <a:defRPr lang="en-US" sz="3000"/>
            </a:lvl1pPr>
          </a:lstStyle>
          <a:p>
            <a:pPr lvl="0"/>
            <a:r>
              <a:rPr lang="en-US"/>
              <a:t>Click to edit Master title style</a:t>
            </a:r>
          </a:p>
        </p:txBody>
      </p:sp>
      <p:sp>
        <p:nvSpPr>
          <p:cNvPr id="3" name="Content Placeholder 2"/>
          <p:cNvSpPr>
            <a:spLocks noGrp="1"/>
          </p:cNvSpPr>
          <p:nvPr>
            <p:ph idx="1"/>
          </p:nvPr>
        </p:nvSpPr>
        <p:spPr>
          <a:xfrm>
            <a:off x="628650" y="1825625"/>
            <a:ext cx="7886700" cy="4351338"/>
          </a:xfrm>
        </p:spPr>
        <p:txBody>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F54441B-92ED-77B8-3322-1A858874834C}"/>
              </a:ext>
            </a:extLst>
          </p:cNvPr>
          <p:cNvSpPr>
            <a:spLocks noGrp="1"/>
          </p:cNvSpPr>
          <p:nvPr>
            <p:ph type="sldNum" sz="quarter" idx="10"/>
          </p:nvPr>
        </p:nvSpPr>
        <p:spPr/>
        <p:txBody>
          <a:bodyPr/>
          <a:lstStyle>
            <a:lvl1pPr>
              <a:defRPr/>
            </a:lvl1pPr>
          </a:lstStyle>
          <a:p>
            <a:pPr>
              <a:defRPr/>
            </a:pPr>
            <a:r>
              <a:rPr lang="en-US" dirty="0"/>
              <a:t>PAGE </a:t>
            </a:r>
            <a:fld id="{307B0C9A-D336-4623-91AC-BC707AED3C04}" type="slidenum">
              <a:rPr lang="en-US" smtClean="0"/>
              <a:pPr>
                <a:defRPr/>
              </a:pPr>
              <a:t>‹#›</a:t>
            </a:fld>
            <a:endParaRPr lang="en-US" dirty="0"/>
          </a:p>
        </p:txBody>
      </p:sp>
    </p:spTree>
    <p:extLst>
      <p:ext uri="{BB962C8B-B14F-4D97-AF65-F5344CB8AC3E}">
        <p14:creationId xmlns:p14="http://schemas.microsoft.com/office/powerpoint/2010/main" val="98883852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p:cNvSpPr>
            <a:spLocks noGrp="1"/>
          </p:cNvSpPr>
          <p:nvPr>
            <p:ph type="pic" idx="11"/>
          </p:nvPr>
        </p:nvSpPr>
        <p:spPr>
          <a:xfrm>
            <a:off x="1" y="3"/>
            <a:ext cx="4729163" cy="6721475"/>
          </a:xfrm>
          <a:noFill/>
        </p:spPr>
        <p:txBody>
          <a:bodyPr rtlCol="0" anchor="ctr">
            <a:normAutofit/>
          </a:bodyPr>
          <a:lstStyle>
            <a:lvl1pPr marL="0" indent="0" algn="ctr">
              <a:buNone/>
              <a:defRPr sz="1050" i="1"/>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2" name="Title 1"/>
          <p:cNvSpPr>
            <a:spLocks noGrp="1"/>
          </p:cNvSpPr>
          <p:nvPr>
            <p:ph type="title"/>
          </p:nvPr>
        </p:nvSpPr>
        <p:spPr>
          <a:xfrm>
            <a:off x="4993482" y="688022"/>
            <a:ext cx="3521869" cy="679774"/>
          </a:xfrm>
          <a:solidFill>
            <a:schemeClr val="accent2">
              <a:lumMod val="50000"/>
            </a:schemeClr>
          </a:solidFill>
        </p:spPr>
        <p:txBody>
          <a:bodyPr tIns="108000" bIns="108000">
            <a:spAutoFit/>
          </a:bodyPr>
          <a:lstStyle>
            <a:lvl1pPr>
              <a:lnSpc>
                <a:spcPct val="100000"/>
              </a:lnSpc>
              <a:defRPr sz="3000"/>
            </a:lvl1pPr>
          </a:lstStyle>
          <a:p>
            <a:r>
              <a:rPr lang="en-US"/>
              <a:t>Click to edit Master title style</a:t>
            </a:r>
          </a:p>
        </p:txBody>
      </p:sp>
      <p:sp>
        <p:nvSpPr>
          <p:cNvPr id="3" name="Content Placeholder 2"/>
          <p:cNvSpPr>
            <a:spLocks noGrp="1"/>
          </p:cNvSpPr>
          <p:nvPr>
            <p:ph idx="1"/>
          </p:nvPr>
        </p:nvSpPr>
        <p:spPr>
          <a:xfrm>
            <a:off x="4993480" y="1825625"/>
            <a:ext cx="3521870" cy="4351338"/>
          </a:xfrm>
        </p:spPr>
        <p:txBody>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01A0CAC-8F82-AD65-259C-AE796F826666}"/>
              </a:ext>
            </a:extLst>
          </p:cNvPr>
          <p:cNvSpPr>
            <a:spLocks noGrp="1"/>
          </p:cNvSpPr>
          <p:nvPr>
            <p:ph type="sldNum" sz="quarter" idx="12"/>
          </p:nvPr>
        </p:nvSpPr>
        <p:spPr/>
        <p:txBody>
          <a:bodyPr/>
          <a:lstStyle>
            <a:lvl1pPr>
              <a:defRPr/>
            </a:lvl1pPr>
          </a:lstStyle>
          <a:p>
            <a:pPr>
              <a:defRPr/>
            </a:pPr>
            <a:r>
              <a:rPr lang="en-US" dirty="0"/>
              <a:t>PAGE </a:t>
            </a:r>
            <a:fld id="{A030C7F7-5225-458E-88CC-1A2780B6F9C3}" type="slidenum">
              <a:rPr lang="en-US" smtClean="0"/>
              <a:pPr>
                <a:defRPr/>
              </a:pPr>
              <a:t>‹#›</a:t>
            </a:fld>
            <a:endParaRPr lang="en-US" dirty="0"/>
          </a:p>
        </p:txBody>
      </p:sp>
    </p:spTree>
    <p:extLst>
      <p:ext uri="{BB962C8B-B14F-4D97-AF65-F5344CB8AC3E}">
        <p14:creationId xmlns:p14="http://schemas.microsoft.com/office/powerpoint/2010/main" val="4059360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054804" cy="6721472"/>
          </a:xfrm>
          <a:gradFill>
            <a:gsLst>
              <a:gs pos="1000">
                <a:schemeClr val="tx1">
                  <a:lumMod val="85000"/>
                  <a:lumOff val="15000"/>
                </a:schemeClr>
              </a:gs>
              <a:gs pos="100000">
                <a:schemeClr val="accent2">
                  <a:lumMod val="50000"/>
                </a:schemeClr>
              </a:gs>
            </a:gsLst>
            <a:lin ang="12600000" scaled="0"/>
          </a:gradFill>
        </p:spPr>
        <p:txBody>
          <a:bodyPr lIns="396000" tIns="0" rIns="396000" bIns="0" rtlCol="0">
            <a:noAutofit/>
          </a:bodyPr>
          <a:lstStyle>
            <a:lvl1pPr algn="r">
              <a:lnSpc>
                <a:spcPct val="70000"/>
              </a:lnSpc>
              <a:defRPr lang="en-US" sz="3900" b="0" spc="-113" dirty="0"/>
            </a:lvl1pPr>
          </a:lstStyle>
          <a:p>
            <a:pPr lvl="0"/>
            <a:endParaRPr lang="en-US"/>
          </a:p>
        </p:txBody>
      </p:sp>
      <p:sp>
        <p:nvSpPr>
          <p:cNvPr id="3" name="Content Placeholder 2"/>
          <p:cNvSpPr>
            <a:spLocks noGrp="1"/>
          </p:cNvSpPr>
          <p:nvPr>
            <p:ph idx="1"/>
          </p:nvPr>
        </p:nvSpPr>
        <p:spPr>
          <a:xfrm>
            <a:off x="3302659" y="368300"/>
            <a:ext cx="5135947" cy="5984875"/>
          </a:xfrm>
        </p:spPr>
        <p:txBody>
          <a:bodyPr lIns="108000" tIns="108000" rIns="108000" bIns="108000" anchor="ct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7DAE3D6-299C-119C-0658-3F44DF0D6684}"/>
              </a:ext>
            </a:extLst>
          </p:cNvPr>
          <p:cNvSpPr>
            <a:spLocks noGrp="1"/>
          </p:cNvSpPr>
          <p:nvPr>
            <p:ph type="sldNum" sz="quarter" idx="10"/>
          </p:nvPr>
        </p:nvSpPr>
        <p:spPr/>
        <p:txBody>
          <a:bodyPr/>
          <a:lstStyle>
            <a:lvl1pPr>
              <a:defRPr/>
            </a:lvl1pPr>
          </a:lstStyle>
          <a:p>
            <a:pPr>
              <a:defRPr/>
            </a:pPr>
            <a:r>
              <a:rPr lang="en-US" dirty="0"/>
              <a:t>PAGE </a:t>
            </a:r>
            <a:fld id="{1F10CD82-859A-405D-99CF-2BBC43E63209}" type="slidenum">
              <a:rPr lang="en-US" smtClean="0"/>
              <a:pPr>
                <a:defRPr/>
              </a:pPr>
              <a:t>‹#›</a:t>
            </a:fld>
            <a:endParaRPr lang="en-US" dirty="0"/>
          </a:p>
        </p:txBody>
      </p:sp>
    </p:spTree>
    <p:extLst>
      <p:ext uri="{BB962C8B-B14F-4D97-AF65-F5344CB8AC3E}">
        <p14:creationId xmlns:p14="http://schemas.microsoft.com/office/powerpoint/2010/main" val="1633240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p:cNvSpPr>
            <a:spLocks noGrp="1"/>
          </p:cNvSpPr>
          <p:nvPr>
            <p:ph type="title"/>
          </p:nvPr>
        </p:nvSpPr>
        <p:spPr>
          <a:xfrm>
            <a:off x="5634000" y="3"/>
            <a:ext cx="351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3900" spc="-113"/>
            </a:lvl1pPr>
          </a:lstStyle>
          <a:p>
            <a:r>
              <a:rPr lang="en-US"/>
              <a:t>Click to edit Master title style</a:t>
            </a:r>
          </a:p>
        </p:txBody>
      </p:sp>
      <p:sp>
        <p:nvSpPr>
          <p:cNvPr id="3" name="Content Placeholder 2"/>
          <p:cNvSpPr>
            <a:spLocks noGrp="1"/>
          </p:cNvSpPr>
          <p:nvPr>
            <p:ph idx="1"/>
          </p:nvPr>
        </p:nvSpPr>
        <p:spPr>
          <a:xfrm>
            <a:off x="628651" y="365127"/>
            <a:ext cx="4617242"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3">
            <a:extLst>
              <a:ext uri="{FF2B5EF4-FFF2-40B4-BE49-F238E27FC236}">
                <a16:creationId xmlns:a16="http://schemas.microsoft.com/office/drawing/2014/main" id="{9200C8B8-102F-9E26-608C-0D1252918831}"/>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pPr>
              <a:defRPr/>
            </a:pPr>
            <a:r>
              <a:rPr lang="en-US" dirty="0"/>
              <a:t>PAGE </a:t>
            </a:r>
            <a:fld id="{63606FC7-0888-4C8D-85E8-07C4368D0114}" type="slidenum">
              <a:rPr lang="en-US" smtClean="0"/>
              <a:pPr>
                <a:defRPr/>
              </a:pPr>
              <a:t>‹#›</a:t>
            </a:fld>
            <a:endParaRPr lang="en-US" dirty="0"/>
          </a:p>
        </p:txBody>
      </p:sp>
    </p:spTree>
    <p:extLst>
      <p:ext uri="{BB962C8B-B14F-4D97-AF65-F5344CB8AC3E}">
        <p14:creationId xmlns:p14="http://schemas.microsoft.com/office/powerpoint/2010/main" val="3021337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5" name="Content Placeholder 2"/>
          <p:cNvSpPr>
            <a:spLocks noGrp="1"/>
          </p:cNvSpPr>
          <p:nvPr>
            <p:ph idx="1"/>
          </p:nvPr>
        </p:nvSpPr>
        <p:spPr>
          <a:xfrm>
            <a:off x="3529013" y="611079"/>
            <a:ext cx="4986336"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628651" y="611078"/>
            <a:ext cx="2580377" cy="1603104"/>
          </a:xfrm>
          <a:solidFill>
            <a:schemeClr val="accent2">
              <a:lumMod val="50000"/>
            </a:schemeClr>
          </a:solidFill>
        </p:spPr>
        <p:txBody>
          <a:bodyPr tIns="108000" bIns="108000" anchor="t">
            <a:spAutoFit/>
          </a:bodyPr>
          <a:lstStyle>
            <a:lvl1pPr>
              <a:lnSpc>
                <a:spcPct val="100000"/>
              </a:lnSpc>
              <a:defRPr sz="3000"/>
            </a:lvl1pPr>
          </a:lstStyle>
          <a:p>
            <a:r>
              <a:rPr lang="en-US"/>
              <a:t>Click to edit Master title style</a:t>
            </a:r>
          </a:p>
        </p:txBody>
      </p:sp>
      <p:sp>
        <p:nvSpPr>
          <p:cNvPr id="2" name="Slide Number Placeholder 5">
            <a:extLst>
              <a:ext uri="{FF2B5EF4-FFF2-40B4-BE49-F238E27FC236}">
                <a16:creationId xmlns:a16="http://schemas.microsoft.com/office/drawing/2014/main" id="{2615B867-DC63-7629-A388-AA0310F1434F}"/>
              </a:ext>
            </a:extLst>
          </p:cNvPr>
          <p:cNvSpPr>
            <a:spLocks noGrp="1"/>
          </p:cNvSpPr>
          <p:nvPr>
            <p:ph type="sldNum" sz="quarter" idx="10"/>
          </p:nvPr>
        </p:nvSpPr>
        <p:spPr/>
        <p:txBody>
          <a:bodyPr/>
          <a:lstStyle>
            <a:lvl1pPr>
              <a:defRPr/>
            </a:lvl1pPr>
          </a:lstStyle>
          <a:p>
            <a:pPr>
              <a:defRPr/>
            </a:pPr>
            <a:r>
              <a:rPr lang="en-US" dirty="0"/>
              <a:t>PAGE </a:t>
            </a:r>
            <a:fld id="{A0DBAF8E-47A8-4478-8FD2-E58752E95E14}" type="slidenum">
              <a:rPr lang="en-US" smtClean="0"/>
              <a:pPr>
                <a:defRPr/>
              </a:pPr>
              <a:t>‹#›</a:t>
            </a:fld>
            <a:endParaRPr lang="en-US" dirty="0"/>
          </a:p>
        </p:txBody>
      </p:sp>
    </p:spTree>
    <p:extLst>
      <p:ext uri="{BB962C8B-B14F-4D97-AF65-F5344CB8AC3E}">
        <p14:creationId xmlns:p14="http://schemas.microsoft.com/office/powerpoint/2010/main" val="2765128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C6B1A95D-2D01-1C3F-697B-ECC26BA72255}"/>
              </a:ext>
            </a:extLst>
          </p:cNvPr>
          <p:cNvSpPr>
            <a:spLocks noGrp="1"/>
          </p:cNvSpPr>
          <p:nvPr>
            <p:ph type="sldNum" sz="quarter" idx="10"/>
          </p:nvPr>
        </p:nvSpPr>
        <p:spPr/>
        <p:txBody>
          <a:bodyPr/>
          <a:lstStyle>
            <a:lvl1pPr>
              <a:defRPr/>
            </a:lvl1pPr>
          </a:lstStyle>
          <a:p>
            <a:pPr>
              <a:defRPr/>
            </a:pPr>
            <a:r>
              <a:rPr lang="en-US" dirty="0"/>
              <a:t>PAGE </a:t>
            </a:r>
            <a:fld id="{5B15DCEB-FAFB-4D3D-A755-E1C8A2840FD8}" type="slidenum">
              <a:rPr lang="en-US" smtClean="0"/>
              <a:pPr>
                <a:defRPr/>
              </a:pPr>
              <a:t>‹#›</a:t>
            </a:fld>
            <a:endParaRPr lang="en-US" dirty="0"/>
          </a:p>
        </p:txBody>
      </p:sp>
    </p:spTree>
    <p:extLst>
      <p:ext uri="{BB962C8B-B14F-4D97-AF65-F5344CB8AC3E}">
        <p14:creationId xmlns:p14="http://schemas.microsoft.com/office/powerpoint/2010/main" val="3777354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25A3D758-27A5-B522-1617-353633AB5C48}"/>
              </a:ext>
            </a:extLst>
          </p:cNvPr>
          <p:cNvCxnSpPr/>
          <p:nvPr userDrawn="1"/>
        </p:nvCxnSpPr>
        <p:spPr>
          <a:xfrm>
            <a:off x="514350" y="1323975"/>
            <a:ext cx="8115300" cy="0"/>
          </a:xfrm>
          <a:prstGeom prst="straightConnector1">
            <a:avLst/>
          </a:prstGeom>
          <a:ln w="25400">
            <a:solidFill>
              <a:srgbClr val="A51E36"/>
            </a:solidFill>
            <a:tailEnd type="triangle"/>
          </a:ln>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4350" y="1811190"/>
            <a:ext cx="8115300" cy="3503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ED4C5F26-9C21-206A-3434-DF98AFA75745}"/>
              </a:ext>
            </a:extLst>
          </p:cNvPr>
          <p:cNvSpPr>
            <a:spLocks noGrp="1"/>
          </p:cNvSpPr>
          <p:nvPr>
            <p:ph type="dt" sz="half" idx="10"/>
          </p:nvPr>
        </p:nvSpPr>
        <p:spPr/>
        <p:txBody>
          <a:bodyPr/>
          <a:lstStyle>
            <a:lvl1pPr>
              <a:defRPr/>
            </a:lvl1pPr>
          </a:lstStyle>
          <a:p>
            <a:pPr>
              <a:defRPr/>
            </a:pPr>
            <a:fld id="{55842782-D917-4776-8FF3-A5A7544A17A1}" type="datetime1">
              <a:rPr lang="en-US"/>
              <a:pPr>
                <a:defRPr/>
              </a:pPr>
              <a:t>10/13/2023</a:t>
            </a:fld>
            <a:endParaRPr lang="en-US" dirty="0"/>
          </a:p>
        </p:txBody>
      </p:sp>
      <p:sp>
        <p:nvSpPr>
          <p:cNvPr id="6" name="Slide Number Placeholder 4">
            <a:extLst>
              <a:ext uri="{FF2B5EF4-FFF2-40B4-BE49-F238E27FC236}">
                <a16:creationId xmlns:a16="http://schemas.microsoft.com/office/drawing/2014/main" id="{CF743A2A-F0AD-E96C-B76A-B9C53F073351}"/>
              </a:ext>
            </a:extLst>
          </p:cNvPr>
          <p:cNvSpPr>
            <a:spLocks noGrp="1"/>
          </p:cNvSpPr>
          <p:nvPr>
            <p:ph type="sldNum" sz="quarter" idx="11"/>
          </p:nvPr>
        </p:nvSpPr>
        <p:spPr/>
        <p:txBody>
          <a:bodyPr/>
          <a:lstStyle>
            <a:lvl1pPr>
              <a:defRPr/>
            </a:lvl1pPr>
          </a:lstStyle>
          <a:p>
            <a:pPr>
              <a:defRPr/>
            </a:pPr>
            <a:fld id="{F41D0D02-DE9D-490F-B744-25D94CD9BFA2}" type="slidenum">
              <a:rPr lang="en-US"/>
              <a:pPr>
                <a:defRPr/>
              </a:pPr>
              <a:t>‹#›</a:t>
            </a:fld>
            <a:endParaRPr lang="en-US" dirty="0"/>
          </a:p>
        </p:txBody>
      </p:sp>
    </p:spTree>
    <p:extLst>
      <p:ext uri="{BB962C8B-B14F-4D97-AF65-F5344CB8AC3E}">
        <p14:creationId xmlns:p14="http://schemas.microsoft.com/office/powerpoint/2010/main" val="2724484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499FBD90-B346-3302-F929-5DB97B31960D}"/>
              </a:ext>
            </a:extLst>
          </p:cNvPr>
          <p:cNvCxnSpPr/>
          <p:nvPr userDrawn="1"/>
        </p:nvCxnSpPr>
        <p:spPr>
          <a:xfrm>
            <a:off x="628650" y="1200150"/>
            <a:ext cx="805180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9C8319A4-F7D6-CD84-F92D-28CB79235716}"/>
              </a:ext>
            </a:extLst>
          </p:cNvPr>
          <p:cNvSpPr>
            <a:spLocks noGrp="1"/>
          </p:cNvSpPr>
          <p:nvPr>
            <p:ph type="sldNum" sz="quarter" idx="10"/>
          </p:nvPr>
        </p:nvSpPr>
        <p:spPr/>
        <p:txBody>
          <a:bodyPr/>
          <a:lstStyle>
            <a:lvl1pPr>
              <a:defRPr/>
            </a:lvl1pPr>
          </a:lstStyle>
          <a:p>
            <a:pPr>
              <a:defRPr/>
            </a:pPr>
            <a:r>
              <a:rPr lang="en-US" dirty="0"/>
              <a:t>PAGE </a:t>
            </a:r>
            <a:fld id="{45080727-F7B1-49FE-93DD-EE3292B791A6}" type="slidenum">
              <a:rPr lang="en-US" smtClean="0"/>
              <a:pPr>
                <a:defRPr/>
              </a:pPr>
              <a:t>‹#›</a:t>
            </a:fld>
            <a:endParaRPr lang="en-US" dirty="0"/>
          </a:p>
        </p:txBody>
      </p:sp>
    </p:spTree>
    <p:extLst>
      <p:ext uri="{BB962C8B-B14F-4D97-AF65-F5344CB8AC3E}">
        <p14:creationId xmlns:p14="http://schemas.microsoft.com/office/powerpoint/2010/main" val="1821692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CB3173EB-ECD7-9BA7-3189-AB4688A80503}"/>
              </a:ext>
            </a:extLst>
          </p:cNvPr>
          <p:cNvSpPr>
            <a:spLocks noGrp="1"/>
          </p:cNvSpPr>
          <p:nvPr>
            <p:ph type="sldNum" sz="quarter" idx="10"/>
          </p:nvPr>
        </p:nvSpPr>
        <p:spPr/>
        <p:txBody>
          <a:bodyPr/>
          <a:lstStyle>
            <a:lvl1pPr>
              <a:defRPr/>
            </a:lvl1pPr>
          </a:lstStyle>
          <a:p>
            <a:pPr>
              <a:defRPr/>
            </a:pPr>
            <a:r>
              <a:rPr lang="en-US" dirty="0"/>
              <a:t>PAGE </a:t>
            </a:r>
            <a:fld id="{7BAD3FF8-EBE2-48C9-AD17-6929212811DE}" type="slidenum">
              <a:rPr lang="en-US" smtClean="0"/>
              <a:pPr>
                <a:defRPr/>
              </a:pPr>
              <a:t>‹#›</a:t>
            </a:fld>
            <a:endParaRPr lang="en-US" dirty="0"/>
          </a:p>
        </p:txBody>
      </p:sp>
    </p:spTree>
    <p:extLst>
      <p:ext uri="{BB962C8B-B14F-4D97-AF65-F5344CB8AC3E}">
        <p14:creationId xmlns:p14="http://schemas.microsoft.com/office/powerpoint/2010/main" val="1314798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4B8E0F88-DF49-D385-24B6-7D6C53ACE074}"/>
              </a:ext>
            </a:extLst>
          </p:cNvPr>
          <p:cNvSpPr>
            <a:spLocks noGrp="1"/>
          </p:cNvSpPr>
          <p:nvPr>
            <p:ph type="sldNum" sz="quarter" idx="10"/>
          </p:nvPr>
        </p:nvSpPr>
        <p:spPr/>
        <p:txBody>
          <a:bodyPr/>
          <a:lstStyle>
            <a:lvl1pPr>
              <a:defRPr/>
            </a:lvl1pPr>
          </a:lstStyle>
          <a:p>
            <a:pPr>
              <a:defRPr/>
            </a:pPr>
            <a:r>
              <a:rPr lang="en-US" dirty="0"/>
              <a:t>PAGE </a:t>
            </a:r>
            <a:fld id="{8127CB1A-4CAB-4022-9F5B-8B4529925908}" type="slidenum">
              <a:rPr lang="en-US" smtClean="0"/>
              <a:pPr>
                <a:defRPr/>
              </a:pPr>
              <a:t>‹#›</a:t>
            </a:fld>
            <a:endParaRPr lang="en-US" dirty="0"/>
          </a:p>
        </p:txBody>
      </p:sp>
    </p:spTree>
    <p:extLst>
      <p:ext uri="{BB962C8B-B14F-4D97-AF65-F5344CB8AC3E}">
        <p14:creationId xmlns:p14="http://schemas.microsoft.com/office/powerpoint/2010/main" val="176893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81991D8-93A7-68C0-426A-807C05AB5B86}"/>
              </a:ext>
            </a:extLst>
          </p:cNvPr>
          <p:cNvSpPr>
            <a:spLocks noGrp="1"/>
          </p:cNvSpPr>
          <p:nvPr>
            <p:ph type="sldNum" sz="quarter" idx="10"/>
          </p:nvPr>
        </p:nvSpPr>
        <p:spPr/>
        <p:txBody>
          <a:bodyPr/>
          <a:lstStyle>
            <a:lvl1pPr>
              <a:defRPr/>
            </a:lvl1pPr>
          </a:lstStyle>
          <a:p>
            <a:pPr>
              <a:defRPr/>
            </a:pPr>
            <a:r>
              <a:rPr lang="en-US" dirty="0"/>
              <a:t>PAGE </a:t>
            </a:r>
            <a:fld id="{38BF0418-B04C-44D7-9FC1-B4790EF0F114}" type="slidenum">
              <a:rPr lang="en-US" smtClean="0"/>
              <a:pPr>
                <a:defRPr/>
              </a:pPr>
              <a:t>‹#›</a:t>
            </a:fld>
            <a:endParaRPr lang="en-US" dirty="0"/>
          </a:p>
        </p:txBody>
      </p:sp>
    </p:spTree>
    <p:extLst>
      <p:ext uri="{BB962C8B-B14F-4D97-AF65-F5344CB8AC3E}">
        <p14:creationId xmlns:p14="http://schemas.microsoft.com/office/powerpoint/2010/main" val="1228189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D299D446-E8A3-F720-2BFE-80362823C7CA}"/>
              </a:ext>
            </a:extLst>
          </p:cNvPr>
          <p:cNvSpPr>
            <a:spLocks noGrp="1"/>
          </p:cNvSpPr>
          <p:nvPr>
            <p:ph type="sldNum" sz="quarter" idx="10"/>
          </p:nvPr>
        </p:nvSpPr>
        <p:spPr/>
        <p:txBody>
          <a:bodyPr/>
          <a:lstStyle>
            <a:lvl1pPr>
              <a:defRPr/>
            </a:lvl1pPr>
          </a:lstStyle>
          <a:p>
            <a:pPr>
              <a:defRPr/>
            </a:pPr>
            <a:r>
              <a:rPr lang="en-US" dirty="0"/>
              <a:t>PAGE </a:t>
            </a:r>
            <a:fld id="{9A8F3BD4-A2DF-473C-B665-04556D345639}" type="slidenum">
              <a:rPr lang="en-US" smtClean="0"/>
              <a:pPr>
                <a:defRPr/>
              </a:pPr>
              <a:t>‹#›</a:t>
            </a:fld>
            <a:endParaRPr lang="en-US" dirty="0"/>
          </a:p>
        </p:txBody>
      </p:sp>
    </p:spTree>
    <p:extLst>
      <p:ext uri="{BB962C8B-B14F-4D97-AF65-F5344CB8AC3E}">
        <p14:creationId xmlns:p14="http://schemas.microsoft.com/office/powerpoint/2010/main" val="2729576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CE21344-2F45-5A55-FA84-827972480D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5798" y="2648701"/>
            <a:ext cx="7086600" cy="1825096"/>
          </a:xfrm>
        </p:spPr>
        <p:txBody>
          <a:bodyPr anchor="b">
            <a:normAutofit/>
          </a:bodyPr>
          <a:lstStyle>
            <a:lvl1pPr algn="l">
              <a:defRPr sz="3300"/>
            </a:lvl1pPr>
          </a:lstStyle>
          <a:p>
            <a:r>
              <a:rPr lang="en-US"/>
              <a:t>Click to edit Master title style</a:t>
            </a:r>
          </a:p>
        </p:txBody>
      </p:sp>
      <p:sp>
        <p:nvSpPr>
          <p:cNvPr id="3" name="Subtitle 2"/>
          <p:cNvSpPr>
            <a:spLocks noGrp="1"/>
          </p:cNvSpPr>
          <p:nvPr>
            <p:ph type="subTitle" idx="1"/>
          </p:nvPr>
        </p:nvSpPr>
        <p:spPr>
          <a:xfrm>
            <a:off x="425798" y="4477497"/>
            <a:ext cx="7086600" cy="685800"/>
          </a:xfrm>
        </p:spPr>
        <p:txBody>
          <a:bodyPr/>
          <a:lstStyle>
            <a:lvl1pPr marL="0" indent="0" algn="l">
              <a:buNone/>
              <a:defRPr sz="1500" baseline="0">
                <a:solidFill>
                  <a:srgbClr val="A51E3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D891B175-8050-E7F5-5DFC-D53C55A4D713}"/>
              </a:ext>
            </a:extLst>
          </p:cNvPr>
          <p:cNvSpPr>
            <a:spLocks noGrp="1"/>
          </p:cNvSpPr>
          <p:nvPr>
            <p:ph type="ftr" sz="quarter" idx="10"/>
          </p:nvPr>
        </p:nvSpPr>
        <p:spPr>
          <a:xfrm>
            <a:off x="425450" y="6142038"/>
            <a:ext cx="4800600" cy="365125"/>
          </a:xfrm>
          <a:prstGeom prst="rect">
            <a:avLst/>
          </a:prstGeom>
        </p:spPr>
        <p:txBody>
          <a:bodyPr/>
          <a:lstStyle>
            <a:lvl1pPr eaLnBrk="1" fontAlgn="auto" hangingPunct="1">
              <a:spcBef>
                <a:spcPts val="0"/>
              </a:spcBef>
              <a:spcAft>
                <a:spcPts val="0"/>
              </a:spcAft>
              <a:defRPr sz="825" b="1" i="0" baseline="0">
                <a:solidFill>
                  <a:schemeClr val="tx1"/>
                </a:solidFill>
                <a:latin typeface="+mn-lt"/>
              </a:defRPr>
            </a:lvl1pPr>
          </a:lstStyle>
          <a:p>
            <a:pPr>
              <a:defRPr/>
            </a:pPr>
            <a:endParaRPr lang="en-US" dirty="0"/>
          </a:p>
        </p:txBody>
      </p:sp>
    </p:spTree>
    <p:extLst>
      <p:ext uri="{BB962C8B-B14F-4D97-AF65-F5344CB8AC3E}">
        <p14:creationId xmlns:p14="http://schemas.microsoft.com/office/powerpoint/2010/main" val="3188162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242648" y="339512"/>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val="2346458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242648" y="339512"/>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val="212861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507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Agenda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89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03C7DC82-925F-44BC-A593-4AE14B237772}"/>
              </a:ext>
            </a:extLst>
          </p:cNvPr>
          <p:cNvCxnSpPr/>
          <p:nvPr userDrawn="1"/>
        </p:nvCxnSpPr>
        <p:spPr>
          <a:xfrm>
            <a:off x="514350" y="1323975"/>
            <a:ext cx="8115300" cy="0"/>
          </a:xfrm>
          <a:prstGeom prst="straightConnector1">
            <a:avLst/>
          </a:prstGeom>
          <a:ln w="25400">
            <a:solidFill>
              <a:srgbClr val="A51E36"/>
            </a:solidFill>
            <a:tailEnd type="triangle"/>
          </a:ln>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2194562"/>
            <a:ext cx="40005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2194562"/>
            <a:ext cx="40005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6ABCE7B0-DDA4-C13F-56ED-48F32DA83D0D}"/>
              </a:ext>
            </a:extLst>
          </p:cNvPr>
          <p:cNvSpPr>
            <a:spLocks noGrp="1"/>
          </p:cNvSpPr>
          <p:nvPr>
            <p:ph type="dt" sz="half" idx="10"/>
          </p:nvPr>
        </p:nvSpPr>
        <p:spPr/>
        <p:txBody>
          <a:bodyPr/>
          <a:lstStyle>
            <a:lvl1pPr>
              <a:defRPr/>
            </a:lvl1pPr>
          </a:lstStyle>
          <a:p>
            <a:pPr>
              <a:defRPr/>
            </a:pPr>
            <a:fld id="{E71631E8-54E6-4FB6-A7D8-A568D390BDE9}" type="datetime1">
              <a:rPr lang="en-US"/>
              <a:pPr>
                <a:defRPr/>
              </a:pPr>
              <a:t>10/13/2023</a:t>
            </a:fld>
            <a:endParaRPr lang="en-US" dirty="0"/>
          </a:p>
        </p:txBody>
      </p:sp>
      <p:sp>
        <p:nvSpPr>
          <p:cNvPr id="7" name="Slide Number Placeholder 5">
            <a:extLst>
              <a:ext uri="{FF2B5EF4-FFF2-40B4-BE49-F238E27FC236}">
                <a16:creationId xmlns:a16="http://schemas.microsoft.com/office/drawing/2014/main" id="{BB3DAA6D-B89A-6A9C-8E6B-2374615E73D5}"/>
              </a:ext>
            </a:extLst>
          </p:cNvPr>
          <p:cNvSpPr>
            <a:spLocks noGrp="1"/>
          </p:cNvSpPr>
          <p:nvPr>
            <p:ph type="sldNum" sz="quarter" idx="11"/>
          </p:nvPr>
        </p:nvSpPr>
        <p:spPr/>
        <p:txBody>
          <a:bodyPr/>
          <a:lstStyle>
            <a:lvl1pPr>
              <a:defRPr/>
            </a:lvl1pPr>
          </a:lstStyle>
          <a:p>
            <a:pPr>
              <a:defRPr/>
            </a:pPr>
            <a:fld id="{DBC94175-B864-4E33-91EA-8E2EE16CFC5D}" type="slidenum">
              <a:rPr lang="en-US"/>
              <a:pPr>
                <a:defRPr/>
              </a:pPr>
              <a:t>‹#›</a:t>
            </a:fld>
            <a:endParaRPr lang="en-US" dirty="0"/>
          </a:p>
          <a:p>
            <a:pPr>
              <a:defRPr/>
            </a:pPr>
            <a:endParaRPr lang="en-US" dirty="0"/>
          </a:p>
        </p:txBody>
      </p:sp>
    </p:spTree>
    <p:extLst>
      <p:ext uri="{BB962C8B-B14F-4D97-AF65-F5344CB8AC3E}">
        <p14:creationId xmlns:p14="http://schemas.microsoft.com/office/powerpoint/2010/main" val="3217058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5C4864-6F72-53E3-4652-D451E996A4E2}"/>
              </a:ext>
            </a:extLst>
          </p:cNvPr>
          <p:cNvSpPr/>
          <p:nvPr userDrawn="1"/>
        </p:nvSpPr>
        <p:spPr>
          <a:xfrm>
            <a:off x="346075" y="315913"/>
            <a:ext cx="2335213" cy="6226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4" name="그림 개체 틀 2"/>
          <p:cNvSpPr>
            <a:spLocks noGrp="1"/>
          </p:cNvSpPr>
          <p:nvPr>
            <p:ph type="pic" sz="quarter" idx="41"/>
          </p:nvPr>
        </p:nvSpPr>
        <p:spPr>
          <a:xfrm>
            <a:off x="511985" y="553565"/>
            <a:ext cx="2004340" cy="2405392"/>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pPr lvl="0"/>
            <a:r>
              <a:rPr lang="en-US" altLang="ko-KR" noProof="0" dirty="0"/>
              <a:t>Click icon to add picture</a:t>
            </a:r>
            <a:endParaRPr lang="ko-KR" altLang="en-US" noProof="0"/>
          </a:p>
        </p:txBody>
      </p:sp>
    </p:spTree>
    <p:extLst>
      <p:ext uri="{BB962C8B-B14F-4D97-AF65-F5344CB8AC3E}">
        <p14:creationId xmlns:p14="http://schemas.microsoft.com/office/powerpoint/2010/main" val="2480493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A4AF49AC-FA88-72A5-2353-591BDB96E7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00750"/>
            <a:ext cx="870108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E:\002-KIMS BUSINESS\007-02-MaxPPT-Contents\150902-com-Global-Laptop\mo900.png">
            <a:extLst>
              <a:ext uri="{FF2B5EF4-FFF2-40B4-BE49-F238E27FC236}">
                <a16:creationId xmlns:a16="http://schemas.microsoft.com/office/drawing/2014/main" id="{619D7132-7AF0-DA96-9EF2-833DDC9188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18253"/>
          <a:stretch>
            <a:fillRect/>
          </a:stretch>
        </p:blipFill>
        <p:spPr bwMode="auto">
          <a:xfrm>
            <a:off x="6381750" y="2349500"/>
            <a:ext cx="2763838"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idx="14"/>
          </p:nvPr>
        </p:nvSpPr>
        <p:spPr>
          <a:xfrm>
            <a:off x="6673598" y="2735416"/>
            <a:ext cx="1254388" cy="2613110"/>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 fmla="*/ 0 w 1436677"/>
              <a:gd name="connsiteY0" fmla="*/ 0 h 2745513"/>
              <a:gd name="connsiteX1" fmla="*/ 1436677 w 1436677"/>
              <a:gd name="connsiteY1" fmla="*/ 45513 h 2745513"/>
              <a:gd name="connsiteX2" fmla="*/ 1436677 w 1436677"/>
              <a:gd name="connsiteY2" fmla="*/ 2745513 h 2745513"/>
              <a:gd name="connsiteX3" fmla="*/ 140677 w 1436677"/>
              <a:gd name="connsiteY3" fmla="*/ 2745513 h 2745513"/>
              <a:gd name="connsiteX4" fmla="*/ 0 w 1436677"/>
              <a:gd name="connsiteY4" fmla="*/ 0 h 2745513"/>
              <a:gd name="connsiteX0" fmla="*/ 0 w 1453227"/>
              <a:gd name="connsiteY0" fmla="*/ 0 h 2745513"/>
              <a:gd name="connsiteX1" fmla="*/ 1453227 w 1453227"/>
              <a:gd name="connsiteY1" fmla="*/ 45513 h 2745513"/>
              <a:gd name="connsiteX2" fmla="*/ 1453227 w 1453227"/>
              <a:gd name="connsiteY2" fmla="*/ 2745513 h 2745513"/>
              <a:gd name="connsiteX3" fmla="*/ 157227 w 1453227"/>
              <a:gd name="connsiteY3" fmla="*/ 2745513 h 2745513"/>
              <a:gd name="connsiteX4" fmla="*/ 0 w 1453227"/>
              <a:gd name="connsiteY4" fmla="*/ 0 h 2745513"/>
              <a:gd name="connsiteX0" fmla="*/ 0 w 1523565"/>
              <a:gd name="connsiteY0" fmla="*/ 0 h 2745513"/>
              <a:gd name="connsiteX1" fmla="*/ 1523565 w 1523565"/>
              <a:gd name="connsiteY1" fmla="*/ 16550 h 2745513"/>
              <a:gd name="connsiteX2" fmla="*/ 1453227 w 1523565"/>
              <a:gd name="connsiteY2" fmla="*/ 2745513 h 2745513"/>
              <a:gd name="connsiteX3" fmla="*/ 157227 w 1523565"/>
              <a:gd name="connsiteY3" fmla="*/ 2745513 h 2745513"/>
              <a:gd name="connsiteX4" fmla="*/ 0 w 1523565"/>
              <a:gd name="connsiteY4" fmla="*/ 0 h 2745513"/>
              <a:gd name="connsiteX0" fmla="*/ 0 w 1672517"/>
              <a:gd name="connsiteY0" fmla="*/ 0 h 2745513"/>
              <a:gd name="connsiteX1" fmla="*/ 1523565 w 1672517"/>
              <a:gd name="connsiteY1" fmla="*/ 16550 h 2745513"/>
              <a:gd name="connsiteX2" fmla="*/ 1672517 w 1672517"/>
              <a:gd name="connsiteY2" fmla="*/ 2580011 h 2745513"/>
              <a:gd name="connsiteX3" fmla="*/ 157227 w 1672517"/>
              <a:gd name="connsiteY3" fmla="*/ 2745513 h 2745513"/>
              <a:gd name="connsiteX4" fmla="*/ 0 w 1672517"/>
              <a:gd name="connsiteY4" fmla="*/ 0 h 2745513"/>
              <a:gd name="connsiteX0" fmla="*/ 0 w 1672517"/>
              <a:gd name="connsiteY0" fmla="*/ 0 h 2580011"/>
              <a:gd name="connsiteX1" fmla="*/ 1523565 w 1672517"/>
              <a:gd name="connsiteY1" fmla="*/ 16550 h 2580011"/>
              <a:gd name="connsiteX2" fmla="*/ 1672517 w 1672517"/>
              <a:gd name="connsiteY2" fmla="*/ 2580011 h 2580011"/>
              <a:gd name="connsiteX3" fmla="*/ 165502 w 1672517"/>
              <a:gd name="connsiteY3" fmla="*/ 2563460 h 2580011"/>
              <a:gd name="connsiteX4" fmla="*/ 0 w 1672517"/>
              <a:gd name="connsiteY4" fmla="*/ 0 h 2580011"/>
              <a:gd name="connsiteX0" fmla="*/ 0 w 1672517"/>
              <a:gd name="connsiteY0" fmla="*/ 0 h 2604835"/>
              <a:gd name="connsiteX1" fmla="*/ 1523565 w 1672517"/>
              <a:gd name="connsiteY1" fmla="*/ 16550 h 2604835"/>
              <a:gd name="connsiteX2" fmla="*/ 1672517 w 1672517"/>
              <a:gd name="connsiteY2" fmla="*/ 2580011 h 2604835"/>
              <a:gd name="connsiteX3" fmla="*/ 161364 w 1672517"/>
              <a:gd name="connsiteY3" fmla="*/ 2604835 h 2604835"/>
              <a:gd name="connsiteX4" fmla="*/ 0 w 1672517"/>
              <a:gd name="connsiteY4" fmla="*/ 0 h 2604835"/>
              <a:gd name="connsiteX0" fmla="*/ 0 w 1672517"/>
              <a:gd name="connsiteY0" fmla="*/ 0 h 2613110"/>
              <a:gd name="connsiteX1" fmla="*/ 1523565 w 1672517"/>
              <a:gd name="connsiteY1" fmla="*/ 16550 h 2613110"/>
              <a:gd name="connsiteX2" fmla="*/ 1672517 w 1672517"/>
              <a:gd name="connsiteY2" fmla="*/ 2580011 h 2613110"/>
              <a:gd name="connsiteX3" fmla="*/ 161364 w 1672517"/>
              <a:gd name="connsiteY3" fmla="*/ 2613110 h 2613110"/>
              <a:gd name="connsiteX4" fmla="*/ 0 w 1672517"/>
              <a:gd name="connsiteY4" fmla="*/ 0 h 261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pPr lvl="0"/>
            <a:r>
              <a:rPr lang="en-US" altLang="ko-KR" noProof="0" dirty="0"/>
              <a:t>Click icon to add picture</a:t>
            </a:r>
            <a:endParaRPr lang="ko-KR" altLang="en-US" noProof="0"/>
          </a:p>
        </p:txBody>
      </p:sp>
      <p:sp>
        <p:nvSpPr>
          <p:cNvPr id="5" name="Text Placeholder 9"/>
          <p:cNvSpPr>
            <a:spLocks noGrp="1"/>
          </p:cNvSpPr>
          <p:nvPr>
            <p:ph type="body" sz="quarter" idx="10"/>
          </p:nvPr>
        </p:nvSpPr>
        <p:spPr>
          <a:xfrm>
            <a:off x="242648" y="339512"/>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val="1949323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949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Images &amp; Contents Layout">
    <p:spTree>
      <p:nvGrpSpPr>
        <p:cNvPr id="1" name=""/>
        <p:cNvGrpSpPr/>
        <p:nvPr/>
      </p:nvGrpSpPr>
      <p:grpSpPr>
        <a:xfrm>
          <a:off x="0" y="0"/>
          <a:ext cx="0" cy="0"/>
          <a:chOff x="0" y="0"/>
          <a:chExt cx="0" cy="0"/>
        </a:xfrm>
      </p:grpSpPr>
      <p:sp>
        <p:nvSpPr>
          <p:cNvPr id="13" name="Picture Placeholder 9"/>
          <p:cNvSpPr>
            <a:spLocks noGrp="1"/>
          </p:cNvSpPr>
          <p:nvPr>
            <p:ph type="pic" sz="quarter" idx="11"/>
          </p:nvPr>
        </p:nvSpPr>
        <p:spPr>
          <a:xfrm>
            <a:off x="-3462" y="-10133"/>
            <a:ext cx="9147462" cy="3570514"/>
          </a:xfrm>
          <a:prstGeom prst="rect">
            <a:avLst/>
          </a:prstGeom>
          <a:solidFill>
            <a:schemeClr val="bg1">
              <a:lumMod val="95000"/>
            </a:schemeClr>
          </a:solidFill>
          <a:ln w="25400">
            <a:noFill/>
          </a:ln>
          <a:effectLst/>
        </p:spPr>
        <p:txBody>
          <a:bodyPr anchor="ctr"/>
          <a:lstStyle>
            <a:lvl1pPr marL="0" indent="0" algn="ctr">
              <a:buNone/>
              <a:defRPr lang="ko-KR" altLang="en-US" sz="900" dirty="0">
                <a:solidFill>
                  <a:schemeClr val="tx1">
                    <a:lumMod val="75000"/>
                    <a:lumOff val="25000"/>
                  </a:schemeClr>
                </a:solidFill>
                <a:latin typeface="+mn-lt"/>
                <a:cs typeface="Arial" pitchFamily="34" charset="0"/>
              </a:defRPr>
            </a:lvl1pPr>
          </a:lstStyle>
          <a:p>
            <a:pPr lvl="0"/>
            <a:r>
              <a:rPr lang="en-US" altLang="ko-KR" noProof="0" dirty="0"/>
              <a:t>Click icon to add picture</a:t>
            </a:r>
            <a:endParaRPr lang="ko-KR" altLang="en-US" noProof="0"/>
          </a:p>
        </p:txBody>
      </p:sp>
      <p:sp>
        <p:nvSpPr>
          <p:cNvPr id="30" name="Picture Placeholder 9"/>
          <p:cNvSpPr>
            <a:spLocks noGrp="1"/>
          </p:cNvSpPr>
          <p:nvPr>
            <p:ph type="pic" sz="quarter" idx="10"/>
          </p:nvPr>
        </p:nvSpPr>
        <p:spPr>
          <a:xfrm>
            <a:off x="697963" y="1740800"/>
            <a:ext cx="1519244" cy="3511142"/>
          </a:xfrm>
          <a:prstGeom prst="rect">
            <a:avLst/>
          </a:prstGeom>
          <a:solidFill>
            <a:schemeClr val="bg1">
              <a:lumMod val="95000"/>
            </a:schemeClr>
          </a:solidFill>
          <a:ln w="25400">
            <a:noFill/>
          </a:ln>
          <a:effectLst/>
        </p:spPr>
        <p:txBody>
          <a:bodyPr anchor="ctr"/>
          <a:lstStyle>
            <a:lvl1pPr marL="0" indent="0" algn="ctr">
              <a:buNone/>
              <a:defRPr lang="ko-KR" altLang="en-US" sz="900" dirty="0">
                <a:solidFill>
                  <a:schemeClr val="tx1">
                    <a:lumMod val="75000"/>
                    <a:lumOff val="25000"/>
                  </a:schemeClr>
                </a:solidFill>
                <a:latin typeface="+mn-lt"/>
                <a:cs typeface="Arial" pitchFamily="34" charset="0"/>
              </a:defRPr>
            </a:lvl1pPr>
          </a:lstStyle>
          <a:p>
            <a:pPr lvl="0"/>
            <a:r>
              <a:rPr lang="en-US" altLang="ko-KR" noProof="0" dirty="0"/>
              <a:t>Click icon to add picture</a:t>
            </a:r>
            <a:endParaRPr lang="ko-KR" altLang="en-US" noProof="0"/>
          </a:p>
        </p:txBody>
      </p:sp>
    </p:spTree>
    <p:extLst>
      <p:ext uri="{BB962C8B-B14F-4D97-AF65-F5344CB8AC3E}">
        <p14:creationId xmlns:p14="http://schemas.microsoft.com/office/powerpoint/2010/main" val="633973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856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Image slide layout">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2AD1A70-5E6D-B923-4CC2-BD46F6BE08F7}"/>
              </a:ext>
            </a:extLst>
          </p:cNvPr>
          <p:cNvSpPr/>
          <p:nvPr userDrawn="1"/>
        </p:nvSpPr>
        <p:spPr>
          <a:xfrm>
            <a:off x="798513" y="615950"/>
            <a:ext cx="7546975" cy="5626100"/>
          </a:xfrm>
          <a:prstGeom prst="frame">
            <a:avLst>
              <a:gd name="adj1" fmla="val 1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tx1"/>
              </a:solidFill>
            </a:endParaRPr>
          </a:p>
        </p:txBody>
      </p:sp>
      <p:sp>
        <p:nvSpPr>
          <p:cNvPr id="6" name="그림 개체 틀 2"/>
          <p:cNvSpPr>
            <a:spLocks noGrp="1"/>
          </p:cNvSpPr>
          <p:nvPr>
            <p:ph type="pic" sz="quarter" idx="17"/>
          </p:nvPr>
        </p:nvSpPr>
        <p:spPr>
          <a:xfrm>
            <a:off x="2450542" y="2672859"/>
            <a:ext cx="6693458" cy="292463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pPr lvl="0"/>
            <a:r>
              <a:rPr lang="en-US" altLang="ko-KR" noProof="0" dirty="0"/>
              <a:t>Click icon to add picture</a:t>
            </a:r>
            <a:endParaRPr lang="ko-KR" altLang="en-US" noProof="0"/>
          </a:p>
        </p:txBody>
      </p:sp>
    </p:spTree>
    <p:extLst>
      <p:ext uri="{BB962C8B-B14F-4D97-AF65-F5344CB8AC3E}">
        <p14:creationId xmlns:p14="http://schemas.microsoft.com/office/powerpoint/2010/main" val="726635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344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MAGE AND CONTENTS LAYOUT_2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F04F9-8C15-7010-856F-E5325ECC91B1}"/>
              </a:ext>
            </a:extLst>
          </p:cNvPr>
          <p:cNvSpPr/>
          <p:nvPr userDrawn="1"/>
        </p:nvSpPr>
        <p:spPr>
          <a:xfrm>
            <a:off x="0" y="0"/>
            <a:ext cx="9144000" cy="355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1" name="그림 개체 틀 2"/>
          <p:cNvSpPr>
            <a:spLocks noGrp="1"/>
          </p:cNvSpPr>
          <p:nvPr>
            <p:ph type="pic" sz="quarter" idx="65"/>
          </p:nvPr>
        </p:nvSpPr>
        <p:spPr>
          <a:xfrm>
            <a:off x="3825635" y="1934706"/>
            <a:ext cx="2248104"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75000"/>
                    <a:lumOff val="25000"/>
                  </a:schemeClr>
                </a:solidFill>
              </a:defRPr>
            </a:lvl1pPr>
          </a:lstStyle>
          <a:p>
            <a:pPr lvl="0"/>
            <a:r>
              <a:rPr lang="en-US" altLang="ko-KR" noProof="0" dirty="0"/>
              <a:t>Click icon to add picture</a:t>
            </a:r>
            <a:endParaRPr lang="ko-KR" altLang="en-US" noProof="0"/>
          </a:p>
        </p:txBody>
      </p:sp>
      <p:sp>
        <p:nvSpPr>
          <p:cNvPr id="13" name="그림 개체 틀 2"/>
          <p:cNvSpPr>
            <a:spLocks noGrp="1"/>
          </p:cNvSpPr>
          <p:nvPr>
            <p:ph type="pic" sz="quarter" idx="66"/>
          </p:nvPr>
        </p:nvSpPr>
        <p:spPr>
          <a:xfrm>
            <a:off x="6360319" y="1934706"/>
            <a:ext cx="2248104"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75000"/>
                    <a:lumOff val="25000"/>
                  </a:schemeClr>
                </a:solidFill>
              </a:defRPr>
            </a:lvl1pPr>
          </a:lstStyle>
          <a:p>
            <a:pPr lvl="0"/>
            <a:r>
              <a:rPr lang="en-US" altLang="ko-KR" noProof="0" dirty="0"/>
              <a:t>Click icon to add picture</a:t>
            </a:r>
            <a:endParaRPr lang="ko-KR" altLang="en-US" noProof="0"/>
          </a:p>
        </p:txBody>
      </p:sp>
      <p:sp>
        <p:nvSpPr>
          <p:cNvPr id="17" name="Text Placeholder 9"/>
          <p:cNvSpPr>
            <a:spLocks noGrp="1"/>
          </p:cNvSpPr>
          <p:nvPr>
            <p:ph type="body" sz="quarter" idx="10"/>
          </p:nvPr>
        </p:nvSpPr>
        <p:spPr>
          <a:xfrm>
            <a:off x="350876" y="328767"/>
            <a:ext cx="7527851" cy="724247"/>
          </a:xfrm>
          <a:prstGeom prst="rect">
            <a:avLst/>
          </a:prstGeom>
        </p:spPr>
        <p:txBody>
          <a:bodyPr anchor="ctr"/>
          <a:lstStyle>
            <a:lvl1pPr marL="0" indent="0" algn="l">
              <a:buNone/>
              <a:defRPr sz="4050" b="0" baseline="0">
                <a:solidFill>
                  <a:schemeClr val="bg1"/>
                </a:solidFill>
                <a:latin typeface="+mj-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val="3970535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
        <p:nvSpPr>
          <p:cNvPr id="2" name="그림 개체 틀 2"/>
          <p:cNvSpPr>
            <a:spLocks noGrp="1"/>
          </p:cNvSpPr>
          <p:nvPr>
            <p:ph type="pic" sz="quarter" idx="65"/>
          </p:nvPr>
        </p:nvSpPr>
        <p:spPr>
          <a:xfrm>
            <a:off x="1" y="0"/>
            <a:ext cx="7652441" cy="6858000"/>
          </a:xfrm>
          <a:custGeom>
            <a:avLst/>
            <a:gdLst>
              <a:gd name="connsiteX0" fmla="*/ 0 w 8908610"/>
              <a:gd name="connsiteY0" fmla="*/ 0 h 6858000"/>
              <a:gd name="connsiteX1" fmla="*/ 8908610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725909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330673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610" h="6858000">
                <a:moveTo>
                  <a:pt x="0" y="0"/>
                </a:moveTo>
                <a:lnTo>
                  <a:pt x="4330673" y="0"/>
                </a:lnTo>
                <a:lnTo>
                  <a:pt x="8908610" y="6858000"/>
                </a:lnTo>
                <a:lnTo>
                  <a:pt x="0" y="68580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75000"/>
                    <a:lumOff val="25000"/>
                  </a:schemeClr>
                </a:solidFill>
              </a:defRPr>
            </a:lvl1pPr>
          </a:lstStyle>
          <a:p>
            <a:pPr lvl="0"/>
            <a:r>
              <a:rPr lang="en-US" altLang="ko-KR" noProof="0" dirty="0"/>
              <a:t>Click icon to add picture</a:t>
            </a:r>
            <a:endParaRPr lang="ko-KR" altLang="en-US" noProof="0"/>
          </a:p>
        </p:txBody>
      </p:sp>
    </p:spTree>
    <p:extLst>
      <p:ext uri="{BB962C8B-B14F-4D97-AF65-F5344CB8AC3E}">
        <p14:creationId xmlns:p14="http://schemas.microsoft.com/office/powerpoint/2010/main" val="230448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2" name="Picture Placeholder 2"/>
          <p:cNvSpPr>
            <a:spLocks noGrp="1"/>
          </p:cNvSpPr>
          <p:nvPr>
            <p:ph type="pic" idx="12"/>
          </p:nvPr>
        </p:nvSpPr>
        <p:spPr>
          <a:xfrm>
            <a:off x="2321587" y="3660"/>
            <a:ext cx="2700000" cy="3672000"/>
          </a:xfrm>
          <a:prstGeom prst="rect">
            <a:avLst/>
          </a:prstGeom>
          <a:solidFill>
            <a:schemeClr val="bg1">
              <a:lumMod val="95000"/>
            </a:schemeClr>
          </a:solidFill>
        </p:spPr>
        <p:txBody>
          <a:bodyPr anchor="ctr"/>
          <a:lstStyle>
            <a:lvl1pPr marL="0" indent="0" algn="ctr">
              <a:buNone/>
              <a:defRPr sz="9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ko-KR" noProof="0" dirty="0"/>
              <a:t>Click icon to add picture</a:t>
            </a:r>
            <a:endParaRPr lang="ko-KR" altLang="en-US" noProof="0"/>
          </a:p>
        </p:txBody>
      </p:sp>
      <p:sp>
        <p:nvSpPr>
          <p:cNvPr id="3" name="Picture Placeholder 2"/>
          <p:cNvSpPr>
            <a:spLocks noGrp="1"/>
          </p:cNvSpPr>
          <p:nvPr>
            <p:ph type="pic" idx="13"/>
          </p:nvPr>
        </p:nvSpPr>
        <p:spPr>
          <a:xfrm>
            <a:off x="298189" y="3870000"/>
            <a:ext cx="2700000" cy="2988000"/>
          </a:xfrm>
          <a:prstGeom prst="rect">
            <a:avLst/>
          </a:prstGeom>
          <a:solidFill>
            <a:schemeClr val="bg1">
              <a:lumMod val="95000"/>
            </a:schemeClr>
          </a:solidFill>
        </p:spPr>
        <p:txBody>
          <a:bodyPr anchor="ctr"/>
          <a:lstStyle>
            <a:lvl1pPr marL="0" indent="0" algn="ctr">
              <a:buNone/>
              <a:defRPr sz="9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ko-KR" noProof="0" dirty="0"/>
              <a:t>Click icon to add picture</a:t>
            </a:r>
            <a:endParaRPr lang="ko-KR" altLang="en-US" noProof="0"/>
          </a:p>
        </p:txBody>
      </p:sp>
      <p:sp>
        <p:nvSpPr>
          <p:cNvPr id="4" name="Picture Placeholder 2"/>
          <p:cNvSpPr>
            <a:spLocks noGrp="1"/>
          </p:cNvSpPr>
          <p:nvPr>
            <p:ph type="pic" idx="14"/>
          </p:nvPr>
        </p:nvSpPr>
        <p:spPr>
          <a:xfrm>
            <a:off x="3131587" y="3870000"/>
            <a:ext cx="1890000" cy="1908000"/>
          </a:xfrm>
          <a:prstGeom prst="rect">
            <a:avLst/>
          </a:prstGeom>
          <a:solidFill>
            <a:schemeClr val="bg1">
              <a:lumMod val="95000"/>
            </a:schemeClr>
          </a:solidFill>
        </p:spPr>
        <p:txBody>
          <a:bodyPr anchor="ctr"/>
          <a:lstStyle>
            <a:lvl1pPr marL="0" indent="0" algn="ctr">
              <a:buNone/>
              <a:defRPr sz="9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ko-KR" noProof="0" dirty="0"/>
              <a:t>Click icon to add picture</a:t>
            </a:r>
            <a:endParaRPr lang="ko-KR" altLang="en-US" noProof="0"/>
          </a:p>
        </p:txBody>
      </p:sp>
      <p:sp>
        <p:nvSpPr>
          <p:cNvPr id="5" name="Picture Placeholder 2"/>
          <p:cNvSpPr>
            <a:spLocks noGrp="1"/>
          </p:cNvSpPr>
          <p:nvPr>
            <p:ph type="pic" idx="15"/>
          </p:nvPr>
        </p:nvSpPr>
        <p:spPr>
          <a:xfrm>
            <a:off x="298189" y="1733388"/>
            <a:ext cx="1890000" cy="1942272"/>
          </a:xfrm>
          <a:prstGeom prst="rect">
            <a:avLst/>
          </a:prstGeom>
          <a:solidFill>
            <a:schemeClr val="bg1">
              <a:lumMod val="95000"/>
            </a:schemeClr>
          </a:solidFill>
        </p:spPr>
        <p:txBody>
          <a:bodyPr anchor="ctr"/>
          <a:lstStyle>
            <a:lvl1pPr marL="0" indent="0" algn="ctr">
              <a:buNone/>
              <a:defRPr sz="9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ko-KR" noProof="0" dirty="0"/>
              <a:t>Click icon to add picture</a:t>
            </a:r>
            <a:endParaRPr lang="ko-KR" altLang="en-US" noProof="0"/>
          </a:p>
        </p:txBody>
      </p:sp>
    </p:spTree>
    <p:extLst>
      <p:ext uri="{BB962C8B-B14F-4D97-AF65-F5344CB8AC3E}">
        <p14:creationId xmlns:p14="http://schemas.microsoft.com/office/powerpoint/2010/main" val="284386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E3B34B-BDDF-3D2A-DAFD-A80690C1360D}"/>
              </a:ext>
            </a:extLst>
          </p:cNvPr>
          <p:cNvSpPr>
            <a:spLocks noGrp="1"/>
          </p:cNvSpPr>
          <p:nvPr>
            <p:ph type="dt" sz="half" idx="10"/>
          </p:nvPr>
        </p:nvSpPr>
        <p:spPr/>
        <p:txBody>
          <a:bodyPr/>
          <a:lstStyle>
            <a:lvl1pPr>
              <a:defRPr/>
            </a:lvl1pPr>
          </a:lstStyle>
          <a:p>
            <a:pPr>
              <a:defRPr/>
            </a:pPr>
            <a:fld id="{A4EF3889-438E-4450-9E25-9D539D371B28}" type="datetime1">
              <a:rPr lang="en-US"/>
              <a:pPr>
                <a:defRPr/>
              </a:pPr>
              <a:t>10/13/2023</a:t>
            </a:fld>
            <a:endParaRPr lang="en-US" dirty="0"/>
          </a:p>
        </p:txBody>
      </p:sp>
      <p:sp>
        <p:nvSpPr>
          <p:cNvPr id="4" name="Slide Number Placeholder 3">
            <a:extLst>
              <a:ext uri="{FF2B5EF4-FFF2-40B4-BE49-F238E27FC236}">
                <a16:creationId xmlns:a16="http://schemas.microsoft.com/office/drawing/2014/main" id="{4DD696DA-C769-18E0-AFF1-3F60123277F9}"/>
              </a:ext>
            </a:extLst>
          </p:cNvPr>
          <p:cNvSpPr>
            <a:spLocks noGrp="1"/>
          </p:cNvSpPr>
          <p:nvPr>
            <p:ph type="sldNum" sz="quarter" idx="11"/>
          </p:nvPr>
        </p:nvSpPr>
        <p:spPr/>
        <p:txBody>
          <a:bodyPr/>
          <a:lstStyle>
            <a:lvl1pPr>
              <a:defRPr/>
            </a:lvl1pPr>
          </a:lstStyle>
          <a:p>
            <a:pPr>
              <a:defRPr/>
            </a:pPr>
            <a:fld id="{E2580B42-E58B-4D5B-AA5B-10AE391DC37F}" type="slidenum">
              <a:rPr lang="en-US"/>
              <a:pPr>
                <a:defRPr/>
              </a:pPr>
              <a:t>‹#›</a:t>
            </a:fld>
            <a:endParaRPr lang="en-US" dirty="0"/>
          </a:p>
          <a:p>
            <a:pPr>
              <a:defRPr/>
            </a:pPr>
            <a:endParaRPr lang="en-US" dirty="0"/>
          </a:p>
        </p:txBody>
      </p:sp>
    </p:spTree>
    <p:extLst>
      <p:ext uri="{BB962C8B-B14F-4D97-AF65-F5344CB8AC3E}">
        <p14:creationId xmlns:p14="http://schemas.microsoft.com/office/powerpoint/2010/main" val="3764241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1_Images &amp; Contents">
    <p:spTree>
      <p:nvGrpSpPr>
        <p:cNvPr id="1" name=""/>
        <p:cNvGrpSpPr/>
        <p:nvPr/>
      </p:nvGrpSpPr>
      <p:grpSpPr>
        <a:xfrm>
          <a:off x="0" y="0"/>
          <a:ext cx="0" cy="0"/>
          <a:chOff x="0" y="0"/>
          <a:chExt cx="0" cy="0"/>
        </a:xfrm>
      </p:grpSpPr>
      <p:sp>
        <p:nvSpPr>
          <p:cNvPr id="2" name="원형: 비어 있음 1">
            <a:extLst>
              <a:ext uri="{FF2B5EF4-FFF2-40B4-BE49-F238E27FC236}">
                <a16:creationId xmlns:a16="http://schemas.microsoft.com/office/drawing/2014/main" id="{12FE625A-E0A9-C7DC-BDAC-CC4F7C309FF5}"/>
              </a:ext>
            </a:extLst>
          </p:cNvPr>
          <p:cNvSpPr/>
          <p:nvPr userDrawn="1"/>
        </p:nvSpPr>
        <p:spPr>
          <a:xfrm>
            <a:off x="4794250" y="1282700"/>
            <a:ext cx="3570288" cy="4759325"/>
          </a:xfrm>
          <a:prstGeom prst="donut">
            <a:avLst>
              <a:gd name="adj" fmla="val 18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025">
              <a:solidFill>
                <a:schemeClr val="tx1"/>
              </a:solidFill>
            </a:endParaRPr>
          </a:p>
        </p:txBody>
      </p:sp>
      <p:sp>
        <p:nvSpPr>
          <p:cNvPr id="20" name="자유형: 도형 19"/>
          <p:cNvSpPr>
            <a:spLocks noGrp="1"/>
          </p:cNvSpPr>
          <p:nvPr>
            <p:ph type="pic" sz="quarter" idx="10"/>
          </p:nvPr>
        </p:nvSpPr>
        <p:spPr>
          <a:xfrm>
            <a:off x="6773033" y="1366318"/>
            <a:ext cx="1366807" cy="2586876"/>
          </a:xfrm>
          <a:custGeom>
            <a:avLst/>
            <a:gdLst>
              <a:gd name="connsiteX0" fmla="*/ 863642 w 1822409"/>
              <a:gd name="connsiteY0" fmla="*/ 0 h 2586876"/>
              <a:gd name="connsiteX1" fmla="*/ 1706307 w 1822409"/>
              <a:gd name="connsiteY1" fmla="*/ 2577164 h 2586876"/>
              <a:gd name="connsiteX2" fmla="*/ 0 w 1822409"/>
              <a:gd name="connsiteY2" fmla="*/ 2586876 h 2586876"/>
            </a:gdLst>
            <a:ahLst/>
            <a:cxnLst>
              <a:cxn ang="0">
                <a:pos x="connsiteX0" y="connsiteY0"/>
              </a:cxn>
              <a:cxn ang="0">
                <a:pos x="connsiteX1" y="connsiteY1"/>
              </a:cxn>
              <a:cxn ang="0">
                <a:pos x="connsiteX2" y="connsiteY2"/>
              </a:cxn>
            </a:cxnLst>
            <a:rect l="l" t="t" r="r" b="b"/>
            <a:pathLst>
              <a:path w="1822409" h="2586876">
                <a:moveTo>
                  <a:pt x="863642" y="0"/>
                </a:moveTo>
                <a:cubicBezTo>
                  <a:pt x="1679882" y="581132"/>
                  <a:pt x="2021522" y="1626487"/>
                  <a:pt x="1706307" y="2577164"/>
                </a:cubicBezTo>
                <a:lnTo>
                  <a:pt x="0" y="2586876"/>
                </a:ln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pPr lvl="0"/>
            <a:r>
              <a:rPr lang="en-US" altLang="ko-KR" noProof="0" dirty="0"/>
              <a:t>Click icon to add picture</a:t>
            </a:r>
            <a:endParaRPr lang="ko-KR" altLang="en-US" noProof="0"/>
          </a:p>
        </p:txBody>
      </p:sp>
      <p:sp>
        <p:nvSpPr>
          <p:cNvPr id="13" name="자유형: 도형 12"/>
          <p:cNvSpPr>
            <a:spLocks noGrp="1"/>
          </p:cNvSpPr>
          <p:nvPr>
            <p:ph type="pic" sz="quarter" idx="11"/>
          </p:nvPr>
        </p:nvSpPr>
        <p:spPr>
          <a:xfrm>
            <a:off x="5338739" y="932350"/>
            <a:ext cx="2039704" cy="2144179"/>
          </a:xfrm>
          <a:custGeom>
            <a:avLst/>
            <a:gdLst>
              <a:gd name="connsiteX0" fmla="*/ 1401769 w 2719605"/>
              <a:gd name="connsiteY0" fmla="*/ 1 h 2144179"/>
              <a:gd name="connsiteX1" fmla="*/ 2719605 w 2719605"/>
              <a:gd name="connsiteY1" fmla="*/ 421978 h 2144179"/>
              <a:gd name="connsiteX2" fmla="*/ 2144640 w 2719605"/>
              <a:gd name="connsiteY2" fmla="*/ 2144179 h 2144179"/>
              <a:gd name="connsiteX3" fmla="*/ 2136701 w 2719605"/>
              <a:gd name="connsiteY3" fmla="*/ 2144179 h 2144179"/>
              <a:gd name="connsiteX4" fmla="*/ 0 w 2719605"/>
              <a:gd name="connsiteY4" fmla="*/ 480476 h 2144179"/>
              <a:gd name="connsiteX5" fmla="*/ 1401769 w 2719605"/>
              <a:gd name="connsiteY5" fmla="*/ 1 h 214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605" h="2144179">
                <a:moveTo>
                  <a:pt x="1401769" y="1"/>
                </a:moveTo>
                <a:cubicBezTo>
                  <a:pt x="1863929" y="178"/>
                  <a:pt x="2326036" y="140289"/>
                  <a:pt x="2719605" y="421978"/>
                </a:cubicBezTo>
                <a:lnTo>
                  <a:pt x="2144640" y="2144179"/>
                </a:lnTo>
                <a:lnTo>
                  <a:pt x="2136701" y="2144179"/>
                </a:lnTo>
                <a:lnTo>
                  <a:pt x="0" y="480476"/>
                </a:lnTo>
                <a:cubicBezTo>
                  <a:pt x="412291" y="159962"/>
                  <a:pt x="907061" y="-188"/>
                  <a:pt x="1401769" y="1"/>
                </a:cubicBez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pPr lvl="0"/>
            <a:r>
              <a:rPr lang="en-US" altLang="ko-KR" noProof="0" dirty="0"/>
              <a:t>Click icon to add picture</a:t>
            </a:r>
            <a:endParaRPr lang="ko-KR" altLang="en-US" noProof="0"/>
          </a:p>
        </p:txBody>
      </p:sp>
      <p:sp>
        <p:nvSpPr>
          <p:cNvPr id="24" name="자유형: 도형 23"/>
          <p:cNvSpPr>
            <a:spLocks noGrp="1"/>
          </p:cNvSpPr>
          <p:nvPr>
            <p:ph type="pic" sz="quarter" idx="12"/>
          </p:nvPr>
        </p:nvSpPr>
        <p:spPr>
          <a:xfrm>
            <a:off x="6084011" y="4022252"/>
            <a:ext cx="1970104" cy="1570156"/>
          </a:xfrm>
          <a:custGeom>
            <a:avLst/>
            <a:gdLst>
              <a:gd name="connsiteX0" fmla="*/ 462339 w 2626805"/>
              <a:gd name="connsiteY0" fmla="*/ 1569148 h 1570156"/>
              <a:gd name="connsiteX1" fmla="*/ 483227 w 2626805"/>
              <a:gd name="connsiteY1" fmla="*/ 1569612 h 1570156"/>
              <a:gd name="connsiteX2" fmla="*/ 471294 w 2626805"/>
              <a:gd name="connsiteY2" fmla="*/ 1570156 h 1570156"/>
              <a:gd name="connsiteX3" fmla="*/ 462562 w 2626805"/>
              <a:gd name="connsiteY3" fmla="*/ 1569858 h 1570156"/>
              <a:gd name="connsiteX4" fmla="*/ 2626805 w 2626805"/>
              <a:gd name="connsiteY4" fmla="*/ 0 h 1570156"/>
              <a:gd name="connsiteX5" fmla="*/ 495284 w 2626805"/>
              <a:gd name="connsiteY5" fmla="*/ 1569062 h 1570156"/>
              <a:gd name="connsiteX6" fmla="*/ 0 w 2626805"/>
              <a:gd name="connsiteY6" fmla="*/ 14951 h 15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805" h="1570156">
                <a:moveTo>
                  <a:pt x="462339" y="1569148"/>
                </a:moveTo>
                <a:lnTo>
                  <a:pt x="483227" y="1569612"/>
                </a:lnTo>
                <a:cubicBezTo>
                  <a:pt x="479254" y="1570099"/>
                  <a:pt x="475275" y="1570133"/>
                  <a:pt x="471294" y="1570156"/>
                </a:cubicBezTo>
                <a:lnTo>
                  <a:pt x="462562" y="1569858"/>
                </a:lnTo>
                <a:close/>
                <a:moveTo>
                  <a:pt x="2626805" y="0"/>
                </a:moveTo>
                <a:cubicBezTo>
                  <a:pt x="2323053" y="924730"/>
                  <a:pt x="1466758" y="1554229"/>
                  <a:pt x="495284" y="1569062"/>
                </a:cubicBezTo>
                <a:lnTo>
                  <a:pt x="0" y="14951"/>
                </a:ln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pPr lvl="0"/>
            <a:r>
              <a:rPr lang="en-US" altLang="ko-KR" noProof="0" dirty="0"/>
              <a:t>Click icon to add picture</a:t>
            </a:r>
            <a:endParaRPr lang="ko-KR" altLang="en-US" noProof="0"/>
          </a:p>
        </p:txBody>
      </p:sp>
      <p:sp>
        <p:nvSpPr>
          <p:cNvPr id="26" name="자유형: 도형 25"/>
          <p:cNvSpPr>
            <a:spLocks noGrp="1"/>
          </p:cNvSpPr>
          <p:nvPr>
            <p:ph type="pic" sz="quarter" idx="14"/>
          </p:nvPr>
        </p:nvSpPr>
        <p:spPr>
          <a:xfrm>
            <a:off x="4794122" y="3145589"/>
            <a:ext cx="1646502" cy="2446823"/>
          </a:xfrm>
          <a:custGeom>
            <a:avLst/>
            <a:gdLst>
              <a:gd name="connsiteX0" fmla="*/ 1374390 w 2195336"/>
              <a:gd name="connsiteY0" fmla="*/ 0 h 2446823"/>
              <a:gd name="connsiteX1" fmla="*/ 2151590 w 2195336"/>
              <a:gd name="connsiteY1" fmla="*/ 2438716 h 2446823"/>
              <a:gd name="connsiteX2" fmla="*/ 2195126 w 2195336"/>
              <a:gd name="connsiteY2" fmla="*/ 2439683 h 2446823"/>
              <a:gd name="connsiteX3" fmla="*/ 2195336 w 2195336"/>
              <a:gd name="connsiteY3" fmla="*/ 2440337 h 2446823"/>
              <a:gd name="connsiteX4" fmla="*/ 2192990 w 2195336"/>
              <a:gd name="connsiteY4" fmla="*/ 2440444 h 2446823"/>
              <a:gd name="connsiteX5" fmla="*/ 2151693 w 2195336"/>
              <a:gd name="connsiteY5" fmla="*/ 2439035 h 2446823"/>
              <a:gd name="connsiteX6" fmla="*/ 2154077 w 2195336"/>
              <a:gd name="connsiteY6" fmla="*/ 2446517 h 2446823"/>
              <a:gd name="connsiteX7" fmla="*/ 0 w 2195336"/>
              <a:gd name="connsiteY7" fmla="*/ 1016322 h 24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336" h="2446823">
                <a:moveTo>
                  <a:pt x="1374390" y="0"/>
                </a:moveTo>
                <a:lnTo>
                  <a:pt x="2151590" y="2438716"/>
                </a:lnTo>
                <a:lnTo>
                  <a:pt x="2195126" y="2439683"/>
                </a:lnTo>
                <a:lnTo>
                  <a:pt x="2195336" y="2440337"/>
                </a:lnTo>
                <a:lnTo>
                  <a:pt x="2192990" y="2440444"/>
                </a:lnTo>
                <a:lnTo>
                  <a:pt x="2151693" y="2439035"/>
                </a:lnTo>
                <a:lnTo>
                  <a:pt x="2154077" y="2446517"/>
                </a:lnTo>
                <a:cubicBezTo>
                  <a:pt x="1203619" y="2462028"/>
                  <a:pt x="349619" y="1887845"/>
                  <a:pt x="0" y="1016322"/>
                </a:cubicBez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pPr lvl="0"/>
            <a:r>
              <a:rPr lang="en-US" altLang="ko-KR" noProof="0" dirty="0"/>
              <a:t>Click icon to add picture</a:t>
            </a:r>
            <a:endParaRPr lang="ko-KR" altLang="en-US" noProof="0"/>
          </a:p>
        </p:txBody>
      </p:sp>
    </p:spTree>
    <p:extLst>
      <p:ext uri="{BB962C8B-B14F-4D97-AF65-F5344CB8AC3E}">
        <p14:creationId xmlns:p14="http://schemas.microsoft.com/office/powerpoint/2010/main" val="2042626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1_Images &amp; Contents Layout">
    <p:spTree>
      <p:nvGrpSpPr>
        <p:cNvPr id="1" name=""/>
        <p:cNvGrpSpPr/>
        <p:nvPr/>
      </p:nvGrpSpPr>
      <p:grpSpPr>
        <a:xfrm>
          <a:off x="0" y="0"/>
          <a:ext cx="0" cy="0"/>
          <a:chOff x="0" y="0"/>
          <a:chExt cx="0" cy="0"/>
        </a:xfrm>
      </p:grpSpPr>
      <p:sp>
        <p:nvSpPr>
          <p:cNvPr id="2" name="직사각형 21">
            <a:extLst>
              <a:ext uri="{FF2B5EF4-FFF2-40B4-BE49-F238E27FC236}">
                <a16:creationId xmlns:a16="http://schemas.microsoft.com/office/drawing/2014/main" id="{0F6AD8AC-97A6-A843-3653-ED7152582209}"/>
              </a:ext>
            </a:extLst>
          </p:cNvPr>
          <p:cNvSpPr/>
          <p:nvPr userDrawn="1"/>
        </p:nvSpPr>
        <p:spPr>
          <a:xfrm>
            <a:off x="0" y="1893888"/>
            <a:ext cx="9144000" cy="3070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1350"/>
          </a:p>
        </p:txBody>
      </p:sp>
      <p:sp>
        <p:nvSpPr>
          <p:cNvPr id="3" name="Freeform: Shape 2">
            <a:extLst>
              <a:ext uri="{FF2B5EF4-FFF2-40B4-BE49-F238E27FC236}">
                <a16:creationId xmlns:a16="http://schemas.microsoft.com/office/drawing/2014/main" id="{42C16041-06A7-4874-4178-84607F0A0A05}"/>
              </a:ext>
            </a:extLst>
          </p:cNvPr>
          <p:cNvSpPr/>
          <p:nvPr/>
        </p:nvSpPr>
        <p:spPr>
          <a:xfrm>
            <a:off x="1752600" y="3416300"/>
            <a:ext cx="34925" cy="46038"/>
          </a:xfrm>
          <a:custGeom>
            <a:avLst/>
            <a:gdLst>
              <a:gd name="connsiteX0" fmla="*/ 7144 w 19050"/>
              <a:gd name="connsiteY0" fmla="*/ 11906 h 19050"/>
              <a:gd name="connsiteX1" fmla="*/ 11906 w 19050"/>
              <a:gd name="connsiteY1" fmla="*/ 7144 h 19050"/>
              <a:gd name="connsiteX2" fmla="*/ 7144 w 19050"/>
              <a:gd name="connsiteY2" fmla="*/ 11906 h 19050"/>
            </a:gdLst>
            <a:ahLst/>
            <a:cxnLst>
              <a:cxn ang="0">
                <a:pos x="connsiteX0" y="connsiteY0"/>
              </a:cxn>
              <a:cxn ang="0">
                <a:pos x="connsiteX1" y="connsiteY1"/>
              </a:cxn>
              <a:cxn ang="0">
                <a:pos x="connsiteX2" y="connsiteY2"/>
              </a:cxn>
            </a:cxnLst>
            <a:rect l="l" t="t" r="r" b="b"/>
            <a:pathLst>
              <a:path w="19050" h="19050">
                <a:moveTo>
                  <a:pt x="7144" y="11906"/>
                </a:moveTo>
                <a:lnTo>
                  <a:pt x="11906" y="7144"/>
                </a:lnTo>
                <a:cubicBezTo>
                  <a:pt x="9049" y="10001"/>
                  <a:pt x="7144" y="11906"/>
                  <a:pt x="7144" y="11906"/>
                </a:cubicBezTo>
                <a:close/>
              </a:path>
            </a:pathLst>
          </a:custGeom>
          <a:solidFill>
            <a:srgbClr val="A38072"/>
          </a:solidFill>
          <a:ln w="9525" cap="flat">
            <a:noFill/>
            <a:prstDash val="solid"/>
            <a:miter/>
          </a:ln>
        </p:spPr>
        <p:txBody>
          <a:bodyPr anchor="ctr"/>
          <a:lstStyle/>
          <a:p>
            <a:pPr eaLnBrk="1" fontAlgn="auto" hangingPunct="1">
              <a:spcBef>
                <a:spcPts val="0"/>
              </a:spcBef>
              <a:spcAft>
                <a:spcPts val="0"/>
              </a:spcAft>
              <a:defRPr/>
            </a:pPr>
            <a:endParaRPr lang="en-US" sz="1350" dirty="0">
              <a:latin typeface="+mn-lt"/>
            </a:endParaRPr>
          </a:p>
        </p:txBody>
      </p:sp>
      <p:sp>
        <p:nvSpPr>
          <p:cNvPr id="35" name="Picture Placeholder 34"/>
          <p:cNvSpPr>
            <a:spLocks noGrp="1"/>
          </p:cNvSpPr>
          <p:nvPr>
            <p:ph type="pic" idx="12"/>
          </p:nvPr>
        </p:nvSpPr>
        <p:spPr>
          <a:xfrm>
            <a:off x="354459" y="504855"/>
            <a:ext cx="4831457" cy="5959540"/>
          </a:xfrm>
          <a:custGeom>
            <a:avLst/>
            <a:gdLst>
              <a:gd name="connsiteX0" fmla="*/ 3930341 w 6441943"/>
              <a:gd name="connsiteY0" fmla="*/ 5551462 h 5959540"/>
              <a:gd name="connsiteX1" fmla="*/ 3930470 w 6441943"/>
              <a:gd name="connsiteY1" fmla="*/ 5553792 h 5959540"/>
              <a:gd name="connsiteX2" fmla="*/ 3930728 w 6441943"/>
              <a:gd name="connsiteY2" fmla="*/ 5581396 h 5959540"/>
              <a:gd name="connsiteX3" fmla="*/ 3101215 w 6441943"/>
              <a:gd name="connsiteY3" fmla="*/ 5522950 h 5959540"/>
              <a:gd name="connsiteX4" fmla="*/ 3096254 w 6441943"/>
              <a:gd name="connsiteY4" fmla="*/ 5540606 h 5959540"/>
              <a:gd name="connsiteX5" fmla="*/ 3100089 w 6441943"/>
              <a:gd name="connsiteY5" fmla="*/ 5529112 h 5959540"/>
              <a:gd name="connsiteX6" fmla="*/ 3179633 w 6441943"/>
              <a:gd name="connsiteY6" fmla="*/ 5436354 h 5959540"/>
              <a:gd name="connsiteX7" fmla="*/ 3179855 w 6441943"/>
              <a:gd name="connsiteY7" fmla="*/ 5457522 h 5959540"/>
              <a:gd name="connsiteX8" fmla="*/ 3179738 w 6441943"/>
              <a:gd name="connsiteY8" fmla="*/ 5446344 h 5959540"/>
              <a:gd name="connsiteX9" fmla="*/ 3798364 w 6441943"/>
              <a:gd name="connsiteY9" fmla="*/ 5116122 h 5959540"/>
              <a:gd name="connsiteX10" fmla="*/ 3835318 w 6441943"/>
              <a:gd name="connsiteY10" fmla="*/ 5181705 h 5959540"/>
              <a:gd name="connsiteX11" fmla="*/ 3838161 w 6441943"/>
              <a:gd name="connsiteY11" fmla="*/ 5187944 h 5959540"/>
              <a:gd name="connsiteX12" fmla="*/ 3772668 w 6441943"/>
              <a:gd name="connsiteY12" fmla="*/ 5021018 h 5959540"/>
              <a:gd name="connsiteX13" fmla="*/ 3772670 w 6441943"/>
              <a:gd name="connsiteY13" fmla="*/ 5021035 h 5959540"/>
              <a:gd name="connsiteX14" fmla="*/ 3772673 w 6441943"/>
              <a:gd name="connsiteY14" fmla="*/ 5021047 h 5959540"/>
              <a:gd name="connsiteX15" fmla="*/ 3772670 w 6441943"/>
              <a:gd name="connsiteY15" fmla="*/ 5021034 h 5959540"/>
              <a:gd name="connsiteX16" fmla="*/ 3761032 w 6441943"/>
              <a:gd name="connsiteY16" fmla="*/ 4843434 h 5959540"/>
              <a:gd name="connsiteX17" fmla="*/ 3760631 w 6441943"/>
              <a:gd name="connsiteY17" fmla="*/ 4854130 h 5959540"/>
              <a:gd name="connsiteX18" fmla="*/ 3761287 w 6441943"/>
              <a:gd name="connsiteY18" fmla="*/ 4871798 h 5959540"/>
              <a:gd name="connsiteX19" fmla="*/ 3384337 w 6441943"/>
              <a:gd name="connsiteY19" fmla="*/ 3767524 h 5959540"/>
              <a:gd name="connsiteX20" fmla="*/ 3346103 w 6441943"/>
              <a:gd name="connsiteY20" fmla="*/ 3782585 h 5959540"/>
              <a:gd name="connsiteX21" fmla="*/ 3160723 w 6441943"/>
              <a:gd name="connsiteY21" fmla="*/ 3891497 h 5959540"/>
              <a:gd name="connsiteX22" fmla="*/ 2789975 w 6441943"/>
              <a:gd name="connsiteY22" fmla="*/ 4375909 h 5959540"/>
              <a:gd name="connsiteX23" fmla="*/ 2780135 w 6441943"/>
              <a:gd name="connsiteY23" fmla="*/ 4386371 h 5959540"/>
              <a:gd name="connsiteX24" fmla="*/ 2777987 w 6441943"/>
              <a:gd name="connsiteY24" fmla="*/ 4376117 h 5959540"/>
              <a:gd name="connsiteX25" fmla="*/ 2780259 w 6441943"/>
              <a:gd name="connsiteY25" fmla="*/ 4386964 h 5959540"/>
              <a:gd name="connsiteX26" fmla="*/ 2813776 w 6441943"/>
              <a:gd name="connsiteY26" fmla="*/ 4528044 h 5959540"/>
              <a:gd name="connsiteX27" fmla="*/ 2780260 w 6441943"/>
              <a:gd name="connsiteY27" fmla="*/ 4386966 h 5959540"/>
              <a:gd name="connsiteX28" fmla="*/ 2780140 w 6441943"/>
              <a:gd name="connsiteY28" fmla="*/ 4386393 h 5959540"/>
              <a:gd name="connsiteX29" fmla="*/ 2780260 w 6441943"/>
              <a:gd name="connsiteY29" fmla="*/ 4386964 h 5959540"/>
              <a:gd name="connsiteX30" fmla="*/ 2827406 w 6441943"/>
              <a:gd name="connsiteY30" fmla="*/ 4585415 h 5959540"/>
              <a:gd name="connsiteX31" fmla="*/ 2980344 w 6441943"/>
              <a:gd name="connsiteY31" fmla="*/ 4916780 h 5959540"/>
              <a:gd name="connsiteX32" fmla="*/ 3179627 w 6441943"/>
              <a:gd name="connsiteY32" fmla="*/ 5435843 h 5959540"/>
              <a:gd name="connsiteX33" fmla="*/ 3179738 w 6441943"/>
              <a:gd name="connsiteY33" fmla="*/ 5446344 h 5959540"/>
              <a:gd name="connsiteX34" fmla="*/ 3179858 w 6441943"/>
              <a:gd name="connsiteY34" fmla="*/ 5457884 h 5959540"/>
              <a:gd name="connsiteX35" fmla="*/ 3177050 w 6441943"/>
              <a:gd name="connsiteY35" fmla="*/ 5492431 h 5959540"/>
              <a:gd name="connsiteX36" fmla="*/ 2859847 w 6441943"/>
              <a:gd name="connsiteY36" fmla="*/ 5869169 h 5959540"/>
              <a:gd name="connsiteX37" fmla="*/ 2850578 w 6441943"/>
              <a:gd name="connsiteY37" fmla="*/ 5871485 h 5959540"/>
              <a:gd name="connsiteX38" fmla="*/ 2723128 w 6441943"/>
              <a:gd name="connsiteY38" fmla="*/ 5887707 h 5959540"/>
              <a:gd name="connsiteX39" fmla="*/ 2723137 w 6441943"/>
              <a:gd name="connsiteY39" fmla="*/ 5887707 h 5959540"/>
              <a:gd name="connsiteX40" fmla="*/ 2730081 w 6441943"/>
              <a:gd name="connsiteY40" fmla="*/ 5887707 h 5959540"/>
              <a:gd name="connsiteX41" fmla="*/ 3527214 w 6441943"/>
              <a:gd name="connsiteY41" fmla="*/ 5883072 h 5959540"/>
              <a:gd name="connsiteX42" fmla="*/ 3860898 w 6441943"/>
              <a:gd name="connsiteY42" fmla="*/ 5593415 h 5959540"/>
              <a:gd name="connsiteX43" fmla="*/ 3861133 w 6441943"/>
              <a:gd name="connsiteY43" fmla="*/ 5581911 h 5959540"/>
              <a:gd name="connsiteX44" fmla="*/ 3861133 w 6441943"/>
              <a:gd name="connsiteY44" fmla="*/ 5581912 h 5959540"/>
              <a:gd name="connsiteX45" fmla="*/ 3861134 w 6441943"/>
              <a:gd name="connsiteY45" fmla="*/ 5581911 h 5959540"/>
              <a:gd name="connsiteX46" fmla="*/ 3738082 w 6441943"/>
              <a:gd name="connsiteY46" fmla="*/ 5153139 h 5959540"/>
              <a:gd name="connsiteX47" fmla="*/ 3732433 w 6441943"/>
              <a:gd name="connsiteY47" fmla="*/ 5140760 h 5959540"/>
              <a:gd name="connsiteX48" fmla="*/ 3732384 w 6441943"/>
              <a:gd name="connsiteY48" fmla="*/ 5140652 h 5959540"/>
              <a:gd name="connsiteX49" fmla="*/ 3731127 w 6441943"/>
              <a:gd name="connsiteY49" fmla="*/ 5137087 h 5959540"/>
              <a:gd name="connsiteX50" fmla="*/ 3731128 w 6441943"/>
              <a:gd name="connsiteY50" fmla="*/ 5137089 h 5959540"/>
              <a:gd name="connsiteX51" fmla="*/ 3721174 w 6441943"/>
              <a:gd name="connsiteY51" fmla="*/ 5108858 h 5959540"/>
              <a:gd name="connsiteX52" fmla="*/ 3720583 w 6441943"/>
              <a:gd name="connsiteY52" fmla="*/ 5106469 h 5959540"/>
              <a:gd name="connsiteX53" fmla="*/ 3720154 w 6441943"/>
              <a:gd name="connsiteY53" fmla="*/ 5104735 h 5959540"/>
              <a:gd name="connsiteX54" fmla="*/ 3720155 w 6441943"/>
              <a:gd name="connsiteY54" fmla="*/ 5104739 h 5959540"/>
              <a:gd name="connsiteX55" fmla="*/ 3708063 w 6441943"/>
              <a:gd name="connsiteY55" fmla="*/ 5055829 h 5959540"/>
              <a:gd name="connsiteX56" fmla="*/ 3696662 w 6441943"/>
              <a:gd name="connsiteY56" fmla="*/ 4979636 h 5959540"/>
              <a:gd name="connsiteX57" fmla="*/ 3691720 w 6441943"/>
              <a:gd name="connsiteY57" fmla="*/ 4897282 h 5959540"/>
              <a:gd name="connsiteX58" fmla="*/ 3691720 w 6441943"/>
              <a:gd name="connsiteY58" fmla="*/ 4897290 h 5959540"/>
              <a:gd name="connsiteX59" fmla="*/ 3691169 w 6441943"/>
              <a:gd name="connsiteY59" fmla="*/ 4888099 h 5959540"/>
              <a:gd name="connsiteX60" fmla="*/ 3690584 w 6441943"/>
              <a:gd name="connsiteY60" fmla="*/ 4878351 h 5959540"/>
              <a:gd name="connsiteX61" fmla="*/ 3693440 w 6441943"/>
              <a:gd name="connsiteY61" fmla="*/ 4750059 h 5959540"/>
              <a:gd name="connsiteX62" fmla="*/ 3693439 w 6441943"/>
              <a:gd name="connsiteY62" fmla="*/ 4750071 h 5959540"/>
              <a:gd name="connsiteX63" fmla="*/ 3693440 w 6441943"/>
              <a:gd name="connsiteY63" fmla="*/ 4750058 h 5959540"/>
              <a:gd name="connsiteX64" fmla="*/ 3693440 w 6441943"/>
              <a:gd name="connsiteY64" fmla="*/ 4750048 h 5959540"/>
              <a:gd name="connsiteX65" fmla="*/ 3740401 w 6441943"/>
              <a:gd name="connsiteY65" fmla="*/ 4404670 h 5959540"/>
              <a:gd name="connsiteX66" fmla="*/ 3740571 w 6441943"/>
              <a:gd name="connsiteY66" fmla="*/ 4404435 h 5959540"/>
              <a:gd name="connsiteX67" fmla="*/ 3706071 w 6441943"/>
              <a:gd name="connsiteY67" fmla="*/ 4362586 h 5959540"/>
              <a:gd name="connsiteX68" fmla="*/ 3422570 w 6441943"/>
              <a:gd name="connsiteY68" fmla="*/ 3821979 h 5959540"/>
              <a:gd name="connsiteX69" fmla="*/ 3384337 w 6441943"/>
              <a:gd name="connsiteY69" fmla="*/ 3767524 h 5959540"/>
              <a:gd name="connsiteX70" fmla="*/ 2542383 w 6441943"/>
              <a:gd name="connsiteY70" fmla="*/ 3241413 h 5959540"/>
              <a:gd name="connsiteX71" fmla="*/ 2512260 w 6441943"/>
              <a:gd name="connsiteY71" fmla="*/ 3280805 h 5959540"/>
              <a:gd name="connsiteX72" fmla="*/ 2712294 w 6441943"/>
              <a:gd name="connsiteY72" fmla="*/ 4403775 h 5959540"/>
              <a:gd name="connsiteX73" fmla="*/ 2720978 w 6441943"/>
              <a:gd name="connsiteY73" fmla="*/ 4440058 h 5959540"/>
              <a:gd name="connsiteX74" fmla="*/ 2776921 w 6441943"/>
              <a:gd name="connsiteY74" fmla="*/ 4371033 h 5959540"/>
              <a:gd name="connsiteX75" fmla="*/ 2735259 w 6441943"/>
              <a:gd name="connsiteY75" fmla="*/ 4172222 h 5959540"/>
              <a:gd name="connsiteX76" fmla="*/ 2581778 w 6441943"/>
              <a:gd name="connsiteY76" fmla="*/ 3271536 h 5959540"/>
              <a:gd name="connsiteX77" fmla="*/ 2542383 w 6441943"/>
              <a:gd name="connsiteY77" fmla="*/ 3241413 h 5959540"/>
              <a:gd name="connsiteX78" fmla="*/ 2168787 w 6441943"/>
              <a:gd name="connsiteY78" fmla="*/ 3080089 h 5959540"/>
              <a:gd name="connsiteX79" fmla="*/ 2101741 w 6441943"/>
              <a:gd name="connsiteY79" fmla="*/ 3124488 h 5959540"/>
              <a:gd name="connsiteX80" fmla="*/ 1992831 w 6441943"/>
              <a:gd name="connsiteY80" fmla="*/ 3386337 h 5959540"/>
              <a:gd name="connsiteX81" fmla="*/ 1819037 w 6441943"/>
              <a:gd name="connsiteY81" fmla="*/ 3520738 h 5959540"/>
              <a:gd name="connsiteX82" fmla="*/ 1814402 w 6441943"/>
              <a:gd name="connsiteY82" fmla="*/ 3652819 h 5959540"/>
              <a:gd name="connsiteX83" fmla="*/ 1888554 w 6441943"/>
              <a:gd name="connsiteY83" fmla="*/ 3669041 h 5959540"/>
              <a:gd name="connsiteX84" fmla="*/ 1939533 w 6441943"/>
              <a:gd name="connsiteY84" fmla="*/ 3722337 h 5959540"/>
              <a:gd name="connsiteX85" fmla="*/ 2009051 w 6441943"/>
              <a:gd name="connsiteY85" fmla="*/ 3710752 h 5959540"/>
              <a:gd name="connsiteX86" fmla="*/ 2108693 w 6441943"/>
              <a:gd name="connsiteY86" fmla="*/ 3622696 h 5959540"/>
              <a:gd name="connsiteX87" fmla="*/ 2166623 w 6441943"/>
              <a:gd name="connsiteY87" fmla="*/ 3564764 h 5959540"/>
              <a:gd name="connsiteX88" fmla="*/ 2217603 w 6441943"/>
              <a:gd name="connsiteY88" fmla="*/ 3476709 h 5959540"/>
              <a:gd name="connsiteX89" fmla="*/ 2419204 w 6441943"/>
              <a:gd name="connsiteY89" fmla="*/ 3326089 h 5959540"/>
              <a:gd name="connsiteX90" fmla="*/ 2210652 w 6441943"/>
              <a:gd name="connsiteY90" fmla="*/ 3112903 h 5959540"/>
              <a:gd name="connsiteX91" fmla="*/ 2168787 w 6441943"/>
              <a:gd name="connsiteY91" fmla="*/ 3080089 h 5959540"/>
              <a:gd name="connsiteX92" fmla="*/ 4736448 w 6441943"/>
              <a:gd name="connsiteY92" fmla="*/ 2146033 h 5959540"/>
              <a:gd name="connsiteX93" fmla="*/ 4759619 w 6441943"/>
              <a:gd name="connsiteY93" fmla="*/ 2155880 h 5959540"/>
              <a:gd name="connsiteX94" fmla="*/ 4766572 w 6441943"/>
              <a:gd name="connsiteY94" fmla="*/ 2255523 h 5959540"/>
              <a:gd name="connsiteX95" fmla="*/ 4422563 w 6441943"/>
              <a:gd name="connsiteY95" fmla="*/ 2763414 h 5959540"/>
              <a:gd name="connsiteX96" fmla="*/ 4399870 w 6441943"/>
              <a:gd name="connsiteY96" fmla="*/ 2748805 h 5959540"/>
              <a:gd name="connsiteX97" fmla="*/ 4361056 w 6441943"/>
              <a:gd name="connsiteY97" fmla="*/ 2693480 h 5959540"/>
              <a:gd name="connsiteX98" fmla="*/ 4298489 w 6441943"/>
              <a:gd name="connsiteY98" fmla="*/ 2605425 h 5959540"/>
              <a:gd name="connsiteX99" fmla="*/ 4236902 w 6441943"/>
              <a:gd name="connsiteY99" fmla="*/ 2622045 h 5959540"/>
              <a:gd name="connsiteX100" fmla="*/ 4205003 w 6441943"/>
              <a:gd name="connsiteY100" fmla="*/ 2639946 h 5959540"/>
              <a:gd name="connsiteX101" fmla="*/ 4213619 w 6441943"/>
              <a:gd name="connsiteY101" fmla="*/ 2615853 h 5959540"/>
              <a:gd name="connsiteX102" fmla="*/ 4233606 w 6441943"/>
              <a:gd name="connsiteY102" fmla="*/ 2591522 h 5959540"/>
              <a:gd name="connsiteX103" fmla="*/ 4678517 w 6441943"/>
              <a:gd name="connsiteY103" fmla="*/ 2167467 h 5959540"/>
              <a:gd name="connsiteX104" fmla="*/ 4736448 w 6441943"/>
              <a:gd name="connsiteY104" fmla="*/ 2146033 h 5959540"/>
              <a:gd name="connsiteX105" fmla="*/ 2679023 w 6441943"/>
              <a:gd name="connsiteY105" fmla="*/ 1316748 h 5959540"/>
              <a:gd name="connsiteX106" fmla="*/ 2660196 w 6441943"/>
              <a:gd name="connsiteY106" fmla="*/ 1335577 h 5959540"/>
              <a:gd name="connsiteX107" fmla="*/ 2599948 w 6441943"/>
              <a:gd name="connsiteY107" fmla="*/ 1592789 h 5959540"/>
              <a:gd name="connsiteX108" fmla="*/ 2727395 w 6441943"/>
              <a:gd name="connsiteY108" fmla="*/ 1942694 h 5959540"/>
              <a:gd name="connsiteX109" fmla="*/ 2796913 w 6441943"/>
              <a:gd name="connsiteY109" fmla="*/ 2220763 h 5959540"/>
              <a:gd name="connsiteX110" fmla="*/ 2831673 w 6441943"/>
              <a:gd name="connsiteY110" fmla="*/ 2255521 h 5959540"/>
              <a:gd name="connsiteX111" fmla="*/ 2866430 w 6441943"/>
              <a:gd name="connsiteY111" fmla="*/ 2223079 h 5959540"/>
              <a:gd name="connsiteX112" fmla="*/ 2787644 w 6441943"/>
              <a:gd name="connsiteY112" fmla="*/ 1905618 h 5959540"/>
              <a:gd name="connsiteX113" fmla="*/ 2669465 w 6441943"/>
              <a:gd name="connsiteY113" fmla="*/ 1588155 h 5959540"/>
              <a:gd name="connsiteX114" fmla="*/ 2725077 w 6441943"/>
              <a:gd name="connsiteY114" fmla="*/ 1363383 h 5959540"/>
              <a:gd name="connsiteX115" fmla="*/ 2706541 w 6441943"/>
              <a:gd name="connsiteY115" fmla="*/ 1317039 h 5959540"/>
              <a:gd name="connsiteX116" fmla="*/ 2679023 w 6441943"/>
              <a:gd name="connsiteY116" fmla="*/ 1316748 h 5959540"/>
              <a:gd name="connsiteX117" fmla="*/ 3661900 w 6441943"/>
              <a:gd name="connsiteY117" fmla="*/ 43514 h 5959540"/>
              <a:gd name="connsiteX118" fmla="*/ 3700637 w 6441943"/>
              <a:gd name="connsiteY118" fmla="*/ 51823 h 5959540"/>
              <a:gd name="connsiteX119" fmla="*/ 3967122 w 6441943"/>
              <a:gd name="connsiteY119" fmla="*/ 290498 h 5959540"/>
              <a:gd name="connsiteX120" fmla="*/ 3955534 w 6441943"/>
              <a:gd name="connsiteY120" fmla="*/ 436486 h 5959540"/>
              <a:gd name="connsiteX121" fmla="*/ 3917409 w 6441943"/>
              <a:gd name="connsiteY121" fmla="*/ 423225 h 5959540"/>
              <a:gd name="connsiteX122" fmla="*/ 3915737 w 6441943"/>
              <a:gd name="connsiteY122" fmla="*/ 421250 h 5959540"/>
              <a:gd name="connsiteX123" fmla="*/ 3559208 w 6441943"/>
              <a:gd name="connsiteY123" fmla="*/ 129965 h 5959540"/>
              <a:gd name="connsiteX124" fmla="*/ 3496142 w 6441943"/>
              <a:gd name="connsiteY124" fmla="*/ 100266 h 5959540"/>
              <a:gd name="connsiteX125" fmla="*/ 3547157 w 6441943"/>
              <a:gd name="connsiteY125" fmla="*/ 71375 h 5959540"/>
              <a:gd name="connsiteX126" fmla="*/ 3661900 w 6441943"/>
              <a:gd name="connsiteY126" fmla="*/ 43514 h 5959540"/>
              <a:gd name="connsiteX127" fmla="*/ 3052075 w 6441943"/>
              <a:gd name="connsiteY127" fmla="*/ 570 h 5959540"/>
              <a:gd name="connsiteX128" fmla="*/ 3058764 w 6441943"/>
              <a:gd name="connsiteY128" fmla="*/ 841 h 5959540"/>
              <a:gd name="connsiteX129" fmla="*/ 3410334 w 6441943"/>
              <a:gd name="connsiteY129" fmla="*/ 59859 h 5959540"/>
              <a:gd name="connsiteX130" fmla="*/ 3496142 w 6441943"/>
              <a:gd name="connsiteY130" fmla="*/ 100266 h 5959540"/>
              <a:gd name="connsiteX131" fmla="*/ 3492399 w 6441943"/>
              <a:gd name="connsiteY131" fmla="*/ 102386 h 5959540"/>
              <a:gd name="connsiteX132" fmla="*/ 3429521 w 6441943"/>
              <a:gd name="connsiteY132" fmla="*/ 149148 h 5959540"/>
              <a:gd name="connsiteX133" fmla="*/ 3290487 w 6441943"/>
              <a:gd name="connsiteY133" fmla="*/ 283548 h 5959540"/>
              <a:gd name="connsiteX134" fmla="*/ 3306706 w 6441943"/>
              <a:gd name="connsiteY134" fmla="*/ 325258 h 5959540"/>
              <a:gd name="connsiteX135" fmla="*/ 3302072 w 6441943"/>
              <a:gd name="connsiteY135" fmla="*/ 366969 h 5959540"/>
              <a:gd name="connsiteX136" fmla="*/ 3248776 w 6441943"/>
              <a:gd name="connsiteY136" fmla="*/ 441121 h 5959540"/>
              <a:gd name="connsiteX137" fmla="*/ 3202431 w 6441943"/>
              <a:gd name="connsiteY137" fmla="*/ 448071 h 5959540"/>
              <a:gd name="connsiteX138" fmla="*/ 3163037 w 6441943"/>
              <a:gd name="connsiteY138" fmla="*/ 420264 h 5959540"/>
              <a:gd name="connsiteX139" fmla="*/ 3112058 w 6441943"/>
              <a:gd name="connsiteY139" fmla="*/ 431852 h 5959540"/>
              <a:gd name="connsiteX140" fmla="*/ 3024002 w 6441943"/>
              <a:gd name="connsiteY140" fmla="*/ 554664 h 5959540"/>
              <a:gd name="connsiteX141" fmla="*/ 2961438 w 6441943"/>
              <a:gd name="connsiteY141" fmla="*/ 594059 h 5959540"/>
              <a:gd name="connsiteX142" fmla="*/ 2609215 w 6441943"/>
              <a:gd name="connsiteY142" fmla="*/ 992625 h 5959540"/>
              <a:gd name="connsiteX143" fmla="*/ 2928997 w 6441943"/>
              <a:gd name="connsiteY143" fmla="*/ 1321673 h 5959540"/>
              <a:gd name="connsiteX144" fmla="*/ 3315975 w 6441943"/>
              <a:gd name="connsiteY144" fmla="*/ 992625 h 5959540"/>
              <a:gd name="connsiteX145" fmla="*/ 3253411 w 6441943"/>
              <a:gd name="connsiteY145" fmla="*/ 749313 h 5959540"/>
              <a:gd name="connsiteX146" fmla="*/ 3248776 w 6441943"/>
              <a:gd name="connsiteY146" fmla="*/ 698333 h 5959540"/>
              <a:gd name="connsiteX147" fmla="*/ 3334513 w 6441943"/>
              <a:gd name="connsiteY147" fmla="*/ 605644 h 5959540"/>
              <a:gd name="connsiteX148" fmla="*/ 3334513 w 6441943"/>
              <a:gd name="connsiteY148" fmla="*/ 559299 h 5959540"/>
              <a:gd name="connsiteX149" fmla="*/ 3304390 w 6441943"/>
              <a:gd name="connsiteY149" fmla="*/ 519907 h 5959540"/>
              <a:gd name="connsiteX150" fmla="*/ 3373907 w 6441943"/>
              <a:gd name="connsiteY150" fmla="*/ 434168 h 5959540"/>
              <a:gd name="connsiteX151" fmla="*/ 3415618 w 6441943"/>
              <a:gd name="connsiteY151" fmla="*/ 415630 h 5959540"/>
              <a:gd name="connsiteX152" fmla="*/ 3457328 w 6441943"/>
              <a:gd name="connsiteY152" fmla="*/ 445755 h 5959540"/>
              <a:gd name="connsiteX153" fmla="*/ 3508307 w 6441943"/>
              <a:gd name="connsiteY153" fmla="*/ 417948 h 5959540"/>
              <a:gd name="connsiteX154" fmla="*/ 3744666 w 6441943"/>
              <a:gd name="connsiteY154" fmla="*/ 271960 h 5959540"/>
              <a:gd name="connsiteX155" fmla="*/ 3902239 w 6441943"/>
              <a:gd name="connsiteY155" fmla="*/ 417948 h 5959540"/>
              <a:gd name="connsiteX156" fmla="*/ 3917409 w 6441943"/>
              <a:gd name="connsiteY156" fmla="*/ 423225 h 5959540"/>
              <a:gd name="connsiteX157" fmla="*/ 3928155 w 6441943"/>
              <a:gd name="connsiteY157" fmla="*/ 435919 h 5959540"/>
              <a:gd name="connsiteX158" fmla="*/ 3932365 w 6441943"/>
              <a:gd name="connsiteY158" fmla="*/ 441118 h 5959540"/>
              <a:gd name="connsiteX159" fmla="*/ 4226656 w 6441943"/>
              <a:gd name="connsiteY159" fmla="*/ 772485 h 5959540"/>
              <a:gd name="connsiteX160" fmla="*/ 4307758 w 6441943"/>
              <a:gd name="connsiteY160" fmla="*/ 1043602 h 5959540"/>
              <a:gd name="connsiteX161" fmla="*/ 4284586 w 6441943"/>
              <a:gd name="connsiteY161" fmla="*/ 1326305 h 5959540"/>
              <a:gd name="connsiteX162" fmla="*/ 4238241 w 6441943"/>
              <a:gd name="connsiteY162" fmla="*/ 1133975 h 5959540"/>
              <a:gd name="connsiteX163" fmla="*/ 4164089 w 6441943"/>
              <a:gd name="connsiteY163" fmla="*/ 1326305 h 5959540"/>
              <a:gd name="connsiteX164" fmla="*/ 4113110 w 6441943"/>
              <a:gd name="connsiteY164" fmla="*/ 1226665 h 5959540"/>
              <a:gd name="connsiteX165" fmla="*/ 4055180 w 6441943"/>
              <a:gd name="connsiteY165" fmla="*/ 1388872 h 5959540"/>
              <a:gd name="connsiteX166" fmla="*/ 4038958 w 6441943"/>
              <a:gd name="connsiteY166" fmla="*/ 1300817 h 5959540"/>
              <a:gd name="connsiteX167" fmla="*/ 3779426 w 6441943"/>
              <a:gd name="connsiteY167" fmla="*/ 1574252 h 5959540"/>
              <a:gd name="connsiteX168" fmla="*/ 3682102 w 6441943"/>
              <a:gd name="connsiteY168" fmla="*/ 1655354 h 5959540"/>
              <a:gd name="connsiteX169" fmla="*/ 3665882 w 6441943"/>
              <a:gd name="connsiteY169" fmla="*/ 1921839 h 5959540"/>
              <a:gd name="connsiteX170" fmla="*/ 3626488 w 6441943"/>
              <a:gd name="connsiteY170" fmla="*/ 1991356 h 5959540"/>
              <a:gd name="connsiteX171" fmla="*/ 3515260 w 6441943"/>
              <a:gd name="connsiteY171" fmla="*/ 2002941 h 5959540"/>
              <a:gd name="connsiteX172" fmla="*/ 3487453 w 6441943"/>
              <a:gd name="connsiteY172" fmla="*/ 2077093 h 5959540"/>
              <a:gd name="connsiteX173" fmla="*/ 3417936 w 6441943"/>
              <a:gd name="connsiteY173" fmla="*/ 2088680 h 5959540"/>
              <a:gd name="connsiteX174" fmla="*/ 3387813 w 6441943"/>
              <a:gd name="connsiteY174" fmla="*/ 2146610 h 5959540"/>
              <a:gd name="connsiteX175" fmla="*/ 3306708 w 6441943"/>
              <a:gd name="connsiteY175" fmla="*/ 2141976 h 5959540"/>
              <a:gd name="connsiteX176" fmla="*/ 3288170 w 6441943"/>
              <a:gd name="connsiteY176" fmla="*/ 2211493 h 5959540"/>
              <a:gd name="connsiteX177" fmla="*/ 3144501 w 6441943"/>
              <a:gd name="connsiteY177" fmla="*/ 2223080 h 5959540"/>
              <a:gd name="connsiteX178" fmla="*/ 3051811 w 6441943"/>
              <a:gd name="connsiteY178" fmla="*/ 2169783 h 5959540"/>
              <a:gd name="connsiteX179" fmla="*/ 2959121 w 6441943"/>
              <a:gd name="connsiteY179" fmla="*/ 2313452 h 5959540"/>
              <a:gd name="connsiteX180" fmla="*/ 3040226 w 6441943"/>
              <a:gd name="connsiteY180" fmla="*/ 2445536 h 5959540"/>
              <a:gd name="connsiteX181" fmla="*/ 3241825 w 6441943"/>
              <a:gd name="connsiteY181" fmla="*/ 2614694 h 5959540"/>
              <a:gd name="connsiteX182" fmla="*/ 3276585 w 6441943"/>
              <a:gd name="connsiteY182" fmla="*/ 2656404 h 5959540"/>
              <a:gd name="connsiteX183" fmla="*/ 3531482 w 6441943"/>
              <a:gd name="connsiteY183" fmla="*/ 2563714 h 5959540"/>
              <a:gd name="connsiteX184" fmla="*/ 3967124 w 6441943"/>
              <a:gd name="connsiteY184" fmla="*/ 2869591 h 5959540"/>
              <a:gd name="connsiteX185" fmla="*/ 4006516 w 6441943"/>
              <a:gd name="connsiteY185" fmla="*/ 2869591 h 5959540"/>
              <a:gd name="connsiteX186" fmla="*/ 4175677 w 6441943"/>
              <a:gd name="connsiteY186" fmla="*/ 2656404 h 5959540"/>
              <a:gd name="connsiteX187" fmla="*/ 4205003 w 6441943"/>
              <a:gd name="connsiteY187" fmla="*/ 2639946 h 5959540"/>
              <a:gd name="connsiteX188" fmla="*/ 4201345 w 6441943"/>
              <a:gd name="connsiteY188" fmla="*/ 2650177 h 5959540"/>
              <a:gd name="connsiteX189" fmla="*/ 4198846 w 6441943"/>
              <a:gd name="connsiteY189" fmla="*/ 2702749 h 5959540"/>
              <a:gd name="connsiteX190" fmla="*/ 4187261 w 6441943"/>
              <a:gd name="connsiteY190" fmla="*/ 2848737 h 5959540"/>
              <a:gd name="connsiteX191" fmla="*/ 4082983 w 6441943"/>
              <a:gd name="connsiteY191" fmla="*/ 2969234 h 5959540"/>
              <a:gd name="connsiteX192" fmla="*/ 4078349 w 6441943"/>
              <a:gd name="connsiteY192" fmla="*/ 3092046 h 5959540"/>
              <a:gd name="connsiteX193" fmla="*/ 4117743 w 6441943"/>
              <a:gd name="connsiteY193" fmla="*/ 3138391 h 5959540"/>
              <a:gd name="connsiteX194" fmla="*/ 4226653 w 6441943"/>
              <a:gd name="connsiteY194" fmla="*/ 3052654 h 5959540"/>
              <a:gd name="connsiteX195" fmla="*/ 4422563 w 6441943"/>
              <a:gd name="connsiteY195" fmla="*/ 2763414 h 5959540"/>
              <a:gd name="connsiteX196" fmla="*/ 4428835 w 6441943"/>
              <a:gd name="connsiteY196" fmla="*/ 2767452 h 5959540"/>
              <a:gd name="connsiteX197" fmla="*/ 4442159 w 6441943"/>
              <a:gd name="connsiteY197" fmla="*/ 2774585 h 5959540"/>
              <a:gd name="connsiteX198" fmla="*/ 4446793 w 6441943"/>
              <a:gd name="connsiteY198" fmla="*/ 2874225 h 5959540"/>
              <a:gd name="connsiteX199" fmla="*/ 4463015 w 6441943"/>
              <a:gd name="connsiteY199" fmla="*/ 2950695 h 5959540"/>
              <a:gd name="connsiteX200" fmla="*/ 4493138 w 6441943"/>
              <a:gd name="connsiteY200" fmla="*/ 3036432 h 5959540"/>
              <a:gd name="connsiteX201" fmla="*/ 4428255 w 6441943"/>
              <a:gd name="connsiteY201" fmla="*/ 3145344 h 5959540"/>
              <a:gd name="connsiteX202" fmla="*/ 4312393 w 6441943"/>
              <a:gd name="connsiteY202" fmla="*/ 3307551 h 5959540"/>
              <a:gd name="connsiteX203" fmla="*/ 4887070 w 6441943"/>
              <a:gd name="connsiteY203" fmla="*/ 3949429 h 5959540"/>
              <a:gd name="connsiteX204" fmla="*/ 4914877 w 6441943"/>
              <a:gd name="connsiteY204" fmla="*/ 4141759 h 5959540"/>
              <a:gd name="connsiteX205" fmla="*/ 4845359 w 6441943"/>
              <a:gd name="connsiteY205" fmla="*/ 4598258 h 5959540"/>
              <a:gd name="connsiteX206" fmla="*/ 5095622 w 6441943"/>
              <a:gd name="connsiteY206" fmla="*/ 4938892 h 5959540"/>
              <a:gd name="connsiteX207" fmla="*/ 5230022 w 6441943"/>
              <a:gd name="connsiteY207" fmla="*/ 4874009 h 5959540"/>
              <a:gd name="connsiteX208" fmla="*/ 5408451 w 6441943"/>
              <a:gd name="connsiteY208" fmla="*/ 4890228 h 5959540"/>
              <a:gd name="connsiteX209" fmla="*/ 5658714 w 6441943"/>
              <a:gd name="connsiteY209" fmla="*/ 4836933 h 5959540"/>
              <a:gd name="connsiteX210" fmla="*/ 5793114 w 6441943"/>
              <a:gd name="connsiteY210" fmla="*/ 4853155 h 5959540"/>
              <a:gd name="connsiteX211" fmla="*/ 5742135 w 6441943"/>
              <a:gd name="connsiteY211" fmla="*/ 4992190 h 5959540"/>
              <a:gd name="connsiteX212" fmla="*/ 5943734 w 6441943"/>
              <a:gd name="connsiteY212" fmla="*/ 4938892 h 5959540"/>
              <a:gd name="connsiteX213" fmla="*/ 6249610 w 6441943"/>
              <a:gd name="connsiteY213" fmla="*/ 4834614 h 5959540"/>
              <a:gd name="connsiteX214" fmla="*/ 6358521 w 6441943"/>
              <a:gd name="connsiteY214" fmla="*/ 4920354 h 5959540"/>
              <a:gd name="connsiteX215" fmla="*/ 6377059 w 6441943"/>
              <a:gd name="connsiteY215" fmla="*/ 4927304 h 5959540"/>
              <a:gd name="connsiteX216" fmla="*/ 6388645 w 6441943"/>
              <a:gd name="connsiteY216" fmla="*/ 4943526 h 5959540"/>
              <a:gd name="connsiteX217" fmla="*/ 6381694 w 6441943"/>
              <a:gd name="connsiteY217" fmla="*/ 4982918 h 5959540"/>
              <a:gd name="connsiteX218" fmla="*/ 6416451 w 6441943"/>
              <a:gd name="connsiteY218" fmla="*/ 5001456 h 5959540"/>
              <a:gd name="connsiteX219" fmla="*/ 6428039 w 6441943"/>
              <a:gd name="connsiteY219" fmla="*/ 5019994 h 5959540"/>
              <a:gd name="connsiteX220" fmla="*/ 6416451 w 6441943"/>
              <a:gd name="connsiteY220" fmla="*/ 5077926 h 5959540"/>
              <a:gd name="connsiteX221" fmla="*/ 6428039 w 6441943"/>
              <a:gd name="connsiteY221" fmla="*/ 5105733 h 5959540"/>
              <a:gd name="connsiteX222" fmla="*/ 6441943 w 6441943"/>
              <a:gd name="connsiteY222" fmla="*/ 5168298 h 5959540"/>
              <a:gd name="connsiteX223" fmla="*/ 6423405 w 6441943"/>
              <a:gd name="connsiteY223" fmla="*/ 5198423 h 5959540"/>
              <a:gd name="connsiteX224" fmla="*/ 6423405 w 6441943"/>
              <a:gd name="connsiteY224" fmla="*/ 5240133 h 5959540"/>
              <a:gd name="connsiteX225" fmla="*/ 6381694 w 6441943"/>
              <a:gd name="connsiteY225" fmla="*/ 5267940 h 5959540"/>
              <a:gd name="connsiteX226" fmla="*/ 6177777 w 6441943"/>
              <a:gd name="connsiteY226" fmla="*/ 5402341 h 5959540"/>
              <a:gd name="connsiteX227" fmla="*/ 5906658 w 6441943"/>
              <a:gd name="connsiteY227" fmla="*/ 5536741 h 5959540"/>
              <a:gd name="connsiteX228" fmla="*/ 5408451 w 6441943"/>
              <a:gd name="connsiteY228" fmla="*/ 5733708 h 5959540"/>
              <a:gd name="connsiteX229" fmla="*/ 5079402 w 6441943"/>
              <a:gd name="connsiteY229" fmla="*/ 5895915 h 5959540"/>
              <a:gd name="connsiteX230" fmla="*/ 4870850 w 6441943"/>
              <a:gd name="connsiteY230" fmla="*/ 5694314 h 5959540"/>
              <a:gd name="connsiteX231" fmla="*/ 4748035 w 6441943"/>
              <a:gd name="connsiteY231" fmla="*/ 5620162 h 5959540"/>
              <a:gd name="connsiteX232" fmla="*/ 4666933 w 6441943"/>
              <a:gd name="connsiteY232" fmla="*/ 5701264 h 5959540"/>
              <a:gd name="connsiteX233" fmla="*/ 4372641 w 6441943"/>
              <a:gd name="connsiteY233" fmla="*/ 5752243 h 5959540"/>
              <a:gd name="connsiteX234" fmla="*/ 4284586 w 6441943"/>
              <a:gd name="connsiteY234" fmla="*/ 5381484 h 5959540"/>
              <a:gd name="connsiteX235" fmla="*/ 3913827 w 6441943"/>
              <a:gd name="connsiteY235" fmla="*/ 4582036 h 5959540"/>
              <a:gd name="connsiteX236" fmla="*/ 3803568 w 6441943"/>
              <a:gd name="connsiteY236" fmla="*/ 4480852 h 5959540"/>
              <a:gd name="connsiteX237" fmla="*/ 3800007 w 6441943"/>
              <a:gd name="connsiteY237" fmla="*/ 4476532 h 5959540"/>
              <a:gd name="connsiteX238" fmla="*/ 3780527 w 6441943"/>
              <a:gd name="connsiteY238" fmla="*/ 4590443 h 5959540"/>
              <a:gd name="connsiteX239" fmla="*/ 3780525 w 6441943"/>
              <a:gd name="connsiteY239" fmla="*/ 4590467 h 5959540"/>
              <a:gd name="connsiteX240" fmla="*/ 3765094 w 6441943"/>
              <a:gd name="connsiteY240" fmla="*/ 4735131 h 5959540"/>
              <a:gd name="connsiteX241" fmla="*/ 3765092 w 6441943"/>
              <a:gd name="connsiteY241" fmla="*/ 4735183 h 5959540"/>
              <a:gd name="connsiteX242" fmla="*/ 3765094 w 6441943"/>
              <a:gd name="connsiteY242" fmla="*/ 4735132 h 5959540"/>
              <a:gd name="connsiteX243" fmla="*/ 3765902 w 6441943"/>
              <a:gd name="connsiteY243" fmla="*/ 4727558 h 5959540"/>
              <a:gd name="connsiteX244" fmla="*/ 3763880 w 6441943"/>
              <a:gd name="connsiteY244" fmla="*/ 4767502 h 5959540"/>
              <a:gd name="connsiteX245" fmla="*/ 3761087 w 6441943"/>
              <a:gd name="connsiteY245" fmla="*/ 4841968 h 5959540"/>
              <a:gd name="connsiteX246" fmla="*/ 3761604 w 6441943"/>
              <a:gd name="connsiteY246" fmla="*/ 4880319 h 5959540"/>
              <a:gd name="connsiteX247" fmla="*/ 3764152 w 6441943"/>
              <a:gd name="connsiteY247" fmla="*/ 4948933 h 5959540"/>
              <a:gd name="connsiteX248" fmla="*/ 3765139 w 6441943"/>
              <a:gd name="connsiteY248" fmla="*/ 4957284 h 5959540"/>
              <a:gd name="connsiteX249" fmla="*/ 3763636 w 6441943"/>
              <a:gd name="connsiteY249" fmla="*/ 4934981 h 5959540"/>
              <a:gd name="connsiteX250" fmla="*/ 3766230 w 6441943"/>
              <a:gd name="connsiteY250" fmla="*/ 4966518 h 5959540"/>
              <a:gd name="connsiteX251" fmla="*/ 3771090 w 6441943"/>
              <a:gd name="connsiteY251" fmla="*/ 5007656 h 5959540"/>
              <a:gd name="connsiteX252" fmla="*/ 3774769 w 6441943"/>
              <a:gd name="connsiteY252" fmla="*/ 5031180 h 5959540"/>
              <a:gd name="connsiteX253" fmla="*/ 3781007 w 6441943"/>
              <a:gd name="connsiteY253" fmla="*/ 5061338 h 5959540"/>
              <a:gd name="connsiteX254" fmla="*/ 3784037 w 6441943"/>
              <a:gd name="connsiteY254" fmla="*/ 5074110 h 5959540"/>
              <a:gd name="connsiteX255" fmla="*/ 3782356 w 6441943"/>
              <a:gd name="connsiteY255" fmla="*/ 5067859 h 5959540"/>
              <a:gd name="connsiteX256" fmla="*/ 3783197 w 6441943"/>
              <a:gd name="connsiteY256" fmla="*/ 5071928 h 5959540"/>
              <a:gd name="connsiteX257" fmla="*/ 3790925 w 6441943"/>
              <a:gd name="connsiteY257" fmla="*/ 5097158 h 5959540"/>
              <a:gd name="connsiteX258" fmla="*/ 3792279 w 6441943"/>
              <a:gd name="connsiteY258" fmla="*/ 5101288 h 5959540"/>
              <a:gd name="connsiteX259" fmla="*/ 3791572 w 6441943"/>
              <a:gd name="connsiteY259" fmla="*/ 5099273 h 5959540"/>
              <a:gd name="connsiteX260" fmla="*/ 3792746 w 6441943"/>
              <a:gd name="connsiteY260" fmla="*/ 5103106 h 5959540"/>
              <a:gd name="connsiteX261" fmla="*/ 3798331 w 6441943"/>
              <a:gd name="connsiteY261" fmla="*/ 5116063 h 5959540"/>
              <a:gd name="connsiteX262" fmla="*/ 3798364 w 6441943"/>
              <a:gd name="connsiteY262" fmla="*/ 5116122 h 5959540"/>
              <a:gd name="connsiteX263" fmla="*/ 3798347 w 6441943"/>
              <a:gd name="connsiteY263" fmla="*/ 5116093 h 5959540"/>
              <a:gd name="connsiteX264" fmla="*/ 3841530 w 6441943"/>
              <a:gd name="connsiteY264" fmla="*/ 5195336 h 5959540"/>
              <a:gd name="connsiteX265" fmla="*/ 3838161 w 6441943"/>
              <a:gd name="connsiteY265" fmla="*/ 5187944 h 5959540"/>
              <a:gd name="connsiteX266" fmla="*/ 3840723 w 6441943"/>
              <a:gd name="connsiteY266" fmla="*/ 5192568 h 5959540"/>
              <a:gd name="connsiteX267" fmla="*/ 3843401 w 6441943"/>
              <a:gd name="connsiteY267" fmla="*/ 5198769 h 5959540"/>
              <a:gd name="connsiteX268" fmla="*/ 3845921 w 6441943"/>
              <a:gd name="connsiteY268" fmla="*/ 5203395 h 5959540"/>
              <a:gd name="connsiteX269" fmla="*/ 3852185 w 6441943"/>
              <a:gd name="connsiteY269" fmla="*/ 5218716 h 5959540"/>
              <a:gd name="connsiteX270" fmla="*/ 3864731 w 6441943"/>
              <a:gd name="connsiteY270" fmla="*/ 5246247 h 5959540"/>
              <a:gd name="connsiteX271" fmla="*/ 3867285 w 6441943"/>
              <a:gd name="connsiteY271" fmla="*/ 5254086 h 5959540"/>
              <a:gd name="connsiteX272" fmla="*/ 3855237 w 6441943"/>
              <a:gd name="connsiteY272" fmla="*/ 5226182 h 5959540"/>
              <a:gd name="connsiteX273" fmla="*/ 3869801 w 6441943"/>
              <a:gd name="connsiteY273" fmla="*/ 5261806 h 5959540"/>
              <a:gd name="connsiteX274" fmla="*/ 3867285 w 6441943"/>
              <a:gd name="connsiteY274" fmla="*/ 5254086 h 5959540"/>
              <a:gd name="connsiteX275" fmla="*/ 3873002 w 6441943"/>
              <a:gd name="connsiteY275" fmla="*/ 5267325 h 5959540"/>
              <a:gd name="connsiteX276" fmla="*/ 3876971 w 6441943"/>
              <a:gd name="connsiteY276" fmla="*/ 5279345 h 5959540"/>
              <a:gd name="connsiteX277" fmla="*/ 3880558 w 6441943"/>
              <a:gd name="connsiteY277" fmla="*/ 5288119 h 5959540"/>
              <a:gd name="connsiteX278" fmla="*/ 3887016 w 6441943"/>
              <a:gd name="connsiteY278" fmla="*/ 5309765 h 5959540"/>
              <a:gd name="connsiteX279" fmla="*/ 3896534 w 6441943"/>
              <a:gd name="connsiteY279" fmla="*/ 5338590 h 5959540"/>
              <a:gd name="connsiteX280" fmla="*/ 3900713 w 6441943"/>
              <a:gd name="connsiteY280" fmla="*/ 5355679 h 5959540"/>
              <a:gd name="connsiteX281" fmla="*/ 3904278 w 6441943"/>
              <a:gd name="connsiteY281" fmla="*/ 5367630 h 5959540"/>
              <a:gd name="connsiteX282" fmla="*/ 3907819 w 6441943"/>
              <a:gd name="connsiteY282" fmla="*/ 5384732 h 5959540"/>
              <a:gd name="connsiteX283" fmla="*/ 3912682 w 6441943"/>
              <a:gd name="connsiteY283" fmla="*/ 5404615 h 5959540"/>
              <a:gd name="connsiteX284" fmla="*/ 3916297 w 6441943"/>
              <a:gd name="connsiteY284" fmla="*/ 5425687 h 5959540"/>
              <a:gd name="connsiteX285" fmla="*/ 3919119 w 6441943"/>
              <a:gd name="connsiteY285" fmla="*/ 5439319 h 5959540"/>
              <a:gd name="connsiteX286" fmla="*/ 3920656 w 6441943"/>
              <a:gd name="connsiteY286" fmla="*/ 5451099 h 5959540"/>
              <a:gd name="connsiteX287" fmla="*/ 3922811 w 6441943"/>
              <a:gd name="connsiteY287" fmla="*/ 5463655 h 5959540"/>
              <a:gd name="connsiteX288" fmla="*/ 3923396 w 6441943"/>
              <a:gd name="connsiteY288" fmla="*/ 5469029 h 5959540"/>
              <a:gd name="connsiteX289" fmla="*/ 3922100 w 6441943"/>
              <a:gd name="connsiteY289" fmla="*/ 5462160 h 5959540"/>
              <a:gd name="connsiteX290" fmla="*/ 3925391 w 6441943"/>
              <a:gd name="connsiteY290" fmla="*/ 5487370 h 5959540"/>
              <a:gd name="connsiteX291" fmla="*/ 3923396 w 6441943"/>
              <a:gd name="connsiteY291" fmla="*/ 5469029 h 5959540"/>
              <a:gd name="connsiteX292" fmla="*/ 3923846 w 6441943"/>
              <a:gd name="connsiteY292" fmla="*/ 5471418 h 5959540"/>
              <a:gd name="connsiteX293" fmla="*/ 3925984 w 6441943"/>
              <a:gd name="connsiteY293" fmla="*/ 5491912 h 5959540"/>
              <a:gd name="connsiteX294" fmla="*/ 3927116 w 6441943"/>
              <a:gd name="connsiteY294" fmla="*/ 5500582 h 5959540"/>
              <a:gd name="connsiteX295" fmla="*/ 3927510 w 6441943"/>
              <a:gd name="connsiteY295" fmla="*/ 5506529 h 5959540"/>
              <a:gd name="connsiteX296" fmla="*/ 3928283 w 6441943"/>
              <a:gd name="connsiteY296" fmla="*/ 5513946 h 5959540"/>
              <a:gd name="connsiteX297" fmla="*/ 3927561 w 6441943"/>
              <a:gd name="connsiteY297" fmla="*/ 5507308 h 5959540"/>
              <a:gd name="connsiteX298" fmla="*/ 3929661 w 6441943"/>
              <a:gd name="connsiteY298" fmla="*/ 5539050 h 5959540"/>
              <a:gd name="connsiteX299" fmla="*/ 3928286 w 6441943"/>
              <a:gd name="connsiteY299" fmla="*/ 5513976 h 5959540"/>
              <a:gd name="connsiteX300" fmla="*/ 3930307 w 6441943"/>
              <a:gd name="connsiteY300" fmla="*/ 5548810 h 5959540"/>
              <a:gd name="connsiteX301" fmla="*/ 3930341 w 6441943"/>
              <a:gd name="connsiteY301" fmla="*/ 5551457 h 5959540"/>
              <a:gd name="connsiteX302" fmla="*/ 3930341 w 6441943"/>
              <a:gd name="connsiteY302" fmla="*/ 5551462 h 5959540"/>
              <a:gd name="connsiteX303" fmla="*/ 3930341 w 6441943"/>
              <a:gd name="connsiteY303" fmla="*/ 5551461 h 5959540"/>
              <a:gd name="connsiteX304" fmla="*/ 3930728 w 6441943"/>
              <a:gd name="connsiteY304" fmla="*/ 5581396 h 5959540"/>
              <a:gd name="connsiteX305" fmla="*/ 3930415 w 6441943"/>
              <a:gd name="connsiteY305" fmla="*/ 5595734 h 5959540"/>
              <a:gd name="connsiteX306" fmla="*/ 3531849 w 6441943"/>
              <a:gd name="connsiteY306" fmla="*/ 5952590 h 5959540"/>
              <a:gd name="connsiteX307" fmla="*/ 3527214 w 6441943"/>
              <a:gd name="connsiteY307" fmla="*/ 5952590 h 5959540"/>
              <a:gd name="connsiteX308" fmla="*/ 2732397 w 6441943"/>
              <a:gd name="connsiteY308" fmla="*/ 5959540 h 5959540"/>
              <a:gd name="connsiteX309" fmla="*/ 2579459 w 6441943"/>
              <a:gd name="connsiteY309" fmla="*/ 5906245 h 5959540"/>
              <a:gd name="connsiteX310" fmla="*/ 2597129 w 6441943"/>
              <a:gd name="connsiteY310" fmla="*/ 5859320 h 5959540"/>
              <a:gd name="connsiteX311" fmla="*/ 2603445 w 6441943"/>
              <a:gd name="connsiteY311" fmla="*/ 5855368 h 5959540"/>
              <a:gd name="connsiteX312" fmla="*/ 2607725 w 6441943"/>
              <a:gd name="connsiteY312" fmla="*/ 5850306 h 5959540"/>
              <a:gd name="connsiteX313" fmla="*/ 2644327 w 6441943"/>
              <a:gd name="connsiteY313" fmla="*/ 5829784 h 5959540"/>
              <a:gd name="connsiteX314" fmla="*/ 2644342 w 6441943"/>
              <a:gd name="connsiteY314" fmla="*/ 5829774 h 5959540"/>
              <a:gd name="connsiteX315" fmla="*/ 2648977 w 6441943"/>
              <a:gd name="connsiteY315" fmla="*/ 5827458 h 5959540"/>
              <a:gd name="connsiteX316" fmla="*/ 2838991 w 6441943"/>
              <a:gd name="connsiteY316" fmla="*/ 5804286 h 5959540"/>
              <a:gd name="connsiteX317" fmla="*/ 2924459 w 6441943"/>
              <a:gd name="connsiteY317" fmla="*/ 5760242 h 5959540"/>
              <a:gd name="connsiteX318" fmla="*/ 2939190 w 6441943"/>
              <a:gd name="connsiteY318" fmla="*/ 5750127 h 5959540"/>
              <a:gd name="connsiteX319" fmla="*/ 2928157 w 6441943"/>
              <a:gd name="connsiteY319" fmla="*/ 5758336 h 5959540"/>
              <a:gd name="connsiteX320" fmla="*/ 2933138 w 6441943"/>
              <a:gd name="connsiteY320" fmla="*/ 5755769 h 5959540"/>
              <a:gd name="connsiteX321" fmla="*/ 2945690 w 6441943"/>
              <a:gd name="connsiteY321" fmla="*/ 5745664 h 5959540"/>
              <a:gd name="connsiteX322" fmla="*/ 2939190 w 6441943"/>
              <a:gd name="connsiteY322" fmla="*/ 5750127 h 5959540"/>
              <a:gd name="connsiteX323" fmla="*/ 2951805 w 6441943"/>
              <a:gd name="connsiteY323" fmla="*/ 5740741 h 5959540"/>
              <a:gd name="connsiteX324" fmla="*/ 2991960 w 6441943"/>
              <a:gd name="connsiteY324" fmla="*/ 5708411 h 5959540"/>
              <a:gd name="connsiteX325" fmla="*/ 2999083 w 6441943"/>
              <a:gd name="connsiteY325" fmla="*/ 5701683 h 5959540"/>
              <a:gd name="connsiteX326" fmla="*/ 2995389 w 6441943"/>
              <a:gd name="connsiteY326" fmla="*/ 5705651 h 5959540"/>
              <a:gd name="connsiteX327" fmla="*/ 3002574 w 6441943"/>
              <a:gd name="connsiteY327" fmla="*/ 5699865 h 5959540"/>
              <a:gd name="connsiteX328" fmla="*/ 3007940 w 6441943"/>
              <a:gd name="connsiteY328" fmla="*/ 5693316 h 5959540"/>
              <a:gd name="connsiteX329" fmla="*/ 2999083 w 6441943"/>
              <a:gd name="connsiteY329" fmla="*/ 5701683 h 5959540"/>
              <a:gd name="connsiteX330" fmla="*/ 3015770 w 6441943"/>
              <a:gd name="connsiteY330" fmla="*/ 5683760 h 5959540"/>
              <a:gd name="connsiteX331" fmla="*/ 3043765 w 6441943"/>
              <a:gd name="connsiteY331" fmla="*/ 5649590 h 5959540"/>
              <a:gd name="connsiteX332" fmla="*/ 3058504 w 6441943"/>
              <a:gd name="connsiteY332" fmla="*/ 5626794 h 5959540"/>
              <a:gd name="connsiteX333" fmla="*/ 3076362 w 6441943"/>
              <a:gd name="connsiteY333" fmla="*/ 5593489 h 5959540"/>
              <a:gd name="connsiteX334" fmla="*/ 3085707 w 6441943"/>
              <a:gd name="connsiteY334" fmla="*/ 5572196 h 5959540"/>
              <a:gd name="connsiteX335" fmla="*/ 3079581 w 6441943"/>
              <a:gd name="connsiteY335" fmla="*/ 5587486 h 5959540"/>
              <a:gd name="connsiteX336" fmla="*/ 3082303 w 6441943"/>
              <a:gd name="connsiteY336" fmla="*/ 5582409 h 5959540"/>
              <a:gd name="connsiteX337" fmla="*/ 3085724 w 6441943"/>
              <a:gd name="connsiteY337" fmla="*/ 5572159 h 5959540"/>
              <a:gd name="connsiteX338" fmla="*/ 3085707 w 6441943"/>
              <a:gd name="connsiteY338" fmla="*/ 5572196 h 5959540"/>
              <a:gd name="connsiteX339" fmla="*/ 3085731 w 6441943"/>
              <a:gd name="connsiteY339" fmla="*/ 5572137 h 5959540"/>
              <a:gd name="connsiteX340" fmla="*/ 3094935 w 6441943"/>
              <a:gd name="connsiteY340" fmla="*/ 5544559 h 5959540"/>
              <a:gd name="connsiteX341" fmla="*/ 3107378 w 6441943"/>
              <a:gd name="connsiteY341" fmla="*/ 5488445 h 5959540"/>
              <a:gd name="connsiteX342" fmla="*/ 3106519 w 6441943"/>
              <a:gd name="connsiteY342" fmla="*/ 5493901 h 5959540"/>
              <a:gd name="connsiteX343" fmla="*/ 3108152 w 6441943"/>
              <a:gd name="connsiteY343" fmla="*/ 5484955 h 5959540"/>
              <a:gd name="connsiteX344" fmla="*/ 3107378 w 6441943"/>
              <a:gd name="connsiteY344" fmla="*/ 5488445 h 5959540"/>
              <a:gd name="connsiteX345" fmla="*/ 3108324 w 6441943"/>
              <a:gd name="connsiteY345" fmla="*/ 5482442 h 5959540"/>
              <a:gd name="connsiteX346" fmla="*/ 3110246 w 6441943"/>
              <a:gd name="connsiteY346" fmla="*/ 5454019 h 5959540"/>
              <a:gd name="connsiteX347" fmla="*/ 3110110 w 6441943"/>
              <a:gd name="connsiteY347" fmla="*/ 5440477 h 5959540"/>
              <a:gd name="connsiteX348" fmla="*/ 3110110 w 6441943"/>
              <a:gd name="connsiteY348" fmla="*/ 5438161 h 5959540"/>
              <a:gd name="connsiteX349" fmla="*/ 3110110 w 6441943"/>
              <a:gd name="connsiteY349" fmla="*/ 5435843 h 5959540"/>
              <a:gd name="connsiteX350" fmla="*/ 2924730 w 6441943"/>
              <a:gd name="connsiteY350" fmla="*/ 4960809 h 5959540"/>
              <a:gd name="connsiteX351" fmla="*/ 2922412 w 6441943"/>
              <a:gd name="connsiteY351" fmla="*/ 4958490 h 5959540"/>
              <a:gd name="connsiteX352" fmla="*/ 2760204 w 6441943"/>
              <a:gd name="connsiteY352" fmla="*/ 4603953 h 5959540"/>
              <a:gd name="connsiteX353" fmla="*/ 2722191 w 6441943"/>
              <a:gd name="connsiteY353" fmla="*/ 4445126 h 5959540"/>
              <a:gd name="connsiteX354" fmla="*/ 2698632 w 6441943"/>
              <a:gd name="connsiteY354" fmla="*/ 4468138 h 5959540"/>
              <a:gd name="connsiteX355" fmla="*/ 2627756 w 6441943"/>
              <a:gd name="connsiteY355" fmla="*/ 4524104 h 5959540"/>
              <a:gd name="connsiteX356" fmla="*/ 2565190 w 6441943"/>
              <a:gd name="connsiteY356" fmla="*/ 4679360 h 5959540"/>
              <a:gd name="connsiteX357" fmla="*/ 2542017 w 6441943"/>
              <a:gd name="connsiteY357" fmla="*/ 4904132 h 5959540"/>
              <a:gd name="connsiteX358" fmla="*/ 2518845 w 6441943"/>
              <a:gd name="connsiteY358" fmla="*/ 5066339 h 5959540"/>
              <a:gd name="connsiteX359" fmla="*/ 2495672 w 6441943"/>
              <a:gd name="connsiteY359" fmla="*/ 5198423 h 5959540"/>
              <a:gd name="connsiteX360" fmla="*/ 2442377 w 6441943"/>
              <a:gd name="connsiteY360" fmla="*/ 5237815 h 5959540"/>
              <a:gd name="connsiteX361" fmla="*/ 2402982 w 6441943"/>
              <a:gd name="connsiteY361" fmla="*/ 5400022 h 5959540"/>
              <a:gd name="connsiteX362" fmla="*/ 2270901 w 6441943"/>
              <a:gd name="connsiteY362" fmla="*/ 5439417 h 5959540"/>
              <a:gd name="connsiteX363" fmla="*/ 2148085 w 6441943"/>
              <a:gd name="connsiteY363" fmla="*/ 5492712 h 5959540"/>
              <a:gd name="connsiteX364" fmla="*/ 1969659 w 6441943"/>
              <a:gd name="connsiteY364" fmla="*/ 5631747 h 5959540"/>
              <a:gd name="connsiteX365" fmla="*/ 1730981 w 6441943"/>
              <a:gd name="connsiteY365" fmla="*/ 5800907 h 5959540"/>
              <a:gd name="connsiteX366" fmla="*/ 827256 w 6441943"/>
              <a:gd name="connsiteY366" fmla="*/ 5893597 h 5959540"/>
              <a:gd name="connsiteX367" fmla="*/ 340634 w 6441943"/>
              <a:gd name="connsiteY367" fmla="*/ 5274893 h 5959540"/>
              <a:gd name="connsiteX368" fmla="*/ 148304 w 6441943"/>
              <a:gd name="connsiteY368" fmla="*/ 5298066 h 5959540"/>
              <a:gd name="connsiteX369" fmla="*/ 62564 w 6441943"/>
              <a:gd name="connsiteY369" fmla="*/ 4850836 h 5959540"/>
              <a:gd name="connsiteX370" fmla="*/ 139035 w 6441943"/>
              <a:gd name="connsiteY370" fmla="*/ 4341042 h 5959540"/>
              <a:gd name="connsiteX371" fmla="*/ 6951 w 6441943"/>
              <a:gd name="connsiteY371" fmla="*/ 4579717 h 5959540"/>
              <a:gd name="connsiteX372" fmla="*/ 122813 w 6441943"/>
              <a:gd name="connsiteY372" fmla="*/ 4109318 h 5959540"/>
              <a:gd name="connsiteX373" fmla="*/ 0 w 6441943"/>
              <a:gd name="connsiteY373" fmla="*/ 4287745 h 5959540"/>
              <a:gd name="connsiteX374" fmla="*/ 76468 w 6441943"/>
              <a:gd name="connsiteY374" fmla="*/ 3738559 h 5959540"/>
              <a:gd name="connsiteX375" fmla="*/ 139035 w 6441943"/>
              <a:gd name="connsiteY375" fmla="*/ 3390972 h 5959540"/>
              <a:gd name="connsiteX376" fmla="*/ 23173 w 6441943"/>
              <a:gd name="connsiteY376" fmla="*/ 3499881 h 5959540"/>
              <a:gd name="connsiteX377" fmla="*/ 308193 w 6441943"/>
              <a:gd name="connsiteY377" fmla="*/ 2811661 h 5959540"/>
              <a:gd name="connsiteX378" fmla="*/ 203918 w 6441943"/>
              <a:gd name="connsiteY378" fmla="*/ 2839468 h 5959540"/>
              <a:gd name="connsiteX379" fmla="*/ 495891 w 6441943"/>
              <a:gd name="connsiteY379" fmla="*/ 2582252 h 5959540"/>
              <a:gd name="connsiteX380" fmla="*/ 780911 w 6441943"/>
              <a:gd name="connsiteY380" fmla="*/ 2102584 h 5959540"/>
              <a:gd name="connsiteX381" fmla="*/ 1035808 w 6441943"/>
              <a:gd name="connsiteY381" fmla="*/ 1646085 h 5959540"/>
              <a:gd name="connsiteX382" fmla="*/ 1622072 w 6441943"/>
              <a:gd name="connsiteY382" fmla="*/ 1235934 h 5959540"/>
              <a:gd name="connsiteX383" fmla="*/ 2039176 w 6441943"/>
              <a:gd name="connsiteY383" fmla="*/ 974084 h 5959540"/>
              <a:gd name="connsiteX384" fmla="*/ 3052075 w 6441943"/>
              <a:gd name="connsiteY384" fmla="*/ 570 h 59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Lst>
            <a:rect l="l" t="t" r="r" b="b"/>
            <a:pathLst>
              <a:path w="6441943" h="5959540">
                <a:moveTo>
                  <a:pt x="3930341" y="5551462"/>
                </a:moveTo>
                <a:lnTo>
                  <a:pt x="3930470" y="5553792"/>
                </a:lnTo>
                <a:cubicBezTo>
                  <a:pt x="3930801" y="5565128"/>
                  <a:pt x="3930811" y="5574426"/>
                  <a:pt x="3930728" y="5581396"/>
                </a:cubicBezTo>
                <a:close/>
                <a:moveTo>
                  <a:pt x="3101215" y="5522950"/>
                </a:moveTo>
                <a:lnTo>
                  <a:pt x="3096254" y="5540606"/>
                </a:lnTo>
                <a:lnTo>
                  <a:pt x="3100089" y="5529112"/>
                </a:lnTo>
                <a:close/>
                <a:moveTo>
                  <a:pt x="3179633" y="5436354"/>
                </a:moveTo>
                <a:lnTo>
                  <a:pt x="3179855" y="5457522"/>
                </a:lnTo>
                <a:lnTo>
                  <a:pt x="3179738" y="5446344"/>
                </a:lnTo>
                <a:close/>
                <a:moveTo>
                  <a:pt x="3798364" y="5116122"/>
                </a:moveTo>
                <a:lnTo>
                  <a:pt x="3835318" y="5181705"/>
                </a:lnTo>
                <a:lnTo>
                  <a:pt x="3838161" y="5187944"/>
                </a:lnTo>
                <a:close/>
                <a:moveTo>
                  <a:pt x="3772668" y="5021018"/>
                </a:moveTo>
                <a:lnTo>
                  <a:pt x="3772670" y="5021035"/>
                </a:lnTo>
                <a:lnTo>
                  <a:pt x="3772673" y="5021047"/>
                </a:lnTo>
                <a:lnTo>
                  <a:pt x="3772670" y="5021034"/>
                </a:lnTo>
                <a:close/>
                <a:moveTo>
                  <a:pt x="3761032" y="4843434"/>
                </a:moveTo>
                <a:lnTo>
                  <a:pt x="3760631" y="4854130"/>
                </a:lnTo>
                <a:lnTo>
                  <a:pt x="3761287" y="4871798"/>
                </a:lnTo>
                <a:close/>
                <a:moveTo>
                  <a:pt x="3384337" y="3767524"/>
                </a:moveTo>
                <a:cubicBezTo>
                  <a:pt x="3365220" y="3769262"/>
                  <a:pt x="3346103" y="3782585"/>
                  <a:pt x="3346103" y="3782585"/>
                </a:cubicBezTo>
                <a:cubicBezTo>
                  <a:pt x="3269632" y="3759413"/>
                  <a:pt x="3160723" y="3891497"/>
                  <a:pt x="3160723" y="3891497"/>
                </a:cubicBezTo>
                <a:cubicBezTo>
                  <a:pt x="2998516" y="4130753"/>
                  <a:pt x="2876227" y="4281745"/>
                  <a:pt x="2789975" y="4375909"/>
                </a:cubicBezTo>
                <a:lnTo>
                  <a:pt x="2780135" y="4386371"/>
                </a:lnTo>
                <a:lnTo>
                  <a:pt x="2777987" y="4376117"/>
                </a:lnTo>
                <a:lnTo>
                  <a:pt x="2780259" y="4386964"/>
                </a:lnTo>
                <a:lnTo>
                  <a:pt x="2813776" y="4528044"/>
                </a:lnTo>
                <a:lnTo>
                  <a:pt x="2780260" y="4386966"/>
                </a:lnTo>
                <a:lnTo>
                  <a:pt x="2780140" y="4386393"/>
                </a:lnTo>
                <a:lnTo>
                  <a:pt x="2780260" y="4386964"/>
                </a:lnTo>
                <a:cubicBezTo>
                  <a:pt x="2795688" y="4456554"/>
                  <a:pt x="2811475" y="4523428"/>
                  <a:pt x="2827406" y="4585415"/>
                </a:cubicBezTo>
                <a:cubicBezTo>
                  <a:pt x="2827406" y="4585415"/>
                  <a:pt x="2887654" y="4784698"/>
                  <a:pt x="2980344" y="4916780"/>
                </a:cubicBezTo>
                <a:cubicBezTo>
                  <a:pt x="2996564" y="4937636"/>
                  <a:pt x="3186578" y="5183264"/>
                  <a:pt x="3179627" y="5435843"/>
                </a:cubicBezTo>
                <a:lnTo>
                  <a:pt x="3179738" y="5446344"/>
                </a:lnTo>
                <a:lnTo>
                  <a:pt x="3179858" y="5457884"/>
                </a:lnTo>
                <a:lnTo>
                  <a:pt x="3177050" y="5492431"/>
                </a:lnTo>
                <a:cubicBezTo>
                  <a:pt x="3165083" y="5587080"/>
                  <a:pt x="3108227" y="5771590"/>
                  <a:pt x="2859847" y="5869169"/>
                </a:cubicBezTo>
                <a:lnTo>
                  <a:pt x="2850578" y="5871485"/>
                </a:lnTo>
                <a:lnTo>
                  <a:pt x="2723128" y="5887707"/>
                </a:lnTo>
                <a:lnTo>
                  <a:pt x="2723137" y="5887707"/>
                </a:lnTo>
                <a:lnTo>
                  <a:pt x="2730081" y="5887707"/>
                </a:lnTo>
                <a:lnTo>
                  <a:pt x="3527214" y="5883072"/>
                </a:lnTo>
                <a:cubicBezTo>
                  <a:pt x="3557337" y="5878438"/>
                  <a:pt x="3860898" y="5834409"/>
                  <a:pt x="3860898" y="5593415"/>
                </a:cubicBezTo>
                <a:lnTo>
                  <a:pt x="3861133" y="5581911"/>
                </a:lnTo>
                <a:lnTo>
                  <a:pt x="3861133" y="5581912"/>
                </a:lnTo>
                <a:lnTo>
                  <a:pt x="3861134" y="5581911"/>
                </a:lnTo>
                <a:cubicBezTo>
                  <a:pt x="3861513" y="5533312"/>
                  <a:pt x="3855683" y="5339677"/>
                  <a:pt x="3738082" y="5153139"/>
                </a:cubicBezTo>
                <a:lnTo>
                  <a:pt x="3732433" y="5140760"/>
                </a:lnTo>
                <a:lnTo>
                  <a:pt x="3732384" y="5140652"/>
                </a:lnTo>
                <a:lnTo>
                  <a:pt x="3731127" y="5137087"/>
                </a:lnTo>
                <a:lnTo>
                  <a:pt x="3731128" y="5137089"/>
                </a:lnTo>
                <a:lnTo>
                  <a:pt x="3721174" y="5108858"/>
                </a:lnTo>
                <a:lnTo>
                  <a:pt x="3720583" y="5106469"/>
                </a:lnTo>
                <a:lnTo>
                  <a:pt x="3720154" y="5104735"/>
                </a:lnTo>
                <a:lnTo>
                  <a:pt x="3720155" y="5104739"/>
                </a:lnTo>
                <a:lnTo>
                  <a:pt x="3708063" y="5055829"/>
                </a:lnTo>
                <a:cubicBezTo>
                  <a:pt x="3703777" y="5034399"/>
                  <a:pt x="3699776" y="5009108"/>
                  <a:pt x="3696662" y="4979636"/>
                </a:cubicBezTo>
                <a:lnTo>
                  <a:pt x="3691720" y="4897282"/>
                </a:lnTo>
                <a:lnTo>
                  <a:pt x="3691720" y="4897290"/>
                </a:lnTo>
                <a:lnTo>
                  <a:pt x="3691169" y="4888099"/>
                </a:lnTo>
                <a:lnTo>
                  <a:pt x="3690584" y="4878351"/>
                </a:lnTo>
                <a:lnTo>
                  <a:pt x="3693440" y="4750059"/>
                </a:lnTo>
                <a:lnTo>
                  <a:pt x="3693439" y="4750071"/>
                </a:lnTo>
                <a:lnTo>
                  <a:pt x="3693440" y="4750058"/>
                </a:lnTo>
                <a:lnTo>
                  <a:pt x="3693440" y="4750048"/>
                </a:lnTo>
                <a:cubicBezTo>
                  <a:pt x="3699125" y="4655077"/>
                  <a:pt x="3713173" y="4540808"/>
                  <a:pt x="3740401" y="4404670"/>
                </a:cubicBezTo>
                <a:lnTo>
                  <a:pt x="3740571" y="4404435"/>
                </a:lnTo>
                <a:lnTo>
                  <a:pt x="3706071" y="4362586"/>
                </a:lnTo>
                <a:cubicBezTo>
                  <a:pt x="3524240" y="4115257"/>
                  <a:pt x="3422570" y="3821979"/>
                  <a:pt x="3422570" y="3821979"/>
                </a:cubicBezTo>
                <a:cubicBezTo>
                  <a:pt x="3422570" y="3775635"/>
                  <a:pt x="3403453" y="3765786"/>
                  <a:pt x="3384337" y="3767524"/>
                </a:cubicBezTo>
                <a:close/>
                <a:moveTo>
                  <a:pt x="2542383" y="3241413"/>
                </a:moveTo>
                <a:cubicBezTo>
                  <a:pt x="2523845" y="3243729"/>
                  <a:pt x="2509942" y="3262267"/>
                  <a:pt x="2512260" y="3280805"/>
                </a:cubicBezTo>
                <a:cubicBezTo>
                  <a:pt x="2512260" y="3288915"/>
                  <a:pt x="2602741" y="3912654"/>
                  <a:pt x="2712294" y="4403775"/>
                </a:cubicBezTo>
                <a:lnTo>
                  <a:pt x="2720978" y="4440058"/>
                </a:lnTo>
                <a:lnTo>
                  <a:pt x="2776921" y="4371033"/>
                </a:lnTo>
                <a:lnTo>
                  <a:pt x="2735259" y="4172222"/>
                </a:lnTo>
                <a:cubicBezTo>
                  <a:pt x="2648253" y="3735131"/>
                  <a:pt x="2581778" y="3278488"/>
                  <a:pt x="2581778" y="3271536"/>
                </a:cubicBezTo>
                <a:cubicBezTo>
                  <a:pt x="2579459" y="3252998"/>
                  <a:pt x="2560921" y="3239095"/>
                  <a:pt x="2542383" y="3241413"/>
                </a:cubicBezTo>
                <a:close/>
                <a:moveTo>
                  <a:pt x="2168787" y="3080089"/>
                </a:moveTo>
                <a:cubicBezTo>
                  <a:pt x="2151815" y="3079410"/>
                  <a:pt x="2129548" y="3089729"/>
                  <a:pt x="2101741" y="3124488"/>
                </a:cubicBezTo>
                <a:cubicBezTo>
                  <a:pt x="2101741" y="3124488"/>
                  <a:pt x="2057714" y="3316820"/>
                  <a:pt x="1992831" y="3386337"/>
                </a:cubicBezTo>
                <a:cubicBezTo>
                  <a:pt x="1992831" y="3386337"/>
                  <a:pt x="1951121" y="3474393"/>
                  <a:pt x="1819037" y="3520738"/>
                </a:cubicBezTo>
                <a:lnTo>
                  <a:pt x="1814402" y="3652819"/>
                </a:lnTo>
                <a:lnTo>
                  <a:pt x="1888554" y="3669041"/>
                </a:lnTo>
                <a:lnTo>
                  <a:pt x="1939533" y="3722337"/>
                </a:lnTo>
                <a:cubicBezTo>
                  <a:pt x="1939533" y="3722337"/>
                  <a:pt x="1981244" y="3757097"/>
                  <a:pt x="2009051" y="3710752"/>
                </a:cubicBezTo>
                <a:cubicBezTo>
                  <a:pt x="2009051" y="3710752"/>
                  <a:pt x="2009051" y="3615743"/>
                  <a:pt x="2108693" y="3622696"/>
                </a:cubicBezTo>
                <a:cubicBezTo>
                  <a:pt x="2108693" y="3622696"/>
                  <a:pt x="2161989" y="3629647"/>
                  <a:pt x="2166623" y="3564764"/>
                </a:cubicBezTo>
                <a:cubicBezTo>
                  <a:pt x="2166623" y="3564764"/>
                  <a:pt x="2159673" y="3523054"/>
                  <a:pt x="2217603" y="3476709"/>
                </a:cubicBezTo>
                <a:lnTo>
                  <a:pt x="2419204" y="3326089"/>
                </a:lnTo>
                <a:cubicBezTo>
                  <a:pt x="2419204" y="3326089"/>
                  <a:pt x="2215287" y="3159247"/>
                  <a:pt x="2210652" y="3112903"/>
                </a:cubicBezTo>
                <a:cubicBezTo>
                  <a:pt x="2210652" y="3112903"/>
                  <a:pt x="2197074" y="3081221"/>
                  <a:pt x="2168787" y="3080089"/>
                </a:cubicBezTo>
                <a:close/>
                <a:moveTo>
                  <a:pt x="4736448" y="2146033"/>
                </a:moveTo>
                <a:cubicBezTo>
                  <a:pt x="4750930" y="2148349"/>
                  <a:pt x="4759619" y="2155880"/>
                  <a:pt x="4759619" y="2155880"/>
                </a:cubicBezTo>
                <a:cubicBezTo>
                  <a:pt x="4824502" y="2197591"/>
                  <a:pt x="4766572" y="2255523"/>
                  <a:pt x="4766572" y="2255523"/>
                </a:cubicBezTo>
                <a:lnTo>
                  <a:pt x="4422563" y="2763414"/>
                </a:lnTo>
                <a:lnTo>
                  <a:pt x="4399870" y="2748805"/>
                </a:lnTo>
                <a:cubicBezTo>
                  <a:pt x="4379015" y="2733453"/>
                  <a:pt x="4358739" y="2713177"/>
                  <a:pt x="4361056" y="2693480"/>
                </a:cubicBezTo>
                <a:cubicBezTo>
                  <a:pt x="4361056" y="2693480"/>
                  <a:pt x="4395814" y="2593840"/>
                  <a:pt x="4298489" y="2605425"/>
                </a:cubicBezTo>
                <a:cubicBezTo>
                  <a:pt x="4298489" y="2605425"/>
                  <a:pt x="4285455" y="2598909"/>
                  <a:pt x="4236902" y="2622045"/>
                </a:cubicBezTo>
                <a:lnTo>
                  <a:pt x="4205003" y="2639946"/>
                </a:lnTo>
                <a:lnTo>
                  <a:pt x="4213619" y="2615853"/>
                </a:lnTo>
                <a:cubicBezTo>
                  <a:pt x="4223178" y="2598474"/>
                  <a:pt x="4233606" y="2591522"/>
                  <a:pt x="4233606" y="2591522"/>
                </a:cubicBezTo>
                <a:lnTo>
                  <a:pt x="4678517" y="2167467"/>
                </a:lnTo>
                <a:cubicBezTo>
                  <a:pt x="4701690" y="2146612"/>
                  <a:pt x="4721965" y="2143716"/>
                  <a:pt x="4736448" y="2146033"/>
                </a:cubicBezTo>
                <a:close/>
                <a:moveTo>
                  <a:pt x="2679023" y="1316748"/>
                </a:moveTo>
                <a:cubicBezTo>
                  <a:pt x="2670623" y="1319935"/>
                  <a:pt x="2663672" y="1326308"/>
                  <a:pt x="2660196" y="1335577"/>
                </a:cubicBezTo>
                <a:cubicBezTo>
                  <a:pt x="2657878" y="1342527"/>
                  <a:pt x="2595313" y="1488515"/>
                  <a:pt x="2599948" y="1592789"/>
                </a:cubicBezTo>
                <a:cubicBezTo>
                  <a:pt x="2599948" y="1599742"/>
                  <a:pt x="2616167" y="1785122"/>
                  <a:pt x="2727395" y="1942694"/>
                </a:cubicBezTo>
                <a:cubicBezTo>
                  <a:pt x="2729714" y="1942694"/>
                  <a:pt x="2801547" y="2063191"/>
                  <a:pt x="2796913" y="2220763"/>
                </a:cubicBezTo>
                <a:cubicBezTo>
                  <a:pt x="2796913" y="2239301"/>
                  <a:pt x="2810816" y="2255521"/>
                  <a:pt x="2831673" y="2255521"/>
                </a:cubicBezTo>
                <a:cubicBezTo>
                  <a:pt x="2850210" y="2255521"/>
                  <a:pt x="2866430" y="2241617"/>
                  <a:pt x="2866430" y="2223079"/>
                </a:cubicBezTo>
                <a:cubicBezTo>
                  <a:pt x="2871064" y="2044653"/>
                  <a:pt x="2792278" y="1912569"/>
                  <a:pt x="2787644" y="1905618"/>
                </a:cubicBezTo>
                <a:cubicBezTo>
                  <a:pt x="2685685" y="1761949"/>
                  <a:pt x="2669465" y="1588155"/>
                  <a:pt x="2669465" y="1588155"/>
                </a:cubicBezTo>
                <a:cubicBezTo>
                  <a:pt x="2667147" y="1500100"/>
                  <a:pt x="2725077" y="1365699"/>
                  <a:pt x="2725077" y="1363383"/>
                </a:cubicBezTo>
                <a:cubicBezTo>
                  <a:pt x="2732030" y="1344845"/>
                  <a:pt x="2725077" y="1323989"/>
                  <a:pt x="2706541" y="1317039"/>
                </a:cubicBezTo>
                <a:cubicBezTo>
                  <a:pt x="2697272" y="1313562"/>
                  <a:pt x="2687424" y="1313562"/>
                  <a:pt x="2679023" y="1316748"/>
                </a:cubicBezTo>
                <a:close/>
                <a:moveTo>
                  <a:pt x="3661900" y="43514"/>
                </a:moveTo>
                <a:cubicBezTo>
                  <a:pt x="3687603" y="44654"/>
                  <a:pt x="3700637" y="51823"/>
                  <a:pt x="3700637" y="51823"/>
                </a:cubicBezTo>
                <a:cubicBezTo>
                  <a:pt x="3916142" y="151464"/>
                  <a:pt x="3967122" y="290498"/>
                  <a:pt x="3967122" y="290498"/>
                </a:cubicBezTo>
                <a:lnTo>
                  <a:pt x="3955534" y="436486"/>
                </a:lnTo>
                <a:lnTo>
                  <a:pt x="3917409" y="423225"/>
                </a:lnTo>
                <a:lnTo>
                  <a:pt x="3915737" y="421250"/>
                </a:lnTo>
                <a:cubicBezTo>
                  <a:pt x="3871963" y="370741"/>
                  <a:pt x="3744044" y="234060"/>
                  <a:pt x="3559208" y="129965"/>
                </a:cubicBezTo>
                <a:lnTo>
                  <a:pt x="3496142" y="100266"/>
                </a:lnTo>
                <a:lnTo>
                  <a:pt x="3547157" y="71375"/>
                </a:lnTo>
                <a:cubicBezTo>
                  <a:pt x="3597828" y="47261"/>
                  <a:pt x="3636198" y="42373"/>
                  <a:pt x="3661900" y="43514"/>
                </a:cubicBezTo>
                <a:close/>
                <a:moveTo>
                  <a:pt x="3052075" y="570"/>
                </a:moveTo>
                <a:cubicBezTo>
                  <a:pt x="3056474" y="660"/>
                  <a:pt x="3058764" y="841"/>
                  <a:pt x="3058764" y="841"/>
                </a:cubicBezTo>
                <a:cubicBezTo>
                  <a:pt x="3186213" y="-4952"/>
                  <a:pt x="3304537" y="19669"/>
                  <a:pt x="3410334" y="59859"/>
                </a:cubicBezTo>
                <a:lnTo>
                  <a:pt x="3496142" y="100266"/>
                </a:lnTo>
                <a:lnTo>
                  <a:pt x="3492399" y="102386"/>
                </a:lnTo>
                <a:cubicBezTo>
                  <a:pt x="3472788" y="115186"/>
                  <a:pt x="3451825" y="130610"/>
                  <a:pt x="3429521" y="149148"/>
                </a:cubicBezTo>
                <a:lnTo>
                  <a:pt x="3290487" y="283548"/>
                </a:lnTo>
                <a:lnTo>
                  <a:pt x="3306706" y="325258"/>
                </a:lnTo>
                <a:lnTo>
                  <a:pt x="3302072" y="366969"/>
                </a:lnTo>
                <a:lnTo>
                  <a:pt x="3248776" y="441121"/>
                </a:lnTo>
                <a:lnTo>
                  <a:pt x="3202431" y="448071"/>
                </a:lnTo>
                <a:lnTo>
                  <a:pt x="3163037" y="420264"/>
                </a:lnTo>
                <a:cubicBezTo>
                  <a:pt x="3163037" y="420264"/>
                  <a:pt x="3135230" y="401726"/>
                  <a:pt x="3112058" y="431852"/>
                </a:cubicBezTo>
                <a:lnTo>
                  <a:pt x="3024002" y="554664"/>
                </a:lnTo>
                <a:cubicBezTo>
                  <a:pt x="3024002" y="554664"/>
                  <a:pt x="3012417" y="589424"/>
                  <a:pt x="2961438" y="594059"/>
                </a:cubicBezTo>
                <a:cubicBezTo>
                  <a:pt x="2961438" y="594059"/>
                  <a:pt x="2595314" y="589424"/>
                  <a:pt x="2609215" y="992625"/>
                </a:cubicBezTo>
                <a:cubicBezTo>
                  <a:pt x="2609215" y="992625"/>
                  <a:pt x="2604583" y="1298501"/>
                  <a:pt x="2928997" y="1321673"/>
                </a:cubicBezTo>
                <a:cubicBezTo>
                  <a:pt x="2928997" y="1321673"/>
                  <a:pt x="3281218" y="1328624"/>
                  <a:pt x="3315975" y="992625"/>
                </a:cubicBezTo>
                <a:cubicBezTo>
                  <a:pt x="3315975" y="992625"/>
                  <a:pt x="3339147" y="846637"/>
                  <a:pt x="3253411" y="749313"/>
                </a:cubicBezTo>
                <a:cubicBezTo>
                  <a:pt x="3253411" y="749313"/>
                  <a:pt x="3225604" y="719190"/>
                  <a:pt x="3248776" y="698333"/>
                </a:cubicBezTo>
                <a:lnTo>
                  <a:pt x="3334513" y="605644"/>
                </a:lnTo>
                <a:cubicBezTo>
                  <a:pt x="3334513" y="605644"/>
                  <a:pt x="3350735" y="594059"/>
                  <a:pt x="3334513" y="559299"/>
                </a:cubicBezTo>
                <a:lnTo>
                  <a:pt x="3304390" y="519907"/>
                </a:lnTo>
                <a:lnTo>
                  <a:pt x="3373907" y="434168"/>
                </a:lnTo>
                <a:lnTo>
                  <a:pt x="3415618" y="415630"/>
                </a:lnTo>
                <a:lnTo>
                  <a:pt x="3457328" y="445755"/>
                </a:lnTo>
                <a:cubicBezTo>
                  <a:pt x="3457328" y="445755"/>
                  <a:pt x="3441106" y="457340"/>
                  <a:pt x="3508307" y="417948"/>
                </a:cubicBezTo>
                <a:lnTo>
                  <a:pt x="3744666" y="271960"/>
                </a:lnTo>
                <a:lnTo>
                  <a:pt x="3902239" y="417948"/>
                </a:lnTo>
                <a:lnTo>
                  <a:pt x="3917409" y="423225"/>
                </a:lnTo>
                <a:lnTo>
                  <a:pt x="3928155" y="435919"/>
                </a:lnTo>
                <a:cubicBezTo>
                  <a:pt x="3930944" y="439308"/>
                  <a:pt x="3932365" y="441118"/>
                  <a:pt x="3932365" y="441118"/>
                </a:cubicBezTo>
                <a:cubicBezTo>
                  <a:pt x="4034323" y="429533"/>
                  <a:pt x="4226656" y="772485"/>
                  <a:pt x="4226656" y="772485"/>
                </a:cubicBezTo>
                <a:cubicBezTo>
                  <a:pt x="4273001" y="839684"/>
                  <a:pt x="4307758" y="1043602"/>
                  <a:pt x="4307758" y="1043602"/>
                </a:cubicBezTo>
                <a:cubicBezTo>
                  <a:pt x="4349469" y="1194224"/>
                  <a:pt x="4284586" y="1326305"/>
                  <a:pt x="4284586" y="1326305"/>
                </a:cubicBezTo>
                <a:cubicBezTo>
                  <a:pt x="4335565" y="1117754"/>
                  <a:pt x="4238241" y="1133975"/>
                  <a:pt x="4238241" y="1133975"/>
                </a:cubicBezTo>
                <a:cubicBezTo>
                  <a:pt x="4240560" y="1215078"/>
                  <a:pt x="4164089" y="1326305"/>
                  <a:pt x="4164089" y="1326305"/>
                </a:cubicBezTo>
                <a:cubicBezTo>
                  <a:pt x="4171042" y="1233616"/>
                  <a:pt x="4113110" y="1226665"/>
                  <a:pt x="4113110" y="1226665"/>
                </a:cubicBezTo>
                <a:cubicBezTo>
                  <a:pt x="4113110" y="1349478"/>
                  <a:pt x="4055180" y="1388872"/>
                  <a:pt x="4055180" y="1388872"/>
                </a:cubicBezTo>
                <a:cubicBezTo>
                  <a:pt x="4085303" y="1323990"/>
                  <a:pt x="4038958" y="1300817"/>
                  <a:pt x="4038958" y="1300817"/>
                </a:cubicBezTo>
                <a:cubicBezTo>
                  <a:pt x="3981028" y="1453755"/>
                  <a:pt x="3779426" y="1574252"/>
                  <a:pt x="3779426" y="1574252"/>
                </a:cubicBezTo>
                <a:cubicBezTo>
                  <a:pt x="3712227" y="1615962"/>
                  <a:pt x="3682102" y="1655354"/>
                  <a:pt x="3682102" y="1655354"/>
                </a:cubicBezTo>
                <a:cubicBezTo>
                  <a:pt x="3647345" y="1713287"/>
                  <a:pt x="3665882" y="1921839"/>
                  <a:pt x="3665882" y="1921839"/>
                </a:cubicBezTo>
                <a:cubicBezTo>
                  <a:pt x="3668199" y="1995991"/>
                  <a:pt x="3626488" y="1991356"/>
                  <a:pt x="3626488" y="1991356"/>
                </a:cubicBezTo>
                <a:lnTo>
                  <a:pt x="3515260" y="2002941"/>
                </a:lnTo>
                <a:cubicBezTo>
                  <a:pt x="3510626" y="2088680"/>
                  <a:pt x="3487453" y="2077093"/>
                  <a:pt x="3487453" y="2077093"/>
                </a:cubicBezTo>
                <a:cubicBezTo>
                  <a:pt x="3429523" y="2060873"/>
                  <a:pt x="3417936" y="2088680"/>
                  <a:pt x="3417936" y="2088680"/>
                </a:cubicBezTo>
                <a:cubicBezTo>
                  <a:pt x="3417936" y="2135025"/>
                  <a:pt x="3387813" y="2146610"/>
                  <a:pt x="3387813" y="2146610"/>
                </a:cubicBezTo>
                <a:cubicBezTo>
                  <a:pt x="3346103" y="2165148"/>
                  <a:pt x="3306708" y="2141976"/>
                  <a:pt x="3306708" y="2141976"/>
                </a:cubicBezTo>
                <a:cubicBezTo>
                  <a:pt x="3295123" y="2172101"/>
                  <a:pt x="3288170" y="2211493"/>
                  <a:pt x="3288170" y="2211493"/>
                </a:cubicBezTo>
                <a:cubicBezTo>
                  <a:pt x="3230240" y="2304183"/>
                  <a:pt x="3144501" y="2223080"/>
                  <a:pt x="3144501" y="2223080"/>
                </a:cubicBezTo>
                <a:cubicBezTo>
                  <a:pt x="3109744" y="2162832"/>
                  <a:pt x="3051811" y="2169783"/>
                  <a:pt x="3051811" y="2169783"/>
                </a:cubicBezTo>
                <a:cubicBezTo>
                  <a:pt x="2942902" y="2190639"/>
                  <a:pt x="2959121" y="2313452"/>
                  <a:pt x="2959121" y="2313452"/>
                </a:cubicBezTo>
                <a:cubicBezTo>
                  <a:pt x="2959121" y="2429314"/>
                  <a:pt x="3040226" y="2445536"/>
                  <a:pt x="3040226" y="2445536"/>
                </a:cubicBezTo>
                <a:lnTo>
                  <a:pt x="3241825" y="2614694"/>
                </a:lnTo>
                <a:lnTo>
                  <a:pt x="3276585" y="2656404"/>
                </a:lnTo>
                <a:cubicBezTo>
                  <a:pt x="3410985" y="2540542"/>
                  <a:pt x="3531482" y="2563714"/>
                  <a:pt x="3531482" y="2563714"/>
                </a:cubicBezTo>
                <a:cubicBezTo>
                  <a:pt x="3867482" y="2596156"/>
                  <a:pt x="3967124" y="2869591"/>
                  <a:pt x="3967124" y="2869591"/>
                </a:cubicBezTo>
                <a:lnTo>
                  <a:pt x="4006516" y="2869591"/>
                </a:lnTo>
                <a:cubicBezTo>
                  <a:pt x="4041276" y="2783854"/>
                  <a:pt x="4175677" y="2656404"/>
                  <a:pt x="4175677" y="2656404"/>
                </a:cubicBezTo>
                <a:lnTo>
                  <a:pt x="4205003" y="2639946"/>
                </a:lnTo>
                <a:lnTo>
                  <a:pt x="4201345" y="2650177"/>
                </a:lnTo>
                <a:cubicBezTo>
                  <a:pt x="4198412" y="2664515"/>
                  <a:pt x="4197108" y="2681894"/>
                  <a:pt x="4198846" y="2702749"/>
                </a:cubicBezTo>
                <a:cubicBezTo>
                  <a:pt x="4198846" y="2702749"/>
                  <a:pt x="4240556" y="2783854"/>
                  <a:pt x="4187261" y="2848737"/>
                </a:cubicBezTo>
                <a:lnTo>
                  <a:pt x="4082983" y="2969234"/>
                </a:lnTo>
                <a:cubicBezTo>
                  <a:pt x="4082983" y="2969234"/>
                  <a:pt x="4036638" y="3031798"/>
                  <a:pt x="4078349" y="3092046"/>
                </a:cubicBezTo>
                <a:lnTo>
                  <a:pt x="4117743" y="3138391"/>
                </a:lnTo>
                <a:cubicBezTo>
                  <a:pt x="4117743" y="3138391"/>
                  <a:pt x="4147866" y="3177786"/>
                  <a:pt x="4226653" y="3052654"/>
                </a:cubicBezTo>
                <a:lnTo>
                  <a:pt x="4422563" y="2763414"/>
                </a:lnTo>
                <a:lnTo>
                  <a:pt x="4428835" y="2767452"/>
                </a:lnTo>
                <a:cubicBezTo>
                  <a:pt x="4436801" y="2771978"/>
                  <a:pt x="4442159" y="2774585"/>
                  <a:pt x="4442159" y="2774585"/>
                </a:cubicBezTo>
                <a:cubicBezTo>
                  <a:pt x="4488504" y="2774585"/>
                  <a:pt x="4446793" y="2874225"/>
                  <a:pt x="4446793" y="2874225"/>
                </a:cubicBezTo>
                <a:cubicBezTo>
                  <a:pt x="4432890" y="2904350"/>
                  <a:pt x="4463015" y="2950695"/>
                  <a:pt x="4463015" y="2950695"/>
                </a:cubicBezTo>
                <a:cubicBezTo>
                  <a:pt x="4527898" y="2978502"/>
                  <a:pt x="4493138" y="3036432"/>
                  <a:pt x="4493138" y="3036432"/>
                </a:cubicBezTo>
                <a:cubicBezTo>
                  <a:pt x="4446793" y="3071192"/>
                  <a:pt x="4428255" y="3145344"/>
                  <a:pt x="4428255" y="3145344"/>
                </a:cubicBezTo>
                <a:cubicBezTo>
                  <a:pt x="4386545" y="3265841"/>
                  <a:pt x="4312393" y="3307551"/>
                  <a:pt x="4312393" y="3307551"/>
                </a:cubicBezTo>
                <a:cubicBezTo>
                  <a:pt x="4578877" y="3516103"/>
                  <a:pt x="4887070" y="3949429"/>
                  <a:pt x="4887070" y="3949429"/>
                </a:cubicBezTo>
                <a:cubicBezTo>
                  <a:pt x="4907926" y="4056020"/>
                  <a:pt x="4914877" y="4141759"/>
                  <a:pt x="4914877" y="4141759"/>
                </a:cubicBezTo>
                <a:cubicBezTo>
                  <a:pt x="4910242" y="4382753"/>
                  <a:pt x="4845359" y="4598258"/>
                  <a:pt x="4845359" y="4598258"/>
                </a:cubicBezTo>
                <a:cubicBezTo>
                  <a:pt x="4898657" y="4776685"/>
                  <a:pt x="5095622" y="4938892"/>
                  <a:pt x="5095622" y="4938892"/>
                </a:cubicBezTo>
                <a:cubicBezTo>
                  <a:pt x="5160505" y="4880959"/>
                  <a:pt x="5230022" y="4874009"/>
                  <a:pt x="5230022" y="4874009"/>
                </a:cubicBezTo>
                <a:cubicBezTo>
                  <a:pt x="5320396" y="4885594"/>
                  <a:pt x="5408451" y="4890228"/>
                  <a:pt x="5408451" y="4890228"/>
                </a:cubicBezTo>
                <a:cubicBezTo>
                  <a:pt x="5554436" y="4899500"/>
                  <a:pt x="5658714" y="4836933"/>
                  <a:pt x="5658714" y="4836933"/>
                </a:cubicBezTo>
                <a:cubicBezTo>
                  <a:pt x="5765307" y="4776685"/>
                  <a:pt x="5793114" y="4853155"/>
                  <a:pt x="5793114" y="4853155"/>
                </a:cubicBezTo>
                <a:cubicBezTo>
                  <a:pt x="5816286" y="4911085"/>
                  <a:pt x="5742135" y="4992190"/>
                  <a:pt x="5742135" y="4992190"/>
                </a:cubicBezTo>
                <a:cubicBezTo>
                  <a:pt x="5832506" y="4989871"/>
                  <a:pt x="5943734" y="4938892"/>
                  <a:pt x="5943734" y="4938892"/>
                </a:cubicBezTo>
                <a:cubicBezTo>
                  <a:pt x="6048011" y="4864740"/>
                  <a:pt x="6249610" y="4834614"/>
                  <a:pt x="6249610" y="4834614"/>
                </a:cubicBezTo>
                <a:cubicBezTo>
                  <a:pt x="6377059" y="4799857"/>
                  <a:pt x="6358521" y="4920354"/>
                  <a:pt x="6358521" y="4920354"/>
                </a:cubicBezTo>
                <a:lnTo>
                  <a:pt x="6377059" y="4927304"/>
                </a:lnTo>
                <a:lnTo>
                  <a:pt x="6388645" y="4943526"/>
                </a:lnTo>
                <a:lnTo>
                  <a:pt x="6381694" y="4982918"/>
                </a:lnTo>
                <a:lnTo>
                  <a:pt x="6416451" y="5001456"/>
                </a:lnTo>
                <a:lnTo>
                  <a:pt x="6428039" y="5019994"/>
                </a:lnTo>
                <a:lnTo>
                  <a:pt x="6416451" y="5077926"/>
                </a:lnTo>
                <a:lnTo>
                  <a:pt x="6428039" y="5105733"/>
                </a:lnTo>
                <a:lnTo>
                  <a:pt x="6441943" y="5168298"/>
                </a:lnTo>
                <a:lnTo>
                  <a:pt x="6423405" y="5198423"/>
                </a:lnTo>
                <a:lnTo>
                  <a:pt x="6423405" y="5240133"/>
                </a:lnTo>
                <a:lnTo>
                  <a:pt x="6381694" y="5267940"/>
                </a:lnTo>
                <a:cubicBezTo>
                  <a:pt x="6316811" y="5291113"/>
                  <a:pt x="6177777" y="5402341"/>
                  <a:pt x="6177777" y="5402341"/>
                </a:cubicBezTo>
                <a:cubicBezTo>
                  <a:pt x="6075818" y="5513568"/>
                  <a:pt x="5906658" y="5536741"/>
                  <a:pt x="5906658" y="5536741"/>
                </a:cubicBezTo>
                <a:cubicBezTo>
                  <a:pt x="5605416" y="5578451"/>
                  <a:pt x="5408451" y="5733708"/>
                  <a:pt x="5408451" y="5733708"/>
                </a:cubicBezTo>
                <a:cubicBezTo>
                  <a:pt x="5223072" y="5937623"/>
                  <a:pt x="5079402" y="5895915"/>
                  <a:pt x="5079402" y="5895915"/>
                </a:cubicBezTo>
                <a:cubicBezTo>
                  <a:pt x="4928780" y="5898231"/>
                  <a:pt x="4870850" y="5694314"/>
                  <a:pt x="4870850" y="5694314"/>
                </a:cubicBezTo>
                <a:cubicBezTo>
                  <a:pt x="4856947" y="5546010"/>
                  <a:pt x="4748035" y="5620162"/>
                  <a:pt x="4748035" y="5620162"/>
                </a:cubicBezTo>
                <a:lnTo>
                  <a:pt x="4666933" y="5701264"/>
                </a:lnTo>
                <a:cubicBezTo>
                  <a:pt x="4534848" y="5851886"/>
                  <a:pt x="4372641" y="5752243"/>
                  <a:pt x="4372641" y="5752243"/>
                </a:cubicBezTo>
                <a:cubicBezTo>
                  <a:pt x="4254463" y="5682726"/>
                  <a:pt x="4284586" y="5381484"/>
                  <a:pt x="4284586" y="5381484"/>
                </a:cubicBezTo>
                <a:cubicBezTo>
                  <a:pt x="4191896" y="4994506"/>
                  <a:pt x="3913827" y="4582036"/>
                  <a:pt x="3913827" y="4582036"/>
                </a:cubicBezTo>
                <a:cubicBezTo>
                  <a:pt x="3875013" y="4552202"/>
                  <a:pt x="3838227" y="4517950"/>
                  <a:pt x="3803568" y="4480852"/>
                </a:cubicBezTo>
                <a:lnTo>
                  <a:pt x="3800007" y="4476532"/>
                </a:lnTo>
                <a:lnTo>
                  <a:pt x="3780527" y="4590443"/>
                </a:lnTo>
                <a:lnTo>
                  <a:pt x="3780525" y="4590467"/>
                </a:lnTo>
                <a:lnTo>
                  <a:pt x="3765094" y="4735131"/>
                </a:lnTo>
                <a:lnTo>
                  <a:pt x="3765092" y="4735183"/>
                </a:lnTo>
                <a:lnTo>
                  <a:pt x="3765094" y="4735132"/>
                </a:lnTo>
                <a:lnTo>
                  <a:pt x="3765902" y="4727558"/>
                </a:lnTo>
                <a:lnTo>
                  <a:pt x="3763880" y="4767502"/>
                </a:lnTo>
                <a:lnTo>
                  <a:pt x="3761087" y="4841968"/>
                </a:lnTo>
                <a:lnTo>
                  <a:pt x="3761604" y="4880319"/>
                </a:lnTo>
                <a:lnTo>
                  <a:pt x="3764152" y="4948933"/>
                </a:lnTo>
                <a:lnTo>
                  <a:pt x="3765139" y="4957284"/>
                </a:lnTo>
                <a:lnTo>
                  <a:pt x="3763636" y="4934981"/>
                </a:lnTo>
                <a:lnTo>
                  <a:pt x="3766230" y="4966518"/>
                </a:lnTo>
                <a:lnTo>
                  <a:pt x="3771090" y="5007656"/>
                </a:lnTo>
                <a:lnTo>
                  <a:pt x="3774769" y="5031180"/>
                </a:lnTo>
                <a:lnTo>
                  <a:pt x="3781007" y="5061338"/>
                </a:lnTo>
                <a:lnTo>
                  <a:pt x="3784037" y="5074110"/>
                </a:lnTo>
                <a:lnTo>
                  <a:pt x="3782356" y="5067859"/>
                </a:lnTo>
                <a:lnTo>
                  <a:pt x="3783197" y="5071928"/>
                </a:lnTo>
                <a:lnTo>
                  <a:pt x="3790925" y="5097158"/>
                </a:lnTo>
                <a:lnTo>
                  <a:pt x="3792279" y="5101288"/>
                </a:lnTo>
                <a:lnTo>
                  <a:pt x="3791572" y="5099273"/>
                </a:lnTo>
                <a:lnTo>
                  <a:pt x="3792746" y="5103106"/>
                </a:lnTo>
                <a:cubicBezTo>
                  <a:pt x="3795435" y="5110379"/>
                  <a:pt x="3797462" y="5114615"/>
                  <a:pt x="3798331" y="5116063"/>
                </a:cubicBezTo>
                <a:lnTo>
                  <a:pt x="3798364" y="5116122"/>
                </a:lnTo>
                <a:lnTo>
                  <a:pt x="3798347" y="5116093"/>
                </a:lnTo>
                <a:lnTo>
                  <a:pt x="3841530" y="5195336"/>
                </a:lnTo>
                <a:lnTo>
                  <a:pt x="3838161" y="5187944"/>
                </a:lnTo>
                <a:lnTo>
                  <a:pt x="3840723" y="5192568"/>
                </a:lnTo>
                <a:lnTo>
                  <a:pt x="3843401" y="5198769"/>
                </a:lnTo>
                <a:lnTo>
                  <a:pt x="3845921" y="5203395"/>
                </a:lnTo>
                <a:lnTo>
                  <a:pt x="3852185" y="5218716"/>
                </a:lnTo>
                <a:lnTo>
                  <a:pt x="3864731" y="5246247"/>
                </a:lnTo>
                <a:lnTo>
                  <a:pt x="3867285" y="5254086"/>
                </a:lnTo>
                <a:lnTo>
                  <a:pt x="3855237" y="5226182"/>
                </a:lnTo>
                <a:lnTo>
                  <a:pt x="3869801" y="5261806"/>
                </a:lnTo>
                <a:lnTo>
                  <a:pt x="3867285" y="5254086"/>
                </a:lnTo>
                <a:lnTo>
                  <a:pt x="3873002" y="5267325"/>
                </a:lnTo>
                <a:lnTo>
                  <a:pt x="3876971" y="5279345"/>
                </a:lnTo>
                <a:lnTo>
                  <a:pt x="3880558" y="5288119"/>
                </a:lnTo>
                <a:lnTo>
                  <a:pt x="3887016" y="5309765"/>
                </a:lnTo>
                <a:lnTo>
                  <a:pt x="3896534" y="5338590"/>
                </a:lnTo>
                <a:lnTo>
                  <a:pt x="3900713" y="5355679"/>
                </a:lnTo>
                <a:lnTo>
                  <a:pt x="3904278" y="5367630"/>
                </a:lnTo>
                <a:lnTo>
                  <a:pt x="3907819" y="5384732"/>
                </a:lnTo>
                <a:lnTo>
                  <a:pt x="3912682" y="5404615"/>
                </a:lnTo>
                <a:lnTo>
                  <a:pt x="3916297" y="5425687"/>
                </a:lnTo>
                <a:lnTo>
                  <a:pt x="3919119" y="5439319"/>
                </a:lnTo>
                <a:lnTo>
                  <a:pt x="3920656" y="5451099"/>
                </a:lnTo>
                <a:lnTo>
                  <a:pt x="3922811" y="5463655"/>
                </a:lnTo>
                <a:lnTo>
                  <a:pt x="3923396" y="5469029"/>
                </a:lnTo>
                <a:lnTo>
                  <a:pt x="3922100" y="5462160"/>
                </a:lnTo>
                <a:lnTo>
                  <a:pt x="3925391" y="5487370"/>
                </a:lnTo>
                <a:lnTo>
                  <a:pt x="3923396" y="5469029"/>
                </a:lnTo>
                <a:lnTo>
                  <a:pt x="3923846" y="5471418"/>
                </a:lnTo>
                <a:lnTo>
                  <a:pt x="3925984" y="5491912"/>
                </a:lnTo>
                <a:lnTo>
                  <a:pt x="3927116" y="5500582"/>
                </a:lnTo>
                <a:lnTo>
                  <a:pt x="3927510" y="5506529"/>
                </a:lnTo>
                <a:lnTo>
                  <a:pt x="3928283" y="5513946"/>
                </a:lnTo>
                <a:lnTo>
                  <a:pt x="3927561" y="5507308"/>
                </a:lnTo>
                <a:lnTo>
                  <a:pt x="3929661" y="5539050"/>
                </a:lnTo>
                <a:lnTo>
                  <a:pt x="3928286" y="5513976"/>
                </a:lnTo>
                <a:lnTo>
                  <a:pt x="3930307" y="5548810"/>
                </a:lnTo>
                <a:lnTo>
                  <a:pt x="3930341" y="5551457"/>
                </a:lnTo>
                <a:lnTo>
                  <a:pt x="3930341" y="5551462"/>
                </a:lnTo>
                <a:lnTo>
                  <a:pt x="3930341" y="5551461"/>
                </a:lnTo>
                <a:lnTo>
                  <a:pt x="3930728" y="5581396"/>
                </a:lnTo>
                <a:cubicBezTo>
                  <a:pt x="3930633" y="5589361"/>
                  <a:pt x="3930415" y="5594286"/>
                  <a:pt x="3930415" y="5595734"/>
                </a:cubicBezTo>
                <a:cubicBezTo>
                  <a:pt x="3930415" y="5841362"/>
                  <a:pt x="3670884" y="5936368"/>
                  <a:pt x="3531849" y="5952590"/>
                </a:cubicBezTo>
                <a:lnTo>
                  <a:pt x="3527214" y="5952590"/>
                </a:lnTo>
                <a:lnTo>
                  <a:pt x="2732397" y="5959540"/>
                </a:lnTo>
                <a:cubicBezTo>
                  <a:pt x="2642026" y="5957224"/>
                  <a:pt x="2588728" y="5947955"/>
                  <a:pt x="2579459" y="5906245"/>
                </a:cubicBezTo>
                <a:cubicBezTo>
                  <a:pt x="2575984" y="5887707"/>
                  <a:pt x="2584095" y="5872066"/>
                  <a:pt x="2597129" y="5859320"/>
                </a:cubicBezTo>
                <a:lnTo>
                  <a:pt x="2603445" y="5855368"/>
                </a:lnTo>
                <a:lnTo>
                  <a:pt x="2607725" y="5850306"/>
                </a:lnTo>
                <a:lnTo>
                  <a:pt x="2644327" y="5829784"/>
                </a:lnTo>
                <a:lnTo>
                  <a:pt x="2644342" y="5829774"/>
                </a:lnTo>
                <a:lnTo>
                  <a:pt x="2648977" y="5827458"/>
                </a:lnTo>
                <a:lnTo>
                  <a:pt x="2838991" y="5804286"/>
                </a:lnTo>
                <a:lnTo>
                  <a:pt x="2924459" y="5760242"/>
                </a:lnTo>
                <a:lnTo>
                  <a:pt x="2939190" y="5750127"/>
                </a:lnTo>
                <a:lnTo>
                  <a:pt x="2928157" y="5758336"/>
                </a:lnTo>
                <a:lnTo>
                  <a:pt x="2933138" y="5755769"/>
                </a:lnTo>
                <a:lnTo>
                  <a:pt x="2945690" y="5745664"/>
                </a:lnTo>
                <a:lnTo>
                  <a:pt x="2939190" y="5750127"/>
                </a:lnTo>
                <a:lnTo>
                  <a:pt x="2951805" y="5740741"/>
                </a:lnTo>
                <a:lnTo>
                  <a:pt x="2991960" y="5708411"/>
                </a:lnTo>
                <a:lnTo>
                  <a:pt x="2999083" y="5701683"/>
                </a:lnTo>
                <a:lnTo>
                  <a:pt x="2995389" y="5705651"/>
                </a:lnTo>
                <a:lnTo>
                  <a:pt x="3002574" y="5699865"/>
                </a:lnTo>
                <a:lnTo>
                  <a:pt x="3007940" y="5693316"/>
                </a:lnTo>
                <a:lnTo>
                  <a:pt x="2999083" y="5701683"/>
                </a:lnTo>
                <a:lnTo>
                  <a:pt x="3015770" y="5683760"/>
                </a:lnTo>
                <a:lnTo>
                  <a:pt x="3043765" y="5649590"/>
                </a:lnTo>
                <a:lnTo>
                  <a:pt x="3058504" y="5626794"/>
                </a:lnTo>
                <a:lnTo>
                  <a:pt x="3076362" y="5593489"/>
                </a:lnTo>
                <a:lnTo>
                  <a:pt x="3085707" y="5572196"/>
                </a:lnTo>
                <a:lnTo>
                  <a:pt x="3079581" y="5587486"/>
                </a:lnTo>
                <a:lnTo>
                  <a:pt x="3082303" y="5582409"/>
                </a:lnTo>
                <a:lnTo>
                  <a:pt x="3085724" y="5572159"/>
                </a:lnTo>
                <a:lnTo>
                  <a:pt x="3085707" y="5572196"/>
                </a:lnTo>
                <a:lnTo>
                  <a:pt x="3085731" y="5572137"/>
                </a:lnTo>
                <a:lnTo>
                  <a:pt x="3094935" y="5544559"/>
                </a:lnTo>
                <a:lnTo>
                  <a:pt x="3107378" y="5488445"/>
                </a:lnTo>
                <a:lnTo>
                  <a:pt x="3106519" y="5493901"/>
                </a:lnTo>
                <a:lnTo>
                  <a:pt x="3108152" y="5484955"/>
                </a:lnTo>
                <a:lnTo>
                  <a:pt x="3107378" y="5488445"/>
                </a:lnTo>
                <a:lnTo>
                  <a:pt x="3108324" y="5482442"/>
                </a:lnTo>
                <a:lnTo>
                  <a:pt x="3110246" y="5454019"/>
                </a:lnTo>
                <a:cubicBezTo>
                  <a:pt x="3110364" y="5446379"/>
                  <a:pt x="3110110" y="5441636"/>
                  <a:pt x="3110110" y="5440477"/>
                </a:cubicBezTo>
                <a:lnTo>
                  <a:pt x="3110110" y="5438161"/>
                </a:lnTo>
                <a:lnTo>
                  <a:pt x="3110110" y="5435843"/>
                </a:lnTo>
                <a:cubicBezTo>
                  <a:pt x="3117060" y="5204118"/>
                  <a:pt x="2927046" y="4963125"/>
                  <a:pt x="2924730" y="4960809"/>
                </a:cubicBezTo>
                <a:lnTo>
                  <a:pt x="2922412" y="4958490"/>
                </a:lnTo>
                <a:cubicBezTo>
                  <a:pt x="2822771" y="4817139"/>
                  <a:pt x="2762523" y="4613222"/>
                  <a:pt x="2760204" y="4603953"/>
                </a:cubicBezTo>
                <a:lnTo>
                  <a:pt x="2722191" y="4445126"/>
                </a:lnTo>
                <a:lnTo>
                  <a:pt x="2698632" y="4468138"/>
                </a:lnTo>
                <a:cubicBezTo>
                  <a:pt x="2650567" y="4512048"/>
                  <a:pt x="2627756" y="4524104"/>
                  <a:pt x="2627756" y="4524104"/>
                </a:cubicBezTo>
                <a:cubicBezTo>
                  <a:pt x="2542017" y="4563498"/>
                  <a:pt x="2565190" y="4679360"/>
                  <a:pt x="2565190" y="4679360"/>
                </a:cubicBezTo>
                <a:cubicBezTo>
                  <a:pt x="2604584" y="4880959"/>
                  <a:pt x="2542017" y="4904132"/>
                  <a:pt x="2542017" y="4904132"/>
                </a:cubicBezTo>
                <a:cubicBezTo>
                  <a:pt x="2465549" y="4943526"/>
                  <a:pt x="2518845" y="5066339"/>
                  <a:pt x="2518845" y="5066339"/>
                </a:cubicBezTo>
                <a:cubicBezTo>
                  <a:pt x="2588362" y="5205376"/>
                  <a:pt x="2495672" y="5198423"/>
                  <a:pt x="2495672" y="5198423"/>
                </a:cubicBezTo>
                <a:lnTo>
                  <a:pt x="2442377" y="5237815"/>
                </a:lnTo>
                <a:lnTo>
                  <a:pt x="2402982" y="5400022"/>
                </a:lnTo>
                <a:lnTo>
                  <a:pt x="2270901" y="5439417"/>
                </a:lnTo>
                <a:lnTo>
                  <a:pt x="2148085" y="5492712"/>
                </a:lnTo>
                <a:cubicBezTo>
                  <a:pt x="2016004" y="5654919"/>
                  <a:pt x="1969659" y="5631747"/>
                  <a:pt x="1969659" y="5631747"/>
                </a:cubicBezTo>
                <a:cubicBezTo>
                  <a:pt x="1916361" y="5715170"/>
                  <a:pt x="1730981" y="5800907"/>
                  <a:pt x="1730981" y="5800907"/>
                </a:cubicBezTo>
                <a:cubicBezTo>
                  <a:pt x="1422789" y="5932989"/>
                  <a:pt x="827256" y="5893597"/>
                  <a:pt x="827256" y="5893597"/>
                </a:cubicBezTo>
                <a:cubicBezTo>
                  <a:pt x="287339" y="5777734"/>
                  <a:pt x="340634" y="5274893"/>
                  <a:pt x="340634" y="5274893"/>
                </a:cubicBezTo>
                <a:lnTo>
                  <a:pt x="148304" y="5298066"/>
                </a:lnTo>
                <a:cubicBezTo>
                  <a:pt x="139035" y="5075608"/>
                  <a:pt x="62564" y="4850836"/>
                  <a:pt x="62564" y="4850836"/>
                </a:cubicBezTo>
                <a:cubicBezTo>
                  <a:pt x="139035" y="4741925"/>
                  <a:pt x="139035" y="4341042"/>
                  <a:pt x="139035" y="4341042"/>
                </a:cubicBezTo>
                <a:cubicBezTo>
                  <a:pt x="46345" y="4371165"/>
                  <a:pt x="6951" y="4579717"/>
                  <a:pt x="6951" y="4579717"/>
                </a:cubicBezTo>
                <a:cubicBezTo>
                  <a:pt x="-9269" y="4440683"/>
                  <a:pt x="122813" y="4109318"/>
                  <a:pt x="122813" y="4109318"/>
                </a:cubicBezTo>
                <a:cubicBezTo>
                  <a:pt x="62564" y="4257622"/>
                  <a:pt x="0" y="4287745"/>
                  <a:pt x="0" y="4287745"/>
                </a:cubicBezTo>
                <a:cubicBezTo>
                  <a:pt x="99641" y="4000406"/>
                  <a:pt x="76468" y="3738559"/>
                  <a:pt x="76468" y="3738559"/>
                </a:cubicBezTo>
                <a:cubicBezTo>
                  <a:pt x="62564" y="3536957"/>
                  <a:pt x="139035" y="3390972"/>
                  <a:pt x="139035" y="3390972"/>
                </a:cubicBezTo>
                <a:cubicBezTo>
                  <a:pt x="92690" y="3400241"/>
                  <a:pt x="23173" y="3499881"/>
                  <a:pt x="23173" y="3499881"/>
                </a:cubicBezTo>
                <a:cubicBezTo>
                  <a:pt x="69518" y="3159247"/>
                  <a:pt x="308193" y="2811661"/>
                  <a:pt x="308193" y="2811661"/>
                </a:cubicBezTo>
                <a:cubicBezTo>
                  <a:pt x="252579" y="2811661"/>
                  <a:pt x="220137" y="2827880"/>
                  <a:pt x="203918" y="2839468"/>
                </a:cubicBezTo>
                <a:lnTo>
                  <a:pt x="495891" y="2582252"/>
                </a:lnTo>
                <a:cubicBezTo>
                  <a:pt x="665048" y="2433949"/>
                  <a:pt x="780911" y="2102584"/>
                  <a:pt x="780911" y="2102584"/>
                </a:cubicBezTo>
                <a:cubicBezTo>
                  <a:pt x="880553" y="1847687"/>
                  <a:pt x="1035808" y="1646085"/>
                  <a:pt x="1035808" y="1646085"/>
                </a:cubicBezTo>
                <a:cubicBezTo>
                  <a:pt x="1290705" y="1305452"/>
                  <a:pt x="1622072" y="1235934"/>
                  <a:pt x="1622072" y="1235934"/>
                </a:cubicBezTo>
                <a:cubicBezTo>
                  <a:pt x="2022954" y="1106168"/>
                  <a:pt x="2039176" y="974084"/>
                  <a:pt x="2039176" y="974084"/>
                </a:cubicBezTo>
                <a:cubicBezTo>
                  <a:pt x="2445418" y="18221"/>
                  <a:pt x="2986079" y="-788"/>
                  <a:pt x="3052075" y="570"/>
                </a:cubicBezTo>
                <a:close/>
              </a:path>
            </a:pathLst>
          </a:custGeom>
          <a:solidFill>
            <a:schemeClr val="bg1">
              <a:lumMod val="95000"/>
            </a:schemeClr>
          </a:solidFill>
        </p:spPr>
        <p:txBody>
          <a:bodyPr wrap="square" anchor="ctr">
            <a:noAutofit/>
          </a:bodyPr>
          <a:lstStyle>
            <a:lvl1pPr marL="0" indent="0" algn="ctr">
              <a:buNone/>
              <a:defRPr sz="9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ko-KR" noProof="0" dirty="0"/>
              <a:t>Click icon to add picture</a:t>
            </a:r>
            <a:endParaRPr lang="ko-KR" altLang="en-US" noProof="0"/>
          </a:p>
        </p:txBody>
      </p:sp>
    </p:spTree>
    <p:extLst>
      <p:ext uri="{BB962C8B-B14F-4D97-AF65-F5344CB8AC3E}">
        <p14:creationId xmlns:p14="http://schemas.microsoft.com/office/powerpoint/2010/main" val="1730716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25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599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242648" y="332485"/>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val="2525552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9349494-3115-5FFD-EED3-AB094826D18D}"/>
              </a:ext>
            </a:extLst>
          </p:cNvPr>
          <p:cNvSpPr/>
          <p:nvPr userDrawn="1"/>
        </p:nvSpPr>
        <p:spPr>
          <a:xfrm>
            <a:off x="265113" y="1131888"/>
            <a:ext cx="2671762" cy="5402262"/>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1013"/>
          </a:p>
        </p:txBody>
      </p:sp>
      <p:sp>
        <p:nvSpPr>
          <p:cNvPr id="4" name="Rounded Rectangle 3">
            <a:extLst>
              <a:ext uri="{FF2B5EF4-FFF2-40B4-BE49-F238E27FC236}">
                <a16:creationId xmlns:a16="http://schemas.microsoft.com/office/drawing/2014/main" id="{EAA7D657-2C73-0127-052D-FF45619C2AAA}"/>
              </a:ext>
            </a:extLst>
          </p:cNvPr>
          <p:cNvSpPr/>
          <p:nvPr userDrawn="1"/>
        </p:nvSpPr>
        <p:spPr>
          <a:xfrm>
            <a:off x="398463" y="1347788"/>
            <a:ext cx="115887" cy="5014912"/>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1013">
              <a:solidFill>
                <a:schemeClr val="bg1"/>
              </a:solidFill>
            </a:endParaRPr>
          </a:p>
        </p:txBody>
      </p:sp>
      <p:sp>
        <p:nvSpPr>
          <p:cNvPr id="5" name="Half Frame 4">
            <a:extLst>
              <a:ext uri="{FF2B5EF4-FFF2-40B4-BE49-F238E27FC236}">
                <a16:creationId xmlns:a16="http://schemas.microsoft.com/office/drawing/2014/main" id="{0B4BA691-4BBB-41DF-EBB0-BEA97A6DF486}"/>
              </a:ext>
            </a:extLst>
          </p:cNvPr>
          <p:cNvSpPr/>
          <p:nvPr userDrawn="1"/>
        </p:nvSpPr>
        <p:spPr>
          <a:xfrm rot="5400000">
            <a:off x="2207419" y="1362869"/>
            <a:ext cx="685800" cy="512762"/>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1013">
              <a:solidFill>
                <a:schemeClr val="tx1">
                  <a:lumMod val="85000"/>
                  <a:lumOff val="15000"/>
                </a:schemeClr>
              </a:solidFill>
            </a:endParaRPr>
          </a:p>
        </p:txBody>
      </p:sp>
      <p:sp>
        <p:nvSpPr>
          <p:cNvPr id="6" name="TextBox 5">
            <a:extLst>
              <a:ext uri="{FF2B5EF4-FFF2-40B4-BE49-F238E27FC236}">
                <a16:creationId xmlns:a16="http://schemas.microsoft.com/office/drawing/2014/main" id="{CF243345-303C-4068-2E75-381CDF0BD22E}"/>
              </a:ext>
            </a:extLst>
          </p:cNvPr>
          <p:cNvSpPr txBox="1"/>
          <p:nvPr userDrawn="1"/>
        </p:nvSpPr>
        <p:spPr>
          <a:xfrm>
            <a:off x="533400" y="1690688"/>
            <a:ext cx="1674813" cy="415925"/>
          </a:xfrm>
          <a:prstGeom prst="rect">
            <a:avLst/>
          </a:prstGeom>
          <a:noFill/>
        </p:spPr>
        <p:txBody>
          <a:bodyPr anchor="ctr">
            <a:spAutoFit/>
          </a:bodyPr>
          <a:lstStyle/>
          <a:p>
            <a:pPr eaLnBrk="1" fontAlgn="auto" hangingPunct="1">
              <a:spcBef>
                <a:spcPts val="0"/>
              </a:spcBef>
              <a:spcAft>
                <a:spcPts val="0"/>
              </a:spcAft>
              <a:defRPr/>
            </a:pPr>
            <a:r>
              <a:rPr lang="en-US" altLang="ko-KR" sz="1050" b="1" dirty="0">
                <a:solidFill>
                  <a:schemeClr val="bg1"/>
                </a:solidFill>
                <a:latin typeface="Arial" pitchFamily="34" charset="0"/>
                <a:cs typeface="Arial" pitchFamily="34" charset="0"/>
              </a:rPr>
              <a:t>You can Resize without losing quality</a:t>
            </a:r>
            <a:endParaRPr lang="ko-KR" altLang="en-US" sz="1050" b="1">
              <a:solidFill>
                <a:schemeClr val="bg1"/>
              </a:solidFill>
              <a:latin typeface="Arial" pitchFamily="34" charset="0"/>
              <a:cs typeface="Arial" pitchFamily="34" charset="0"/>
            </a:endParaRPr>
          </a:p>
        </p:txBody>
      </p:sp>
      <p:sp>
        <p:nvSpPr>
          <p:cNvPr id="7" name="TextBox 6">
            <a:extLst>
              <a:ext uri="{FF2B5EF4-FFF2-40B4-BE49-F238E27FC236}">
                <a16:creationId xmlns:a16="http://schemas.microsoft.com/office/drawing/2014/main" id="{27FDF0B2-1EB0-3465-CB13-5B1C09DCB03C}"/>
              </a:ext>
            </a:extLst>
          </p:cNvPr>
          <p:cNvSpPr txBox="1"/>
          <p:nvPr userDrawn="1"/>
        </p:nvSpPr>
        <p:spPr>
          <a:xfrm>
            <a:off x="533400" y="2208213"/>
            <a:ext cx="1674813" cy="577850"/>
          </a:xfrm>
          <a:prstGeom prst="rect">
            <a:avLst/>
          </a:prstGeom>
          <a:noFill/>
        </p:spPr>
        <p:txBody>
          <a:bodyPr anchor="ctr">
            <a:spAutoFit/>
          </a:bodyPr>
          <a:lstStyle/>
          <a:p>
            <a:pPr eaLnBrk="1" fontAlgn="auto" hangingPunct="1">
              <a:spcBef>
                <a:spcPts val="0"/>
              </a:spcBef>
              <a:spcAft>
                <a:spcPts val="0"/>
              </a:spcAft>
              <a:defRPr/>
            </a:pPr>
            <a:r>
              <a:rPr lang="en-US" altLang="ko-KR" sz="1050" b="1" dirty="0">
                <a:solidFill>
                  <a:schemeClr val="bg1"/>
                </a:solidFill>
                <a:latin typeface="Arial" pitchFamily="34" charset="0"/>
                <a:cs typeface="Arial" pitchFamily="34" charset="0"/>
              </a:rPr>
              <a:t>You can Change Fill Color &amp;</a:t>
            </a:r>
          </a:p>
          <a:p>
            <a:pPr eaLnBrk="1" fontAlgn="auto" hangingPunct="1">
              <a:spcBef>
                <a:spcPts val="0"/>
              </a:spcBef>
              <a:spcAft>
                <a:spcPts val="0"/>
              </a:spcAft>
              <a:defRPr/>
            </a:pPr>
            <a:r>
              <a:rPr lang="en-US" altLang="ko-KR" sz="1050" b="1" dirty="0">
                <a:solidFill>
                  <a:schemeClr val="bg1"/>
                </a:solidFill>
                <a:latin typeface="Arial" pitchFamily="34" charset="0"/>
                <a:cs typeface="Arial" pitchFamily="34" charset="0"/>
              </a:rPr>
              <a:t>Line Color</a:t>
            </a:r>
            <a:endParaRPr lang="ko-KR" altLang="en-US" sz="1050" b="1">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CD95256C-8397-234F-A1D8-0430C7A7B995}"/>
              </a:ext>
            </a:extLst>
          </p:cNvPr>
          <p:cNvSpPr txBox="1"/>
          <p:nvPr userDrawn="1"/>
        </p:nvSpPr>
        <p:spPr>
          <a:xfrm>
            <a:off x="541338" y="5835650"/>
            <a:ext cx="1673225" cy="254000"/>
          </a:xfrm>
          <a:prstGeom prst="rect">
            <a:avLst/>
          </a:prstGeom>
          <a:noFill/>
        </p:spPr>
        <p:txBody>
          <a:bodyPr anchor="ctr">
            <a:spAutoFit/>
          </a:bodyPr>
          <a:lstStyle/>
          <a:p>
            <a:pPr eaLnBrk="1" fontAlgn="auto" hangingPunct="1">
              <a:spcBef>
                <a:spcPts val="0"/>
              </a:spcBef>
              <a:spcAft>
                <a:spcPts val="0"/>
              </a:spcAft>
              <a:defRPr/>
            </a:pPr>
            <a:r>
              <a:rPr lang="en-US" altLang="ko-KR" sz="1050" dirty="0">
                <a:solidFill>
                  <a:schemeClr val="bg1"/>
                </a:solidFill>
                <a:latin typeface="Arial" pitchFamily="34" charset="0"/>
                <a:cs typeface="Arial" pitchFamily="34" charset="0"/>
              </a:rPr>
              <a:t>www.allppt.com</a:t>
            </a:r>
            <a:endParaRPr lang="ko-KR" altLang="en-US" sz="1050">
              <a:solidFill>
                <a:schemeClr val="bg1"/>
              </a:solidFill>
              <a:latin typeface="Arial" pitchFamily="34" charset="0"/>
              <a:cs typeface="Arial" pitchFamily="34" charset="0"/>
            </a:endParaRPr>
          </a:p>
        </p:txBody>
      </p:sp>
      <p:sp>
        <p:nvSpPr>
          <p:cNvPr id="9" name="TextBox 8">
            <a:extLst>
              <a:ext uri="{FF2B5EF4-FFF2-40B4-BE49-F238E27FC236}">
                <a16:creationId xmlns:a16="http://schemas.microsoft.com/office/drawing/2014/main" id="{2B3E8A88-9205-FEF5-3563-975AEC0A1F44}"/>
              </a:ext>
            </a:extLst>
          </p:cNvPr>
          <p:cNvSpPr txBox="1">
            <a:spLocks noChangeArrowheads="1"/>
          </p:cNvSpPr>
          <p:nvPr userDrawn="1"/>
        </p:nvSpPr>
        <p:spPr bwMode="auto">
          <a:xfrm>
            <a:off x="541338" y="4611688"/>
            <a:ext cx="2038350" cy="1062037"/>
          </a:xfrm>
          <a:prstGeom prst="rect">
            <a:avLst/>
          </a:prstGeom>
          <a:noFill/>
          <a:ln>
            <a:noFill/>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ko-KR" sz="2100" b="1" dirty="0">
                <a:solidFill>
                  <a:schemeClr val="bg1"/>
                </a:solidFill>
                <a:latin typeface="Arial" panose="020B0604020202020204" pitchFamily="34" charset="0"/>
                <a:cs typeface="Arial" panose="020B0604020202020204" pitchFamily="34" charset="0"/>
              </a:rPr>
              <a:t>FREE </a:t>
            </a:r>
          </a:p>
          <a:p>
            <a:pPr eaLnBrk="1" hangingPunct="1">
              <a:defRPr/>
            </a:pPr>
            <a:r>
              <a:rPr lang="en-US" altLang="ko-KR" sz="2100" b="1" dirty="0">
                <a:solidFill>
                  <a:schemeClr val="bg1"/>
                </a:solidFill>
                <a:latin typeface="Arial" panose="020B0604020202020204" pitchFamily="34" charset="0"/>
                <a:cs typeface="Arial" panose="020B0604020202020204" pitchFamily="34" charset="0"/>
              </a:rPr>
              <a:t>PPT TEMPLATES</a:t>
            </a:r>
          </a:p>
        </p:txBody>
      </p:sp>
      <p:sp>
        <p:nvSpPr>
          <p:cNvPr id="2" name="Text Placeholder 9"/>
          <p:cNvSpPr>
            <a:spLocks noGrp="1"/>
          </p:cNvSpPr>
          <p:nvPr>
            <p:ph type="body" sz="quarter" idx="10"/>
          </p:nvPr>
        </p:nvSpPr>
        <p:spPr>
          <a:xfrm>
            <a:off x="242648" y="123478"/>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val="92415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D6A496-4F63-11BD-7645-896D6094B1AD}"/>
              </a:ext>
            </a:extLst>
          </p:cNvPr>
          <p:cNvSpPr>
            <a:spLocks noGrp="1"/>
          </p:cNvSpPr>
          <p:nvPr>
            <p:ph type="dt" sz="half" idx="10"/>
          </p:nvPr>
        </p:nvSpPr>
        <p:spPr/>
        <p:txBody>
          <a:bodyPr/>
          <a:lstStyle>
            <a:lvl1pPr>
              <a:defRPr/>
            </a:lvl1pPr>
          </a:lstStyle>
          <a:p>
            <a:pPr>
              <a:defRPr/>
            </a:pPr>
            <a:fld id="{F68A376C-8B50-42DA-913A-1AE7BC0E0F8B}" type="datetime1">
              <a:rPr lang="en-US"/>
              <a:pPr>
                <a:defRPr/>
              </a:pPr>
              <a:t>10/13/2023</a:t>
            </a:fld>
            <a:endParaRPr lang="en-US" dirty="0"/>
          </a:p>
        </p:txBody>
      </p:sp>
      <p:sp>
        <p:nvSpPr>
          <p:cNvPr id="3" name="Slide Number Placeholder 2">
            <a:extLst>
              <a:ext uri="{FF2B5EF4-FFF2-40B4-BE49-F238E27FC236}">
                <a16:creationId xmlns:a16="http://schemas.microsoft.com/office/drawing/2014/main" id="{694E66F5-7558-1A37-3BC8-54B5FCF2FCB5}"/>
              </a:ext>
            </a:extLst>
          </p:cNvPr>
          <p:cNvSpPr>
            <a:spLocks noGrp="1"/>
          </p:cNvSpPr>
          <p:nvPr>
            <p:ph type="sldNum" sz="quarter" idx="11"/>
          </p:nvPr>
        </p:nvSpPr>
        <p:spPr/>
        <p:txBody>
          <a:bodyPr/>
          <a:lstStyle>
            <a:lvl1pPr>
              <a:defRPr/>
            </a:lvl1pPr>
          </a:lstStyle>
          <a:p>
            <a:pPr>
              <a:defRPr/>
            </a:pPr>
            <a:r>
              <a:rPr lang="en-US" dirty="0"/>
              <a:t>0-</a:t>
            </a:r>
            <a:fld id="{155335DC-A894-4373-B105-648077AAD64E}" type="slidenum">
              <a:rPr lang="en-US" smtClean="0"/>
              <a:pPr>
                <a:defRPr/>
              </a:pPr>
              <a:t>‹#›</a:t>
            </a:fld>
            <a:endParaRPr lang="en-US" dirty="0"/>
          </a:p>
          <a:p>
            <a:pPr>
              <a:defRPr/>
            </a:pPr>
            <a:endParaRPr lang="en-US" dirty="0"/>
          </a:p>
        </p:txBody>
      </p:sp>
    </p:spTree>
    <p:extLst>
      <p:ext uri="{BB962C8B-B14F-4D97-AF65-F5344CB8AC3E}">
        <p14:creationId xmlns:p14="http://schemas.microsoft.com/office/powerpoint/2010/main" val="563609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2400"/>
            </a:lvl1pPr>
          </a:lstStyle>
          <a:p>
            <a:r>
              <a:rPr lang="en-US"/>
              <a:t>Click to edit Master title style</a:t>
            </a:r>
          </a:p>
        </p:txBody>
      </p:sp>
      <p:sp>
        <p:nvSpPr>
          <p:cNvPr id="3" name="Content Placeholder 2"/>
          <p:cNvSpPr>
            <a:spLocks noGrp="1"/>
          </p:cNvSpPr>
          <p:nvPr>
            <p:ph idx="1"/>
          </p:nvPr>
        </p:nvSpPr>
        <p:spPr>
          <a:xfrm>
            <a:off x="3746686" y="746762"/>
            <a:ext cx="4882964"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3124202"/>
            <a:ext cx="3086100" cy="30944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4FE43AA-643F-34C5-EDC7-32B66E6493A7}"/>
              </a:ext>
            </a:extLst>
          </p:cNvPr>
          <p:cNvSpPr>
            <a:spLocks noGrp="1"/>
          </p:cNvSpPr>
          <p:nvPr>
            <p:ph type="dt" sz="half" idx="10"/>
          </p:nvPr>
        </p:nvSpPr>
        <p:spPr/>
        <p:txBody>
          <a:bodyPr/>
          <a:lstStyle>
            <a:lvl1pPr>
              <a:defRPr/>
            </a:lvl1pPr>
          </a:lstStyle>
          <a:p>
            <a:pPr>
              <a:defRPr/>
            </a:pPr>
            <a:fld id="{AD1F56AD-0D72-435E-860C-11ABE7673B9F}" type="datetime1">
              <a:rPr lang="en-US"/>
              <a:pPr>
                <a:defRPr/>
              </a:pPr>
              <a:t>10/13/2023</a:t>
            </a:fld>
            <a:endParaRPr lang="en-US" dirty="0"/>
          </a:p>
        </p:txBody>
      </p:sp>
      <p:sp>
        <p:nvSpPr>
          <p:cNvPr id="6" name="Slide Number Placeholder 5">
            <a:extLst>
              <a:ext uri="{FF2B5EF4-FFF2-40B4-BE49-F238E27FC236}">
                <a16:creationId xmlns:a16="http://schemas.microsoft.com/office/drawing/2014/main" id="{BFECC0E5-7154-2D77-3CD1-D4F563754BD7}"/>
              </a:ext>
            </a:extLst>
          </p:cNvPr>
          <p:cNvSpPr>
            <a:spLocks noGrp="1"/>
          </p:cNvSpPr>
          <p:nvPr>
            <p:ph type="sldNum" sz="quarter" idx="11"/>
          </p:nvPr>
        </p:nvSpPr>
        <p:spPr/>
        <p:txBody>
          <a:bodyPr/>
          <a:lstStyle>
            <a:lvl1pPr>
              <a:defRPr/>
            </a:lvl1pPr>
          </a:lstStyle>
          <a:p>
            <a:pPr>
              <a:defRPr/>
            </a:pPr>
            <a:fld id="{4D777FF1-FFFB-4715-B150-0296E04496C9}" type="slidenum">
              <a:rPr lang="en-US"/>
              <a:pPr>
                <a:defRPr/>
              </a:pPr>
              <a:t>‹#›</a:t>
            </a:fld>
            <a:endParaRPr lang="en-US" dirty="0"/>
          </a:p>
          <a:p>
            <a:pPr>
              <a:defRPr/>
            </a:pPr>
            <a:endParaRPr lang="en-US" dirty="0"/>
          </a:p>
        </p:txBody>
      </p:sp>
    </p:spTree>
    <p:extLst>
      <p:ext uri="{BB962C8B-B14F-4D97-AF65-F5344CB8AC3E}">
        <p14:creationId xmlns:p14="http://schemas.microsoft.com/office/powerpoint/2010/main" val="249117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2400"/>
            </a:lvl1pPr>
          </a:lstStyle>
          <a:p>
            <a:r>
              <a:rPr lang="en-US"/>
              <a:t>Click to edit Master title style</a:t>
            </a:r>
          </a:p>
        </p:txBody>
      </p:sp>
      <p:sp>
        <p:nvSpPr>
          <p:cNvPr id="3" name="Picture Placeholder 2"/>
          <p:cNvSpPr>
            <a:spLocks noGrp="1" noChangeAspect="1"/>
          </p:cNvSpPr>
          <p:nvPr>
            <p:ph type="pic" idx="1"/>
          </p:nvPr>
        </p:nvSpPr>
        <p:spPr>
          <a:xfrm>
            <a:off x="5895928" y="751244"/>
            <a:ext cx="2733722" cy="5467443"/>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514350" y="3124202"/>
            <a:ext cx="5154930" cy="30944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1204280-DD70-AF76-3851-D0E95C96B06B}"/>
              </a:ext>
            </a:extLst>
          </p:cNvPr>
          <p:cNvSpPr>
            <a:spLocks noGrp="1"/>
          </p:cNvSpPr>
          <p:nvPr>
            <p:ph type="dt" sz="half" idx="10"/>
          </p:nvPr>
        </p:nvSpPr>
        <p:spPr/>
        <p:txBody>
          <a:bodyPr/>
          <a:lstStyle>
            <a:lvl1pPr>
              <a:defRPr/>
            </a:lvl1pPr>
          </a:lstStyle>
          <a:p>
            <a:pPr>
              <a:defRPr/>
            </a:pPr>
            <a:fld id="{41F953B8-5BE1-47FA-A920-8D672FC61A1E}" type="datetime1">
              <a:rPr lang="en-US"/>
              <a:pPr>
                <a:defRPr/>
              </a:pPr>
              <a:t>10/13/2023</a:t>
            </a:fld>
            <a:endParaRPr lang="en-US" dirty="0"/>
          </a:p>
        </p:txBody>
      </p:sp>
      <p:sp>
        <p:nvSpPr>
          <p:cNvPr id="6" name="Slide Number Placeholder 5">
            <a:extLst>
              <a:ext uri="{FF2B5EF4-FFF2-40B4-BE49-F238E27FC236}">
                <a16:creationId xmlns:a16="http://schemas.microsoft.com/office/drawing/2014/main" id="{FC31BF22-C42F-CBEE-4F36-78CB4D754A23}"/>
              </a:ext>
            </a:extLst>
          </p:cNvPr>
          <p:cNvSpPr>
            <a:spLocks noGrp="1"/>
          </p:cNvSpPr>
          <p:nvPr>
            <p:ph type="sldNum" sz="quarter" idx="11"/>
          </p:nvPr>
        </p:nvSpPr>
        <p:spPr/>
        <p:txBody>
          <a:bodyPr/>
          <a:lstStyle>
            <a:lvl1pPr>
              <a:defRPr/>
            </a:lvl1pPr>
          </a:lstStyle>
          <a:p>
            <a:pPr>
              <a:defRPr/>
            </a:pPr>
            <a:fld id="{EC0A5CA0-0D2A-4BE4-BF24-C96A6C81D4EE}" type="slidenum">
              <a:rPr lang="en-US"/>
              <a:pPr>
                <a:defRPr/>
              </a:pPr>
              <a:t>‹#›</a:t>
            </a:fld>
            <a:endParaRPr lang="en-US" dirty="0"/>
          </a:p>
          <a:p>
            <a:pPr>
              <a:defRPr/>
            </a:pPr>
            <a:endParaRPr lang="en-US" dirty="0"/>
          </a:p>
        </p:txBody>
      </p:sp>
    </p:spTree>
    <p:extLst>
      <p:ext uri="{BB962C8B-B14F-4D97-AF65-F5344CB8AC3E}">
        <p14:creationId xmlns:p14="http://schemas.microsoft.com/office/powerpoint/2010/main" val="3896168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oramic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1295" y="941442"/>
            <a:ext cx="8116380" cy="347816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2" name="Date Placeholder 1">
            <a:extLst>
              <a:ext uri="{FF2B5EF4-FFF2-40B4-BE49-F238E27FC236}">
                <a16:creationId xmlns:a16="http://schemas.microsoft.com/office/drawing/2014/main" id="{F2DDE375-4065-3F63-6E1C-A4D316752CA1}"/>
              </a:ext>
            </a:extLst>
          </p:cNvPr>
          <p:cNvSpPr>
            <a:spLocks noGrp="1"/>
          </p:cNvSpPr>
          <p:nvPr>
            <p:ph type="dt" sz="half" idx="10"/>
          </p:nvPr>
        </p:nvSpPr>
        <p:spPr/>
        <p:txBody>
          <a:bodyPr/>
          <a:lstStyle>
            <a:lvl1pPr>
              <a:defRPr/>
            </a:lvl1pPr>
          </a:lstStyle>
          <a:p>
            <a:pPr>
              <a:defRPr/>
            </a:pPr>
            <a:fld id="{4B5BF3C3-03DB-48E8-B2F9-AE0B53867572}" type="datetime1">
              <a:rPr lang="en-US"/>
              <a:pPr>
                <a:defRPr/>
              </a:pPr>
              <a:t>10/13/2023</a:t>
            </a:fld>
            <a:endParaRPr lang="en-US" dirty="0"/>
          </a:p>
        </p:txBody>
      </p:sp>
      <p:sp>
        <p:nvSpPr>
          <p:cNvPr id="4" name="Slide Number Placeholder 3">
            <a:extLst>
              <a:ext uri="{FF2B5EF4-FFF2-40B4-BE49-F238E27FC236}">
                <a16:creationId xmlns:a16="http://schemas.microsoft.com/office/drawing/2014/main" id="{12E21BF7-7489-4598-CF22-C38D0B817C0A}"/>
              </a:ext>
            </a:extLst>
          </p:cNvPr>
          <p:cNvSpPr>
            <a:spLocks noGrp="1"/>
          </p:cNvSpPr>
          <p:nvPr>
            <p:ph type="sldNum" sz="quarter" idx="11"/>
          </p:nvPr>
        </p:nvSpPr>
        <p:spPr/>
        <p:txBody>
          <a:bodyPr/>
          <a:lstStyle>
            <a:lvl1pPr>
              <a:defRPr/>
            </a:lvl1pPr>
          </a:lstStyle>
          <a:p>
            <a:pPr>
              <a:defRPr/>
            </a:pPr>
            <a:fld id="{FF7A5036-4147-4A62-B813-7BCB560D3D5C}" type="slidenum">
              <a:rPr lang="en-US"/>
              <a:pPr>
                <a:defRPr/>
              </a:pPr>
              <a:t>‹#›</a:t>
            </a:fld>
            <a:endParaRPr lang="en-US" dirty="0"/>
          </a:p>
          <a:p>
            <a:pPr>
              <a:defRPr/>
            </a:pPr>
            <a:endParaRPr lang="en-US" dirty="0"/>
          </a:p>
        </p:txBody>
      </p:sp>
    </p:spTree>
    <p:extLst>
      <p:ext uri="{BB962C8B-B14F-4D97-AF65-F5344CB8AC3E}">
        <p14:creationId xmlns:p14="http://schemas.microsoft.com/office/powerpoint/2010/main" val="240170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2" y="762002"/>
            <a:ext cx="6457949" cy="1303867"/>
          </a:xfrm>
        </p:spPr>
        <p:txBody>
          <a:bodyPr/>
          <a:lstStyle/>
          <a:p>
            <a:r>
              <a:rPr lang="en-US"/>
              <a:t>Click to edit Master title style</a:t>
            </a:r>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514349" y="2904565"/>
            <a:ext cx="2592324" cy="3314132"/>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275144" y="2904067"/>
            <a:ext cx="2592324" cy="3314618"/>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6038851" y="2904565"/>
            <a:ext cx="2592324" cy="3314132"/>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 name="Date Placeholder 1">
            <a:extLst>
              <a:ext uri="{FF2B5EF4-FFF2-40B4-BE49-F238E27FC236}">
                <a16:creationId xmlns:a16="http://schemas.microsoft.com/office/drawing/2014/main" id="{A965929F-95BF-83AA-6BE3-84405975DFE0}"/>
              </a:ext>
            </a:extLst>
          </p:cNvPr>
          <p:cNvSpPr>
            <a:spLocks noGrp="1"/>
          </p:cNvSpPr>
          <p:nvPr>
            <p:ph type="dt" sz="half" idx="18"/>
          </p:nvPr>
        </p:nvSpPr>
        <p:spPr/>
        <p:txBody>
          <a:bodyPr/>
          <a:lstStyle>
            <a:lvl1pPr>
              <a:defRPr/>
            </a:lvl1pPr>
          </a:lstStyle>
          <a:p>
            <a:pPr>
              <a:defRPr/>
            </a:pPr>
            <a:fld id="{414167FC-309B-440D-B7FA-8DEF0599AB96}" type="datetime1">
              <a:rPr lang="en-US"/>
              <a:pPr>
                <a:defRPr/>
              </a:pPr>
              <a:t>10/13/2023</a:t>
            </a:fld>
            <a:endParaRPr lang="en-US" dirty="0"/>
          </a:p>
        </p:txBody>
      </p:sp>
      <p:sp>
        <p:nvSpPr>
          <p:cNvPr id="3" name="Slide Number Placeholder 2">
            <a:extLst>
              <a:ext uri="{FF2B5EF4-FFF2-40B4-BE49-F238E27FC236}">
                <a16:creationId xmlns:a16="http://schemas.microsoft.com/office/drawing/2014/main" id="{56EBF2CA-0DF9-0654-83C9-31DDCA1028A6}"/>
              </a:ext>
            </a:extLst>
          </p:cNvPr>
          <p:cNvSpPr>
            <a:spLocks noGrp="1"/>
          </p:cNvSpPr>
          <p:nvPr>
            <p:ph type="sldNum" sz="quarter" idx="19"/>
          </p:nvPr>
        </p:nvSpPr>
        <p:spPr/>
        <p:txBody>
          <a:bodyPr/>
          <a:lstStyle>
            <a:lvl1pPr>
              <a:defRPr/>
            </a:lvl1pPr>
          </a:lstStyle>
          <a:p>
            <a:pPr>
              <a:defRPr/>
            </a:pPr>
            <a:fld id="{2150DF4F-C325-4611-908B-86E88FF4B18B}" type="slidenum">
              <a:rPr lang="en-US"/>
              <a:pPr>
                <a:defRPr/>
              </a:pPr>
              <a:t>‹#›</a:t>
            </a:fld>
            <a:endParaRPr lang="en-US" dirty="0"/>
          </a:p>
          <a:p>
            <a:pPr>
              <a:defRPr/>
            </a:pPr>
            <a:endParaRPr lang="en-US" dirty="0"/>
          </a:p>
        </p:txBody>
      </p:sp>
    </p:spTree>
    <p:extLst>
      <p:ext uri="{BB962C8B-B14F-4D97-AF65-F5344CB8AC3E}">
        <p14:creationId xmlns:p14="http://schemas.microsoft.com/office/powerpoint/2010/main" val="18726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4.pn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6.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3.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a:extLst>
              <a:ext uri="{FF2B5EF4-FFF2-40B4-BE49-F238E27FC236}">
                <a16:creationId xmlns:a16="http://schemas.microsoft.com/office/drawing/2014/main" id="{4DBD321C-8E4B-1623-0313-73D3CB2416F0}"/>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a:extLst>
              <a:ext uri="{FF2B5EF4-FFF2-40B4-BE49-F238E27FC236}">
                <a16:creationId xmlns:a16="http://schemas.microsoft.com/office/drawing/2014/main" id="{AA516780-C144-083A-642F-C5194032AD4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576513" y="6167438"/>
            <a:ext cx="39909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7A7B4665-E880-4C22-ED32-09D02B8C60C7}"/>
              </a:ext>
            </a:extLst>
          </p:cNvPr>
          <p:cNvSpPr>
            <a:spLocks noGrp="1"/>
          </p:cNvSpPr>
          <p:nvPr>
            <p:ph type="title"/>
          </p:nvPr>
        </p:nvSpPr>
        <p:spPr>
          <a:xfrm>
            <a:off x="514350" y="628650"/>
            <a:ext cx="6457950" cy="695325"/>
          </a:xfrm>
          <a:prstGeom prst="rect">
            <a:avLst/>
          </a:prstGeom>
        </p:spPr>
        <p:txBody>
          <a:bodyPr vert="horz" lIns="91440" tIns="45720" rIns="91440" bIns="45720" rtlCol="0" anchor="t">
            <a:normAutofit/>
          </a:bodyPr>
          <a:lstStyle/>
          <a:p>
            <a:r>
              <a:rPr lang="en-US"/>
              <a:t>Click to edit Master title style</a:t>
            </a:r>
          </a:p>
        </p:txBody>
      </p:sp>
      <p:sp>
        <p:nvSpPr>
          <p:cNvPr id="1029" name="Text Placeholder 2">
            <a:extLst>
              <a:ext uri="{FF2B5EF4-FFF2-40B4-BE49-F238E27FC236}">
                <a16:creationId xmlns:a16="http://schemas.microsoft.com/office/drawing/2014/main" id="{7FC567AB-3819-BE84-D3C1-A0B42B05938D}"/>
              </a:ext>
            </a:extLst>
          </p:cNvPr>
          <p:cNvSpPr>
            <a:spLocks noGrp="1" noChangeArrowheads="1"/>
          </p:cNvSpPr>
          <p:nvPr>
            <p:ph type="body" idx="1"/>
          </p:nvPr>
        </p:nvSpPr>
        <p:spPr bwMode="auto">
          <a:xfrm>
            <a:off x="514350" y="1771650"/>
            <a:ext cx="81153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672C8A-86B9-0566-861D-A92DF71A549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solidFill>
                <a:latin typeface="Calibri" panose="020F0502020204030204" pitchFamily="34" charset="0"/>
                <a:cs typeface="Calibri" panose="020F0502020204030204" pitchFamily="34" charset="0"/>
              </a:defRPr>
            </a:lvl1pPr>
          </a:lstStyle>
          <a:p>
            <a:pPr>
              <a:defRPr/>
            </a:pPr>
            <a:fld id="{AAC88FED-DA59-4D7F-93A3-CB7F0F10C595}" type="datetime1">
              <a:rPr lang="en-US"/>
              <a:pPr>
                <a:defRPr/>
              </a:pPr>
              <a:t>10/13/2023</a:t>
            </a:fld>
            <a:endParaRPr lang="en-US" dirty="0"/>
          </a:p>
        </p:txBody>
      </p:sp>
      <p:sp>
        <p:nvSpPr>
          <p:cNvPr id="6" name="Slide Number Placeholder 5">
            <a:extLst>
              <a:ext uri="{FF2B5EF4-FFF2-40B4-BE49-F238E27FC236}">
                <a16:creationId xmlns:a16="http://schemas.microsoft.com/office/drawing/2014/main" id="{79636CCC-43F8-5C2D-2778-A90955E9B6B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b="1">
                <a:solidFill>
                  <a:schemeClr val="tx1"/>
                </a:solidFill>
                <a:latin typeface="Calibri" panose="020F0502020204030204" pitchFamily="34" charset="0"/>
                <a:cs typeface="Calibri" panose="020F0502020204030204" pitchFamily="34" charset="0"/>
              </a:defRPr>
            </a:lvl1pPr>
          </a:lstStyle>
          <a:p>
            <a:pPr>
              <a:defRPr/>
            </a:pPr>
            <a:fld id="{F8970282-512E-4E92-BE84-2A1FE23D94E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Lst>
  <p:hf hdr="0" ftr="0" dt="0"/>
  <p:txStyles>
    <p:titleStyle>
      <a:lvl1pPr algn="l" defTabSz="685800" rtl="0" eaLnBrk="0" fontAlgn="base" hangingPunct="0">
        <a:lnSpc>
          <a:spcPct val="90000"/>
        </a:lnSpc>
        <a:spcBef>
          <a:spcPct val="0"/>
        </a:spcBef>
        <a:spcAft>
          <a:spcPct val="0"/>
        </a:spcAft>
        <a:defRPr sz="3000" kern="1200" cap="all">
          <a:solidFill>
            <a:srgbClr val="343434"/>
          </a:solidFill>
          <a:latin typeface="Calibri" panose="020F0502020204030204" pitchFamily="34" charset="0"/>
          <a:ea typeface="+mj-ea"/>
          <a:cs typeface="Calibri" panose="020F0502020204030204" pitchFamily="34" charset="0"/>
        </a:defRPr>
      </a:lvl1pPr>
      <a:lvl2pPr algn="l" defTabSz="685800" rtl="0" eaLnBrk="0" fontAlgn="base" hangingPunct="0">
        <a:lnSpc>
          <a:spcPct val="90000"/>
        </a:lnSpc>
        <a:spcBef>
          <a:spcPct val="0"/>
        </a:spcBef>
        <a:spcAft>
          <a:spcPct val="0"/>
        </a:spcAft>
        <a:defRPr sz="3000">
          <a:solidFill>
            <a:srgbClr val="343434"/>
          </a:solidFill>
          <a:latin typeface="Calibri" panose="020F0502020204030204" pitchFamily="34" charset="0"/>
          <a:cs typeface="Calibri" panose="020F0502020204030204" pitchFamily="34" charset="0"/>
        </a:defRPr>
      </a:lvl2pPr>
      <a:lvl3pPr algn="l" defTabSz="685800" rtl="0" eaLnBrk="0" fontAlgn="base" hangingPunct="0">
        <a:lnSpc>
          <a:spcPct val="90000"/>
        </a:lnSpc>
        <a:spcBef>
          <a:spcPct val="0"/>
        </a:spcBef>
        <a:spcAft>
          <a:spcPct val="0"/>
        </a:spcAft>
        <a:defRPr sz="3000">
          <a:solidFill>
            <a:srgbClr val="343434"/>
          </a:solidFill>
          <a:latin typeface="Calibri" panose="020F0502020204030204" pitchFamily="34" charset="0"/>
          <a:cs typeface="Calibri" panose="020F0502020204030204" pitchFamily="34" charset="0"/>
        </a:defRPr>
      </a:lvl3pPr>
      <a:lvl4pPr algn="l" defTabSz="685800" rtl="0" eaLnBrk="0" fontAlgn="base" hangingPunct="0">
        <a:lnSpc>
          <a:spcPct val="90000"/>
        </a:lnSpc>
        <a:spcBef>
          <a:spcPct val="0"/>
        </a:spcBef>
        <a:spcAft>
          <a:spcPct val="0"/>
        </a:spcAft>
        <a:defRPr sz="3000">
          <a:solidFill>
            <a:srgbClr val="343434"/>
          </a:solidFill>
          <a:latin typeface="Calibri" panose="020F0502020204030204" pitchFamily="34" charset="0"/>
          <a:cs typeface="Calibri" panose="020F0502020204030204" pitchFamily="34" charset="0"/>
        </a:defRPr>
      </a:lvl4pPr>
      <a:lvl5pPr algn="l" defTabSz="685800" rtl="0" eaLnBrk="0" fontAlgn="base" hangingPunct="0">
        <a:lnSpc>
          <a:spcPct val="90000"/>
        </a:lnSpc>
        <a:spcBef>
          <a:spcPct val="0"/>
        </a:spcBef>
        <a:spcAft>
          <a:spcPct val="0"/>
        </a:spcAft>
        <a:defRPr sz="3000">
          <a:solidFill>
            <a:srgbClr val="343434"/>
          </a:solidFill>
          <a:latin typeface="Calibri" panose="020F0502020204030204" pitchFamily="34" charset="0"/>
          <a:cs typeface="Calibri" panose="020F0502020204030204" pitchFamily="34" charset="0"/>
        </a:defRPr>
      </a:lvl5pPr>
      <a:lvl6pPr marL="457200" algn="l" defTabSz="685800" rtl="0" fontAlgn="base">
        <a:lnSpc>
          <a:spcPct val="90000"/>
        </a:lnSpc>
        <a:spcBef>
          <a:spcPct val="0"/>
        </a:spcBef>
        <a:spcAft>
          <a:spcPct val="0"/>
        </a:spcAft>
        <a:defRPr sz="3000">
          <a:solidFill>
            <a:srgbClr val="343434"/>
          </a:solidFill>
          <a:latin typeface="Calibri" panose="020F0502020204030204" pitchFamily="34" charset="0"/>
          <a:cs typeface="Calibri" panose="020F0502020204030204" pitchFamily="34" charset="0"/>
        </a:defRPr>
      </a:lvl6pPr>
      <a:lvl7pPr marL="914400" algn="l" defTabSz="685800" rtl="0" fontAlgn="base">
        <a:lnSpc>
          <a:spcPct val="90000"/>
        </a:lnSpc>
        <a:spcBef>
          <a:spcPct val="0"/>
        </a:spcBef>
        <a:spcAft>
          <a:spcPct val="0"/>
        </a:spcAft>
        <a:defRPr sz="3000">
          <a:solidFill>
            <a:srgbClr val="343434"/>
          </a:solidFill>
          <a:latin typeface="Calibri" panose="020F0502020204030204" pitchFamily="34" charset="0"/>
          <a:cs typeface="Calibri" panose="020F0502020204030204" pitchFamily="34" charset="0"/>
        </a:defRPr>
      </a:lvl7pPr>
      <a:lvl8pPr marL="1371600" algn="l" defTabSz="685800" rtl="0" fontAlgn="base">
        <a:lnSpc>
          <a:spcPct val="90000"/>
        </a:lnSpc>
        <a:spcBef>
          <a:spcPct val="0"/>
        </a:spcBef>
        <a:spcAft>
          <a:spcPct val="0"/>
        </a:spcAft>
        <a:defRPr sz="3000">
          <a:solidFill>
            <a:srgbClr val="343434"/>
          </a:solidFill>
          <a:latin typeface="Calibri" panose="020F0502020204030204" pitchFamily="34" charset="0"/>
          <a:cs typeface="Calibri" panose="020F0502020204030204" pitchFamily="34" charset="0"/>
        </a:defRPr>
      </a:lvl8pPr>
      <a:lvl9pPr marL="1828800" algn="l" defTabSz="685800" rtl="0" fontAlgn="base">
        <a:lnSpc>
          <a:spcPct val="90000"/>
        </a:lnSpc>
        <a:spcBef>
          <a:spcPct val="0"/>
        </a:spcBef>
        <a:spcAft>
          <a:spcPct val="0"/>
        </a:spcAft>
        <a:defRPr sz="3000">
          <a:solidFill>
            <a:srgbClr val="343434"/>
          </a:solidFill>
          <a:latin typeface="Calibri" panose="020F0502020204030204" pitchFamily="34" charset="0"/>
          <a:cs typeface="Calibri" panose="020F0502020204030204" pitchFamily="34" charset="0"/>
        </a:defRPr>
      </a:lvl9pPr>
    </p:titleStyle>
    <p:bodyStyle>
      <a:lvl1pPr marL="171450" indent="-171450" algn="l" defTabSz="685800" rtl="0" eaLnBrk="0" fontAlgn="base" hangingPunct="0">
        <a:lnSpc>
          <a:spcPct val="90000"/>
        </a:lnSpc>
        <a:spcBef>
          <a:spcPts val="750"/>
        </a:spcBef>
        <a:spcAft>
          <a:spcPct val="0"/>
        </a:spcAft>
        <a:buClr>
          <a:srgbClr val="A51E36"/>
        </a:buClr>
        <a:buSzPct val="125000"/>
        <a:buFont typeface="Arial" panose="020B0604020202020204" pitchFamily="34" charset="0"/>
        <a:buChar char="•"/>
        <a:defRPr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0" fontAlgn="base" hangingPunct="0">
        <a:lnSpc>
          <a:spcPct val="90000"/>
        </a:lnSpc>
        <a:spcBef>
          <a:spcPts val="375"/>
        </a:spcBef>
        <a:spcAft>
          <a:spcPct val="0"/>
        </a:spcAft>
        <a:buClr>
          <a:srgbClr val="A51E36"/>
        </a:buClr>
        <a:buSzPct val="125000"/>
        <a:buFont typeface="Arial" panose="020B0604020202020204" pitchFamily="34" charset="0"/>
        <a:buChar char="•"/>
        <a:defRPr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0" fontAlgn="base" hangingPunct="0">
        <a:lnSpc>
          <a:spcPct val="90000"/>
        </a:lnSpc>
        <a:spcBef>
          <a:spcPts val="375"/>
        </a:spcBef>
        <a:spcAft>
          <a:spcPct val="0"/>
        </a:spcAft>
        <a:buClr>
          <a:srgbClr val="A51E36"/>
        </a:buClr>
        <a:buSzPct val="125000"/>
        <a:buFont typeface="Arial" panose="020B0604020202020204" pitchFamily="34" charset="0"/>
        <a:buChar char="•"/>
        <a:defRPr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0" fontAlgn="base" hangingPunct="0">
        <a:lnSpc>
          <a:spcPct val="90000"/>
        </a:lnSpc>
        <a:spcBef>
          <a:spcPts val="375"/>
        </a:spcBef>
        <a:spcAft>
          <a:spcPct val="0"/>
        </a:spcAft>
        <a:buClr>
          <a:srgbClr val="A51E36"/>
        </a:buClr>
        <a:buSzPct val="125000"/>
        <a:buFont typeface="Arial" panose="020B0604020202020204" pitchFamily="34" charset="0"/>
        <a:buChar char="•"/>
        <a:defRPr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0" fontAlgn="base" hangingPunct="0">
        <a:lnSpc>
          <a:spcPct val="90000"/>
        </a:lnSpc>
        <a:spcBef>
          <a:spcPts val="375"/>
        </a:spcBef>
        <a:spcAft>
          <a:spcPct val="0"/>
        </a:spcAft>
        <a:buClr>
          <a:srgbClr val="A51E36"/>
        </a:buClr>
        <a:buSzPct val="125000"/>
        <a:buFont typeface="Arial" panose="020B0604020202020204" pitchFamily="34" charset="0"/>
        <a:buChar char="•"/>
        <a:defRPr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D0D0D"/>
        </a:solidFill>
        <a:effectLst/>
      </p:bgPr>
    </p:bg>
    <p:spTree>
      <p:nvGrpSpPr>
        <p:cNvPr id="1" name=""/>
        <p:cNvGrpSpPr/>
        <p:nvPr/>
      </p:nvGrpSpPr>
      <p:grpSpPr>
        <a:xfrm>
          <a:off x="0" y="0"/>
          <a:ext cx="0" cy="0"/>
          <a:chOff x="0" y="0"/>
          <a:chExt cx="0" cy="0"/>
        </a:xfrm>
      </p:grpSpPr>
      <p:pic>
        <p:nvPicPr>
          <p:cNvPr id="2050" name="Picture 4">
            <a:extLst>
              <a:ext uri="{FF2B5EF4-FFF2-40B4-BE49-F238E27FC236}">
                <a16:creationId xmlns:a16="http://schemas.microsoft.com/office/drawing/2014/main" id="{1E13B0A4-045F-C7AB-79EF-0E46F6748D7A}"/>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64EAF77D-0A4A-07C2-8FDC-284A97F07986}"/>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4FAA4E5D-3381-F02B-87B6-E2D2F4DD77FC}"/>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B423B24-C5B6-93E9-ED67-3A66BA4E744A}"/>
              </a:ext>
            </a:extLst>
          </p:cNvPr>
          <p:cNvSpPr>
            <a:spLocks noGrp="1"/>
          </p:cNvSpPr>
          <p:nvPr>
            <p:ph type="sldNum" sz="quarter" idx="4"/>
          </p:nvPr>
        </p:nvSpPr>
        <p:spPr>
          <a:xfrm>
            <a:off x="8515350" y="6361113"/>
            <a:ext cx="628650" cy="360362"/>
          </a:xfrm>
          <a:prstGeom prst="rect">
            <a:avLst/>
          </a:prstGeom>
          <a:solidFill>
            <a:schemeClr val="tx1">
              <a:lumMod val="85000"/>
              <a:lumOff val="15000"/>
            </a:schemeClr>
          </a:solidFill>
        </p:spPr>
        <p:txBody>
          <a:bodyPr vert="horz" lIns="91440" tIns="45720" rIns="91440" bIns="45720" rtlCol="0" anchor="ctr"/>
          <a:lstStyle>
            <a:lvl1pPr algn="ctr" eaLnBrk="1" fontAlgn="auto" hangingPunct="1">
              <a:spcBef>
                <a:spcPts val="0"/>
              </a:spcBef>
              <a:spcAft>
                <a:spcPts val="0"/>
              </a:spcAft>
              <a:defRPr sz="900">
                <a:solidFill>
                  <a:schemeClr val="bg1"/>
                </a:solidFill>
                <a:latin typeface="+mn-lt"/>
              </a:defRPr>
            </a:lvl1pPr>
          </a:lstStyle>
          <a:p>
            <a:pPr>
              <a:defRPr/>
            </a:pPr>
            <a:r>
              <a:rPr lang="en-US" dirty="0"/>
              <a:t>PAGE </a:t>
            </a:r>
            <a:fld id="{06B59CCE-453A-4619-BA0B-623C4DB17CCF}" type="slidenum">
              <a:rPr lang="en-US" smtClean="0"/>
              <a:pPr>
                <a:defRPr/>
              </a:pPr>
              <a:t>‹#›</a:t>
            </a:fld>
            <a:endParaRPr lang="en-US" dirty="0"/>
          </a:p>
        </p:txBody>
      </p:sp>
      <p:sp>
        <p:nvSpPr>
          <p:cNvPr id="7" name="Rectangle 6">
            <a:extLst>
              <a:ext uri="{FF2B5EF4-FFF2-40B4-BE49-F238E27FC236}">
                <a16:creationId xmlns:a16="http://schemas.microsoft.com/office/drawing/2014/main" id="{09C2A5F0-632F-E882-64E7-83E0D8570D2E}"/>
              </a:ext>
            </a:extLst>
          </p:cNvPr>
          <p:cNvSpPr/>
          <p:nvPr userDrawn="1"/>
        </p:nvSpPr>
        <p:spPr>
          <a:xfrm>
            <a:off x="0" y="6721475"/>
            <a:ext cx="9144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8" name="Rectangle 7">
            <a:extLst>
              <a:ext uri="{FF2B5EF4-FFF2-40B4-BE49-F238E27FC236}">
                <a16:creationId xmlns:a16="http://schemas.microsoft.com/office/drawing/2014/main" id="{ABA401C3-A570-1BE3-FC12-C651C53CE5F9}"/>
              </a:ext>
            </a:extLst>
          </p:cNvPr>
          <p:cNvSpPr/>
          <p:nvPr userDrawn="1"/>
        </p:nvSpPr>
        <p:spPr>
          <a:xfrm>
            <a:off x="8515350" y="6721475"/>
            <a:ext cx="62865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2056" name="Picture 8">
            <a:extLst>
              <a:ext uri="{FF2B5EF4-FFF2-40B4-BE49-F238E27FC236}">
                <a16:creationId xmlns:a16="http://schemas.microsoft.com/office/drawing/2014/main" id="{A021F4B2-A79C-AECA-D36C-7151BF69EC95}"/>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6721475"/>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6">
            <a:extLst>
              <a:ext uri="{FF2B5EF4-FFF2-40B4-BE49-F238E27FC236}">
                <a16:creationId xmlns:a16="http://schemas.microsoft.com/office/drawing/2014/main" id="{B98BE769-9757-969B-8B3B-3055DF732B39}"/>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008313" y="6311900"/>
            <a:ext cx="26717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377" r:id="rId5"/>
    <p:sldLayoutId id="2147484378" r:id="rId6"/>
    <p:sldLayoutId id="2147484405" r:id="rId7"/>
    <p:sldLayoutId id="2147484379" r:id="rId8"/>
    <p:sldLayoutId id="2147484380" r:id="rId9"/>
    <p:sldLayoutId id="2147484406" r:id="rId10"/>
    <p:sldLayoutId id="2147484381" r:id="rId11"/>
    <p:sldLayoutId id="2147484382" r:id="rId12"/>
    <p:sldLayoutId id="2147484383" r:id="rId13"/>
    <p:sldLayoutId id="2147484384" r:id="rId14"/>
    <p:sldLayoutId id="2147484407" r:id="rId15"/>
  </p:sldLayoutIdLst>
  <p:hf hdr="0" ftr="0" dt="0"/>
  <p:txStyles>
    <p:titleStyle>
      <a:lvl1pPr algn="l" defTabSz="685800" rtl="0" eaLnBrk="0" fontAlgn="base" hangingPunct="0">
        <a:lnSpc>
          <a:spcPct val="90000"/>
        </a:lnSpc>
        <a:spcBef>
          <a:spcPct val="0"/>
        </a:spcBef>
        <a:spcAft>
          <a:spcPct val="0"/>
        </a:spcAft>
        <a:defRPr sz="3300" kern="1200">
          <a:solidFill>
            <a:schemeClr val="bg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bg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bg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bg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bg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bg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bg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bg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bg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Clr>
          <a:schemeClr val="accent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panose="05000000000000000000" pitchFamily="2" charset="2"/>
        <a:buChar char="§"/>
        <a:defRPr kern="1200">
          <a:solidFill>
            <a:schemeClr val="bg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panose="05000000000000000000" pitchFamily="2" charset="2"/>
        <a:buChar char="§"/>
        <a:defRPr sz="1300" kern="1200">
          <a:solidFill>
            <a:schemeClr val="bg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panose="05000000000000000000" pitchFamily="2" charset="2"/>
        <a:buChar char="§"/>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408" r:id="rId4"/>
    <p:sldLayoutId id="2147484409" r:id="rId5"/>
    <p:sldLayoutId id="2147484410" r:id="rId6"/>
    <p:sldLayoutId id="2147484411" r:id="rId7"/>
    <p:sldLayoutId id="2147484388" r:id="rId8"/>
    <p:sldLayoutId id="2147484412" r:id="rId9"/>
    <p:sldLayoutId id="2147484413" r:id="rId10"/>
    <p:sldLayoutId id="2147484414" r:id="rId11"/>
    <p:sldLayoutId id="2147484415" r:id="rId12"/>
    <p:sldLayoutId id="2147484389" r:id="rId13"/>
    <p:sldLayoutId id="2147484390" r:id="rId14"/>
    <p:sldLayoutId id="2147484416" r:id="rId15"/>
    <p:sldLayoutId id="2147484417" r:id="rId16"/>
    <p:sldLayoutId id="2147484418" r:id="rId17"/>
    <p:sldLayoutId id="2147484419" r:id="rId18"/>
    <p:sldLayoutId id="2147484420" r:id="rId19"/>
    <p:sldLayoutId id="2147484421" r:id="rId20"/>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Arial Unicode M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Arial Unicode MS"/>
          <a:cs typeface="Arial Unicode MS"/>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Arial Unicode MS"/>
          <a:cs typeface="Arial Unicode MS"/>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Arial Unicode MS"/>
          <a:cs typeface="Arial Unicode MS"/>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Arial Unicode MS"/>
          <a:cs typeface="Arial Unicode MS"/>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Arial Unicode MS"/>
          <a:cs typeface="Arial Unicode MS"/>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Arial Unicode MS"/>
          <a:cs typeface="Arial Unicode MS"/>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Arial Unicode MS"/>
          <a:cs typeface="Arial Unicode MS"/>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Arial Unicode MS"/>
          <a:cs typeface="Arial Unicode MS"/>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Arial Unicode M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Unicode M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Arial Unicode M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Unicode M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Unicode M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811C87A3-723B-82C7-D09F-2FF3FA647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735013"/>
            <a:ext cx="2803525"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x_Picture 6" descr="A picture containing logo&#10;&#10;Description automatically generated">
            <a:extLst>
              <a:ext uri="{FF2B5EF4-FFF2-40B4-BE49-F238E27FC236}">
                <a16:creationId xmlns:a16="http://schemas.microsoft.com/office/drawing/2014/main" id="{E684E131-8B88-B521-2290-3D5CF2C4E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0" y="6045200"/>
            <a:ext cx="1362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36A695C-6FD1-6026-9782-C258FECFE687}"/>
              </a:ext>
            </a:extLst>
          </p:cNvPr>
          <p:cNvSpPr txBox="1"/>
          <p:nvPr/>
        </p:nvSpPr>
        <p:spPr>
          <a:xfrm>
            <a:off x="436563" y="1998663"/>
            <a:ext cx="8270875" cy="3738562"/>
          </a:xfrm>
          <a:prstGeom prst="rect">
            <a:avLst/>
          </a:prstGeom>
          <a:noFill/>
        </p:spPr>
        <p:txBody>
          <a:bodyPr>
            <a:spAutoFit/>
          </a:bodyPr>
          <a:lstStyle/>
          <a:p>
            <a:pPr algn="ctr" eaLnBrk="1" fontAlgn="auto" hangingPunct="1">
              <a:lnSpc>
                <a:spcPct val="150000"/>
              </a:lnSpc>
              <a:spcBef>
                <a:spcPts val="0"/>
              </a:spcBef>
              <a:spcAft>
                <a:spcPts val="1200"/>
              </a:spcAft>
              <a:defRPr/>
            </a:pPr>
            <a:r>
              <a:rPr lang="en-US" sz="2000" cap="all" dirty="0">
                <a:latin typeface="+mn-lt"/>
                <a:ea typeface="Calibri" panose="020F0502020204030204" pitchFamily="34" charset="0"/>
              </a:rPr>
              <a:t>RFP #MDOT-AC-2023</a:t>
            </a:r>
          </a:p>
          <a:p>
            <a:pPr algn="ctr" eaLnBrk="1" fontAlgn="auto" hangingPunct="1">
              <a:lnSpc>
                <a:spcPct val="150000"/>
              </a:lnSpc>
              <a:spcBef>
                <a:spcPts val="0"/>
              </a:spcBef>
              <a:spcAft>
                <a:spcPts val="1200"/>
              </a:spcAft>
              <a:defRPr/>
            </a:pPr>
            <a:r>
              <a:rPr lang="en-US" sz="2000" cap="all" dirty="0">
                <a:latin typeface="+mn-lt"/>
                <a:ea typeface="Calibri" panose="020F0502020204030204" pitchFamily="34" charset="0"/>
              </a:rPr>
              <a:t>for the Non-Exclusive Right to </a:t>
            </a:r>
            <a:br>
              <a:rPr lang="en-US" sz="2000" cap="all" dirty="0">
                <a:latin typeface="+mn-lt"/>
                <a:ea typeface="Calibri" panose="020F0502020204030204" pitchFamily="34" charset="0"/>
              </a:rPr>
            </a:br>
            <a:r>
              <a:rPr lang="en-US" sz="2000" cap="all" dirty="0">
                <a:latin typeface="+mn-lt"/>
                <a:ea typeface="Calibri" panose="020F0502020204030204" pitchFamily="34" charset="0"/>
              </a:rPr>
              <a:t>Redevelop, Renovate, Lease &amp; Manage </a:t>
            </a:r>
            <a:br>
              <a:rPr lang="en-US" sz="2000" cap="all" dirty="0">
                <a:latin typeface="+mn-lt"/>
                <a:ea typeface="Calibri" panose="020F0502020204030204" pitchFamily="34" charset="0"/>
              </a:rPr>
            </a:br>
            <a:r>
              <a:rPr lang="en-US" sz="2000" cap="all" dirty="0">
                <a:latin typeface="+mn-lt"/>
                <a:ea typeface="Calibri" panose="020F0502020204030204" pitchFamily="34" charset="0"/>
              </a:rPr>
              <a:t>the Retail, Restaurant &amp; Commercial Services</a:t>
            </a:r>
          </a:p>
          <a:p>
            <a:pPr algn="ctr" eaLnBrk="1" fontAlgn="auto" hangingPunct="1">
              <a:lnSpc>
                <a:spcPct val="150000"/>
              </a:lnSpc>
              <a:spcBef>
                <a:spcPts val="0"/>
              </a:spcBef>
              <a:spcAft>
                <a:spcPts val="1200"/>
              </a:spcAft>
              <a:defRPr/>
            </a:pPr>
            <a:r>
              <a:rPr lang="en-US" sz="2000" dirty="0">
                <a:latin typeface="+mn-lt"/>
                <a:ea typeface="Arial Unicode MS"/>
              </a:rPr>
              <a:t>AT</a:t>
            </a:r>
            <a:endParaRPr lang="en-US" sz="2000" dirty="0">
              <a:latin typeface="+mn-lt"/>
              <a:ea typeface="Calibri" panose="020F0502020204030204" pitchFamily="34" charset="0"/>
            </a:endParaRPr>
          </a:p>
          <a:p>
            <a:pPr algn="ctr" eaLnBrk="1" fontAlgn="auto" hangingPunct="1">
              <a:lnSpc>
                <a:spcPct val="150000"/>
              </a:lnSpc>
              <a:spcBef>
                <a:spcPts val="0"/>
              </a:spcBef>
              <a:spcAft>
                <a:spcPts val="0"/>
              </a:spcAft>
              <a:defRPr/>
            </a:pPr>
            <a:r>
              <a:rPr lang="en-US" sz="2000" dirty="0">
                <a:latin typeface="+mn-lt"/>
                <a:ea typeface="Arial Unicode MS"/>
              </a:rPr>
              <a:t>BALTIMORE/WASHINGTON INTERNATIONAL </a:t>
            </a:r>
            <a:endParaRPr lang="en-US" sz="2000" dirty="0">
              <a:latin typeface="+mn-lt"/>
              <a:ea typeface="Calibri" panose="020F0502020204030204" pitchFamily="34" charset="0"/>
            </a:endParaRPr>
          </a:p>
          <a:p>
            <a:pPr algn="ctr" eaLnBrk="1" fontAlgn="auto" hangingPunct="1">
              <a:lnSpc>
                <a:spcPct val="150000"/>
              </a:lnSpc>
              <a:spcBef>
                <a:spcPts val="0"/>
              </a:spcBef>
              <a:spcAft>
                <a:spcPts val="0"/>
              </a:spcAft>
              <a:defRPr/>
            </a:pPr>
            <a:r>
              <a:rPr lang="en-US" sz="2000" dirty="0">
                <a:latin typeface="+mn-lt"/>
                <a:ea typeface="Arial Unicode MS"/>
              </a:rPr>
              <a:t>THURGOOD MARSHALL AIRPORT</a:t>
            </a:r>
            <a:endParaRPr lang="en-US" sz="2000" dirty="0">
              <a:latin typeface="+mn-lt"/>
              <a:ea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lide Number Placeholder 2">
            <a:extLst>
              <a:ext uri="{FF2B5EF4-FFF2-40B4-BE49-F238E27FC236}">
                <a16:creationId xmlns:a16="http://schemas.microsoft.com/office/drawing/2014/main" id="{957B494B-A679-9167-8A53-540A07126891}"/>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ts val="600"/>
              </a:spcAft>
            </a:pPr>
            <a:fld id="{95E60BFE-5DA2-4F95-8A95-350C6EA236C6}" type="slidenum">
              <a:rPr lang="en-US" altLang="en-US" smtClean="0"/>
              <a:pPr fontAlgn="base">
                <a:spcBef>
                  <a:spcPct val="0"/>
                </a:spcBef>
                <a:spcAft>
                  <a:spcPts val="600"/>
                </a:spcAft>
              </a:pPr>
              <a:t>9</a:t>
            </a:fld>
            <a:endParaRPr lang="en-US" altLang="en-US" dirty="0"/>
          </a:p>
        </p:txBody>
      </p:sp>
      <p:sp>
        <p:nvSpPr>
          <p:cNvPr id="32" name="TextBox 31">
            <a:extLst>
              <a:ext uri="{FF2B5EF4-FFF2-40B4-BE49-F238E27FC236}">
                <a16:creationId xmlns:a16="http://schemas.microsoft.com/office/drawing/2014/main" id="{574E8B2F-BEA4-3610-3235-017A44F366B3}"/>
              </a:ext>
            </a:extLst>
          </p:cNvPr>
          <p:cNvSpPr txBox="1"/>
          <p:nvPr/>
        </p:nvSpPr>
        <p:spPr>
          <a:xfrm>
            <a:off x="263979" y="1371600"/>
            <a:ext cx="8477250" cy="4430444"/>
          </a:xfrm>
          <a:prstGeom prst="rect">
            <a:avLst/>
          </a:prstGeom>
          <a:noFill/>
        </p:spPr>
        <p:txBody>
          <a:bodyPr wrap="square">
            <a:spAutoFit/>
          </a:bodyPr>
          <a:lstStyle/>
          <a:p>
            <a:pPr algn="just" eaLnBrk="1" fontAlgn="auto" hangingPunct="1">
              <a:lnSpc>
                <a:spcPct val="150000"/>
              </a:lnSpc>
              <a:spcBef>
                <a:spcPts val="600"/>
              </a:spcBef>
              <a:spcAft>
                <a:spcPts val="600"/>
              </a:spcAft>
              <a:defRPr/>
            </a:pPr>
            <a:r>
              <a:rPr lang="en-US" sz="2000" dirty="0">
                <a:solidFill>
                  <a:srgbClr val="C00000"/>
                </a:solidFill>
                <a:latin typeface="+mj-lt"/>
              </a:rPr>
              <a:t>SOLICITATION SCHEDULE</a:t>
            </a:r>
          </a:p>
          <a:p>
            <a:pPr algn="just" eaLnBrk="1" fontAlgn="auto" hangingPunct="1">
              <a:lnSpc>
                <a:spcPct val="150000"/>
              </a:lnSpc>
              <a:spcBef>
                <a:spcPts val="600"/>
              </a:spcBef>
              <a:spcAft>
                <a:spcPts val="600"/>
              </a:spcAft>
              <a:defRPr/>
            </a:pPr>
            <a:r>
              <a:rPr lang="en-US" sz="2000" dirty="0">
                <a:latin typeface="+mn-lt"/>
                <a:ea typeface="Arial Nova" panose="020B0504020202020204" pitchFamily="34" charset="0"/>
                <a:cs typeface="Arial Nova" panose="020B0504020202020204" pitchFamily="34" charset="0"/>
              </a:rPr>
              <a:t>MDOT has established the following tentative schedule for the submission of Proposals, evaluation, selection, and contract award under this RFP:  </a:t>
            </a:r>
          </a:p>
          <a:p>
            <a:pPr marL="457200" indent="-457200" algn="just" eaLnBrk="1" fontAlgn="auto" hangingPunct="1">
              <a:lnSpc>
                <a:spcPct val="150000"/>
              </a:lnSpc>
              <a:spcBef>
                <a:spcPts val="600"/>
              </a:spcBef>
              <a:spcAft>
                <a:spcPts val="600"/>
              </a:spcAft>
              <a:buAutoNum type="arabicPeriod"/>
              <a:defRPr/>
            </a:pPr>
            <a:r>
              <a:rPr lang="en-US" sz="2000" dirty="0">
                <a:latin typeface="+mn-lt"/>
                <a:ea typeface="Arial Unicode MS"/>
              </a:rPr>
              <a:t>September 18, 2023,</a:t>
            </a:r>
            <a:r>
              <a:rPr lang="en-US" sz="2000" dirty="0">
                <a:latin typeface="+mn-lt"/>
                <a:ea typeface="Calibri" panose="020F0502020204030204" pitchFamily="34" charset="0"/>
              </a:rPr>
              <a:t>	</a:t>
            </a:r>
            <a:r>
              <a:rPr lang="en-US" sz="2000" dirty="0">
                <a:latin typeface="+mn-lt"/>
                <a:ea typeface="Arial Unicode MS"/>
              </a:rPr>
              <a:t>Issuance of RFP</a:t>
            </a:r>
          </a:p>
          <a:p>
            <a:pPr marL="457200" indent="-457200" algn="just" eaLnBrk="1" fontAlgn="auto" hangingPunct="1">
              <a:lnSpc>
                <a:spcPct val="150000"/>
              </a:lnSpc>
              <a:spcBef>
                <a:spcPts val="600"/>
              </a:spcBef>
              <a:spcAft>
                <a:spcPts val="600"/>
              </a:spcAft>
              <a:buAutoNum type="arabicPeriod"/>
              <a:defRPr/>
            </a:pPr>
            <a:r>
              <a:rPr lang="en-US" sz="2000" dirty="0">
                <a:latin typeface="+mn-lt"/>
                <a:ea typeface="Arial Unicode MS"/>
              </a:rPr>
              <a:t>October 11, 2023,</a:t>
            </a:r>
            <a:r>
              <a:rPr lang="en-US" sz="2000" dirty="0">
                <a:latin typeface="+mn-lt"/>
                <a:ea typeface="Calibri" panose="020F0502020204030204" pitchFamily="34" charset="0"/>
              </a:rPr>
              <a:t>	</a:t>
            </a:r>
            <a:r>
              <a:rPr lang="en-US" sz="2000" dirty="0">
                <a:latin typeface="+mn-lt"/>
                <a:ea typeface="Arial Unicode MS"/>
              </a:rPr>
              <a:t>Pre-Proposal Conference </a:t>
            </a:r>
          </a:p>
          <a:p>
            <a:pPr marL="457200" indent="-457200" algn="just" eaLnBrk="1" fontAlgn="auto" hangingPunct="1">
              <a:lnSpc>
                <a:spcPct val="150000"/>
              </a:lnSpc>
              <a:spcBef>
                <a:spcPts val="600"/>
              </a:spcBef>
              <a:spcAft>
                <a:spcPts val="600"/>
              </a:spcAft>
              <a:buAutoNum type="arabicPeriod"/>
              <a:defRPr/>
            </a:pPr>
            <a:r>
              <a:rPr lang="en-US" sz="2000" dirty="0">
                <a:latin typeface="+mn-lt"/>
                <a:ea typeface="Arial Unicode MS"/>
              </a:rPr>
              <a:t>October 11, 2023,</a:t>
            </a:r>
            <a:r>
              <a:rPr lang="en-US" sz="2000" dirty="0">
                <a:latin typeface="+mn-lt"/>
                <a:ea typeface="Calibri" panose="020F0502020204030204" pitchFamily="34" charset="0"/>
              </a:rPr>
              <a:t>	</a:t>
            </a:r>
            <a:r>
              <a:rPr lang="en-US" sz="2000" dirty="0">
                <a:latin typeface="+mn-lt"/>
                <a:ea typeface="Arial Unicode MS"/>
              </a:rPr>
              <a:t>After Pre-Proposal Conference Mixer/Networking 						Session </a:t>
            </a:r>
          </a:p>
          <a:p>
            <a:pPr marL="914400" eaLnBrk="1" fontAlgn="auto" hangingPunct="1">
              <a:lnSpc>
                <a:spcPct val="150000"/>
              </a:lnSpc>
              <a:spcBef>
                <a:spcPts val="0"/>
              </a:spcBef>
              <a:spcAft>
                <a:spcPts val="0"/>
              </a:spcAft>
              <a:tabLst>
                <a:tab pos="1257300" algn="l"/>
                <a:tab pos="2971800" algn="l"/>
              </a:tabLst>
              <a:defRPr/>
            </a:pPr>
            <a:r>
              <a:rPr lang="en-US" sz="2000" dirty="0">
                <a:latin typeface="+mn-lt"/>
                <a:ea typeface="Calibri" panose="020F0502020204030204" pitchFamily="34" charset="0"/>
              </a:rPr>
              <a:t>                               </a:t>
            </a:r>
            <a:r>
              <a:rPr lang="en-US" sz="2000" dirty="0">
                <a:latin typeface="+mn-lt"/>
                <a:ea typeface="Arial Unicode MS"/>
              </a:rPr>
              <a:t>(1:00pm – 4:00pm Local Time)</a:t>
            </a:r>
            <a:endParaRPr lang="en-US" sz="2000" dirty="0">
              <a:latin typeface="+mn-lt"/>
              <a:ea typeface="Calibri" panose="020F0502020204030204" pitchFamily="34" charset="0"/>
            </a:endParaRPr>
          </a:p>
        </p:txBody>
      </p:sp>
      <p:sp>
        <p:nvSpPr>
          <p:cNvPr id="2" name="Title 1">
            <a:extLst>
              <a:ext uri="{FF2B5EF4-FFF2-40B4-BE49-F238E27FC236}">
                <a16:creationId xmlns:a16="http://schemas.microsoft.com/office/drawing/2014/main" id="{C3C8E884-0C28-A7C2-39D1-2FC82F7C19D7}"/>
              </a:ext>
            </a:extLst>
          </p:cNvPr>
          <p:cNvSpPr txBox="1">
            <a:spLocks/>
          </p:cNvSpPr>
          <p:nvPr/>
        </p:nvSpPr>
        <p:spPr>
          <a:xfrm>
            <a:off x="404813" y="604838"/>
            <a:ext cx="8477250" cy="7080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GENERAL INFORMATION</a:t>
            </a:r>
            <a:endParaRPr lang="en-US" sz="3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Slide Number Placeholder 4">
            <a:extLst>
              <a:ext uri="{FF2B5EF4-FFF2-40B4-BE49-F238E27FC236}">
                <a16:creationId xmlns:a16="http://schemas.microsoft.com/office/drawing/2014/main" id="{665943C6-E881-4FEB-874A-F17C221981B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6B7456F-744F-4785-AD6A-D76608C184F4}" type="slidenum">
              <a:rPr lang="en-US" altLang="en-US" smtClean="0"/>
              <a:pPr fontAlgn="base">
                <a:spcBef>
                  <a:spcPct val="0"/>
                </a:spcBef>
                <a:spcAft>
                  <a:spcPct val="0"/>
                </a:spcAft>
              </a:pPr>
              <a:t>10</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B435342A-91A0-B812-5849-0D7E7BB979F2}"/>
              </a:ext>
            </a:extLst>
          </p:cNvPr>
          <p:cNvSpPr txBox="1"/>
          <p:nvPr/>
        </p:nvSpPr>
        <p:spPr>
          <a:xfrm>
            <a:off x="270580" y="1608786"/>
            <a:ext cx="8745716" cy="4031873"/>
          </a:xfrm>
          <a:prstGeom prst="rect">
            <a:avLst/>
          </a:prstGeom>
          <a:noFill/>
        </p:spPr>
        <p:txBody>
          <a:bodyPr wrap="square">
            <a:spAutoFit/>
          </a:bodyPr>
          <a:lstStyle/>
          <a:p>
            <a:pPr eaLnBrk="1" fontAlgn="auto" hangingPunct="1">
              <a:spcBef>
                <a:spcPts val="0"/>
              </a:spcBef>
              <a:spcAft>
                <a:spcPts val="0"/>
              </a:spcAft>
              <a:defRPr/>
            </a:pPr>
            <a:r>
              <a:rPr lang="en-US" sz="1800" dirty="0">
                <a:solidFill>
                  <a:srgbClr val="C00000"/>
                </a:solidFill>
                <a:latin typeface="+mj-lt"/>
              </a:rPr>
              <a:t>SOLICITATION SCHEDULE (Continued)</a:t>
            </a:r>
          </a:p>
          <a:p>
            <a:pPr eaLnBrk="1" fontAlgn="auto" hangingPunct="1">
              <a:spcBef>
                <a:spcPts val="0"/>
              </a:spcBef>
              <a:spcAft>
                <a:spcPts val="0"/>
              </a:spcAft>
              <a:defRPr/>
            </a:pPr>
            <a:endParaRPr lang="en-US" dirty="0">
              <a:latin typeface="+mn-lt"/>
            </a:endParaRPr>
          </a:p>
          <a:p>
            <a:pPr eaLnBrk="1" fontAlgn="auto" hangingPunct="1">
              <a:spcBef>
                <a:spcPts val="0"/>
              </a:spcBef>
              <a:spcAft>
                <a:spcPts val="0"/>
              </a:spcAft>
              <a:defRPr/>
            </a:pPr>
            <a:r>
              <a:rPr lang="en-US" dirty="0">
                <a:latin typeface="+mn-lt"/>
              </a:rPr>
              <a:t>4</a:t>
            </a:r>
            <a:r>
              <a:rPr lang="en-US" sz="2000" dirty="0">
                <a:latin typeface="+mn-lt"/>
              </a:rPr>
              <a:t>.	October 12, 2023, 	Site Development Tour</a:t>
            </a:r>
          </a:p>
          <a:p>
            <a:pPr eaLnBrk="1" fontAlgn="auto" hangingPunct="1">
              <a:spcBef>
                <a:spcPts val="0"/>
              </a:spcBef>
              <a:spcAft>
                <a:spcPts val="0"/>
              </a:spcAft>
              <a:defRPr/>
            </a:pPr>
            <a:r>
              <a:rPr lang="en-US" sz="2000" dirty="0">
                <a:latin typeface="+mn-lt"/>
              </a:rPr>
              <a:t>					        (10:00am – 12:00pm Local Time</a:t>
            </a:r>
          </a:p>
          <a:p>
            <a:pPr eaLnBrk="1" fontAlgn="auto" hangingPunct="1">
              <a:spcBef>
                <a:spcPts val="0"/>
              </a:spcBef>
              <a:spcAft>
                <a:spcPts val="0"/>
              </a:spcAft>
              <a:defRPr/>
            </a:pPr>
            <a:endParaRPr lang="en-US" sz="2000" dirty="0">
              <a:latin typeface="+mn-lt"/>
            </a:endParaRPr>
          </a:p>
          <a:p>
            <a:pPr marL="342900" indent="-342900" eaLnBrk="1" fontAlgn="auto" hangingPunct="1">
              <a:spcBef>
                <a:spcPts val="0"/>
              </a:spcBef>
              <a:spcAft>
                <a:spcPts val="0"/>
              </a:spcAft>
              <a:buFontTx/>
              <a:buAutoNum type="arabicPeriod" startAt="5"/>
              <a:defRPr/>
            </a:pPr>
            <a:r>
              <a:rPr lang="en-US" sz="2000" dirty="0">
                <a:latin typeface="+mn-lt"/>
              </a:rPr>
              <a:t>October 19, 2023,  	Deadline to Submit Questions                                         				                        (by 12:00pm Local Time)</a:t>
            </a:r>
          </a:p>
          <a:p>
            <a:pPr marL="342900" indent="-342900" eaLnBrk="1" fontAlgn="auto" hangingPunct="1">
              <a:spcBef>
                <a:spcPts val="0"/>
              </a:spcBef>
              <a:spcAft>
                <a:spcPts val="0"/>
              </a:spcAft>
              <a:buFontTx/>
              <a:buAutoNum type="arabicPeriod" startAt="5"/>
              <a:defRPr/>
            </a:pPr>
            <a:endParaRPr lang="en-US" sz="2000" dirty="0">
              <a:latin typeface="+mn-lt"/>
            </a:endParaRPr>
          </a:p>
          <a:p>
            <a:pPr marL="342900" indent="-342900" eaLnBrk="1" fontAlgn="auto" hangingPunct="1">
              <a:spcBef>
                <a:spcPts val="0"/>
              </a:spcBef>
              <a:spcAft>
                <a:spcPts val="0"/>
              </a:spcAft>
              <a:buFontTx/>
              <a:buAutoNum type="arabicPeriod" startAt="6"/>
              <a:defRPr/>
            </a:pPr>
            <a:r>
              <a:rPr lang="en-US" sz="2000" dirty="0">
                <a:latin typeface="+mn-lt"/>
              </a:rPr>
              <a:t>December 4, 2023,	Submission of Proposals                                                 		 	                  		(by 2:00pm Local Time)  </a:t>
            </a:r>
          </a:p>
          <a:p>
            <a:pPr marL="342900" indent="-342900" eaLnBrk="1" fontAlgn="auto" hangingPunct="1">
              <a:spcBef>
                <a:spcPts val="0"/>
              </a:spcBef>
              <a:spcAft>
                <a:spcPts val="0"/>
              </a:spcAft>
              <a:buFontTx/>
              <a:buAutoNum type="arabicPeriod" startAt="6"/>
              <a:defRPr/>
            </a:pPr>
            <a:endParaRPr lang="en-US" sz="2000" dirty="0">
              <a:latin typeface="+mn-lt"/>
            </a:endParaRPr>
          </a:p>
          <a:p>
            <a:pPr eaLnBrk="1" fontAlgn="auto" hangingPunct="1">
              <a:spcBef>
                <a:spcPts val="0"/>
              </a:spcBef>
              <a:spcAft>
                <a:spcPts val="0"/>
              </a:spcAft>
              <a:defRPr/>
            </a:pPr>
            <a:r>
              <a:rPr lang="en-US" sz="2000" dirty="0">
                <a:latin typeface="+mn-lt"/>
              </a:rPr>
              <a:t>7.	Spring 2024.			Notice of Recommended Award to Selected Proposer &amp;          						Notices to all other Proposers</a:t>
            </a:r>
          </a:p>
        </p:txBody>
      </p:sp>
      <p:sp>
        <p:nvSpPr>
          <p:cNvPr id="5" name="Title 1">
            <a:extLst>
              <a:ext uri="{FF2B5EF4-FFF2-40B4-BE49-F238E27FC236}">
                <a16:creationId xmlns:a16="http://schemas.microsoft.com/office/drawing/2014/main" id="{F59521C4-DDB0-5830-C19F-48BB39D6D75E}"/>
              </a:ext>
            </a:extLst>
          </p:cNvPr>
          <p:cNvSpPr txBox="1">
            <a:spLocks/>
          </p:cNvSpPr>
          <p:nvPr/>
        </p:nvSpPr>
        <p:spPr>
          <a:xfrm>
            <a:off x="404813" y="604838"/>
            <a:ext cx="8477250" cy="7080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GENERAL INFORMATION</a:t>
            </a:r>
            <a:endParaRPr lang="en-US"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F344-25DC-DFE3-720A-BE0C63665FFB}"/>
              </a:ext>
            </a:extLst>
          </p:cNvPr>
          <p:cNvSpPr>
            <a:spLocks noGrp="1"/>
          </p:cNvSpPr>
          <p:nvPr>
            <p:ph type="title"/>
          </p:nvPr>
        </p:nvSpPr>
        <p:spPr>
          <a:xfrm>
            <a:off x="561975" y="719138"/>
            <a:ext cx="6457950"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Airport overview </a:t>
            </a:r>
            <a:br>
              <a:rPr lang="en-US" sz="3600" dirty="0"/>
            </a:br>
            <a:br>
              <a:rPr lang="en-US" dirty="0">
                <a:solidFill>
                  <a:schemeClr val="tx2">
                    <a:lumMod val="75000"/>
                  </a:schemeClr>
                </a:solidFill>
              </a:rPr>
            </a:br>
            <a:r>
              <a:rPr lang="en-US" sz="2200" dirty="0">
                <a:solidFill>
                  <a:srgbClr val="FF0000"/>
                </a:solidFill>
                <a:latin typeface="+mj-lt"/>
              </a:rPr>
              <a:t> </a:t>
            </a:r>
            <a:br>
              <a:rPr lang="en-US" sz="3200" dirty="0">
                <a:solidFill>
                  <a:srgbClr val="FF0000"/>
                </a:solidFill>
                <a:latin typeface="+mj-lt"/>
              </a:rPr>
            </a:br>
            <a:endParaRPr lang="en-US" dirty="0">
              <a:solidFill>
                <a:schemeClr val="tx2">
                  <a:lumMod val="75000"/>
                </a:schemeClr>
              </a:solidFill>
            </a:endParaRPr>
          </a:p>
        </p:txBody>
      </p:sp>
      <p:sp>
        <p:nvSpPr>
          <p:cNvPr id="48131" name="Slide Number Placeholder 4">
            <a:extLst>
              <a:ext uri="{FF2B5EF4-FFF2-40B4-BE49-F238E27FC236}">
                <a16:creationId xmlns:a16="http://schemas.microsoft.com/office/drawing/2014/main" id="{D9827EA8-7E8D-923E-ED68-CCDCAFDA3C0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D26FBE-4DBB-492F-8724-5EAE354F9A91}" type="slidenum">
              <a:rPr lang="en-US" altLang="en-US" smtClean="0"/>
              <a:pPr fontAlgn="base">
                <a:spcBef>
                  <a:spcPct val="0"/>
                </a:spcBef>
                <a:spcAft>
                  <a:spcPct val="0"/>
                </a:spcAft>
              </a:pPr>
              <a:t>11</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A55814EB-BAB8-8359-F5F0-30094B924465}"/>
              </a:ext>
            </a:extLst>
          </p:cNvPr>
          <p:cNvSpPr txBox="1"/>
          <p:nvPr/>
        </p:nvSpPr>
        <p:spPr>
          <a:xfrm>
            <a:off x="708025" y="2827338"/>
            <a:ext cx="8032750" cy="1754326"/>
          </a:xfrm>
          <a:prstGeom prst="rect">
            <a:avLst/>
          </a:prstGeom>
          <a:noFill/>
        </p:spPr>
        <p:txBody>
          <a:bodyPr>
            <a:spAutoFit/>
          </a:bodyPr>
          <a:lstStyle/>
          <a:p>
            <a:pPr eaLnBrk="1" fontAlgn="auto" hangingPunct="1">
              <a:spcBef>
                <a:spcPts val="0"/>
              </a:spcBef>
              <a:spcAft>
                <a:spcPts val="0"/>
              </a:spcAft>
              <a:defRPr/>
            </a:pPr>
            <a:r>
              <a:rPr lang="en-US" altLang="en-US" sz="3600" dirty="0"/>
              <a:t>James Walsh, A.A.E.</a:t>
            </a:r>
            <a:br>
              <a:rPr lang="en-US" altLang="en-US" sz="3600" dirty="0"/>
            </a:br>
            <a:r>
              <a:rPr lang="en-US" altLang="en-US" sz="3600" dirty="0"/>
              <a:t>Chief Financial Officer</a:t>
            </a:r>
          </a:p>
          <a:p>
            <a:pPr eaLnBrk="1" fontAlgn="auto" hangingPunct="1">
              <a:spcBef>
                <a:spcPts val="0"/>
              </a:spcBef>
              <a:spcAft>
                <a:spcPts val="0"/>
              </a:spcAft>
              <a:defRPr/>
            </a:pPr>
            <a:r>
              <a:rPr lang="en-US" altLang="en-US" sz="3600" dirty="0"/>
              <a:t>Maryland Aviation Administration</a:t>
            </a:r>
            <a:endParaRPr lang="en-US" sz="3600" dirty="0">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7812E-4A57-C86D-D1B8-38A530F011ED}"/>
              </a:ext>
            </a:extLst>
          </p:cNvPr>
          <p:cNvSpPr>
            <a:spLocks noGrp="1"/>
          </p:cNvSpPr>
          <p:nvPr>
            <p:ph type="title"/>
          </p:nvPr>
        </p:nvSpPr>
        <p:spPr>
          <a:xfrm>
            <a:off x="561975" y="719138"/>
            <a:ext cx="6457950"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Airport Overview</a:t>
            </a:r>
            <a:br>
              <a:rPr lang="en-US" sz="3600" dirty="0"/>
            </a:br>
            <a:r>
              <a:rPr lang="en-US" dirty="0">
                <a:solidFill>
                  <a:schemeClr val="tx2">
                    <a:lumMod val="75000"/>
                  </a:schemeClr>
                </a:solidFill>
              </a:rPr>
              <a:t> </a:t>
            </a:r>
            <a:br>
              <a:rPr lang="en-US" sz="3200" dirty="0">
                <a:solidFill>
                  <a:srgbClr val="FF0000"/>
                </a:solidFill>
                <a:latin typeface="+mj-lt"/>
              </a:rPr>
            </a:br>
            <a:endParaRPr lang="en-US" dirty="0">
              <a:solidFill>
                <a:schemeClr val="tx2">
                  <a:lumMod val="75000"/>
                </a:schemeClr>
              </a:solidFill>
            </a:endParaRPr>
          </a:p>
        </p:txBody>
      </p:sp>
      <p:sp>
        <p:nvSpPr>
          <p:cNvPr id="49155" name="Slide Number Placeholder 4">
            <a:extLst>
              <a:ext uri="{FF2B5EF4-FFF2-40B4-BE49-F238E27FC236}">
                <a16:creationId xmlns:a16="http://schemas.microsoft.com/office/drawing/2014/main" id="{F2E64E02-A144-3993-5283-70B2AE035F91}"/>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759153-9690-4BA9-A8A5-D5FA026DFF72}" type="slidenum">
              <a:rPr lang="en-US" altLang="en-US" smtClean="0"/>
              <a:pPr fontAlgn="base">
                <a:spcBef>
                  <a:spcPct val="0"/>
                </a:spcBef>
                <a:spcAft>
                  <a:spcPct val="0"/>
                </a:spcAft>
              </a:pPr>
              <a:t>12</a:t>
            </a:fld>
            <a:endParaRPr lang="en-US" altLang="en-US" dirty="0"/>
          </a:p>
          <a:p>
            <a:pPr fontAlgn="base">
              <a:spcBef>
                <a:spcPct val="0"/>
              </a:spcBef>
              <a:spcAft>
                <a:spcPct val="0"/>
              </a:spcAft>
            </a:pPr>
            <a:endParaRPr lang="en-US" altLang="en-US" dirty="0"/>
          </a:p>
        </p:txBody>
      </p:sp>
      <p:sp>
        <p:nvSpPr>
          <p:cNvPr id="49156" name="TextBox 16">
            <a:extLst>
              <a:ext uri="{FF2B5EF4-FFF2-40B4-BE49-F238E27FC236}">
                <a16:creationId xmlns:a16="http://schemas.microsoft.com/office/drawing/2014/main" id="{70590FA1-7619-C15A-7D3A-5669A87051D7}"/>
              </a:ext>
            </a:extLst>
          </p:cNvPr>
          <p:cNvSpPr txBox="1">
            <a:spLocks noChangeArrowheads="1"/>
          </p:cNvSpPr>
          <p:nvPr/>
        </p:nvSpPr>
        <p:spPr bwMode="auto">
          <a:xfrm>
            <a:off x="650875" y="1562100"/>
            <a:ext cx="8034338"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200150" indent="-28575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07000"/>
              </a:lnSpc>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BWI Marshall Recovery</a:t>
            </a:r>
          </a:p>
          <a:p>
            <a:pPr lvl="1" eaLnBrk="1" hangingPunct="1">
              <a:lnSpc>
                <a:spcPct val="107000"/>
              </a:lnSpc>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“V” Shaped</a:t>
            </a:r>
          </a:p>
          <a:p>
            <a:pPr lvl="1" eaLnBrk="1" hangingPunct="1">
              <a:lnSpc>
                <a:spcPct val="107000"/>
              </a:lnSpc>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28 million annual pax/75,000 everyday</a:t>
            </a:r>
          </a:p>
          <a:p>
            <a:pPr lvl="1" eaLnBrk="1" hangingPunct="1">
              <a:lnSpc>
                <a:spcPct val="107000"/>
              </a:lnSpc>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Southwest added 7 markets</a:t>
            </a:r>
          </a:p>
          <a:p>
            <a:pPr lvl="1" eaLnBrk="1" hangingPunct="1">
              <a:lnSpc>
                <a:spcPct val="107000"/>
              </a:lnSpc>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New International Service – COPA</a:t>
            </a:r>
          </a:p>
          <a:p>
            <a:pPr eaLnBrk="1" hangingPunct="1">
              <a:lnSpc>
                <a:spcPct val="107000"/>
              </a:lnSpc>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Passenger Forecast (2030)</a:t>
            </a:r>
          </a:p>
          <a:p>
            <a:pPr lvl="1" eaLnBrk="1" hangingPunct="1">
              <a:lnSpc>
                <a:spcPct val="107000"/>
              </a:lnSpc>
              <a:buFont typeface="Arial" panose="020B0604020202020204" pitchFamily="34" charset="0"/>
              <a:buChar char="•"/>
            </a:pPr>
            <a:r>
              <a:rPr lang="en-US" altLang="en-US" dirty="0">
                <a:cs typeface="Times New Roman" panose="02020603050405020304" pitchFamily="18" charset="0"/>
              </a:rPr>
              <a:t>Robust – 35 million annual passengers/96,000 everyday</a:t>
            </a:r>
          </a:p>
          <a:p>
            <a:pPr eaLnBrk="1" hangingPunct="1">
              <a:lnSpc>
                <a:spcPct val="107000"/>
              </a:lnSpc>
              <a:buFont typeface="Arial" panose="020B0604020202020204" pitchFamily="34" charset="0"/>
              <a:buChar char="•"/>
            </a:pPr>
            <a:r>
              <a:rPr lang="en-US" altLang="en-US" dirty="0">
                <a:cs typeface="Calibri" panose="020F0502020204030204" pitchFamily="34" charset="0"/>
              </a:rPr>
              <a:t>$1.2 Billion Capital Program</a:t>
            </a:r>
          </a:p>
          <a:p>
            <a:pPr lvl="1" eaLnBrk="1" hangingPunct="1">
              <a:lnSpc>
                <a:spcPct val="107000"/>
              </a:lnSpc>
              <a:buFont typeface="Arial" panose="020B0604020202020204" pitchFamily="34" charset="0"/>
              <a:buChar char="•"/>
            </a:pPr>
            <a:r>
              <a:rPr lang="en-US" altLang="en-US" dirty="0">
                <a:cs typeface="Times New Roman" panose="02020603050405020304" pitchFamily="18" charset="0"/>
              </a:rPr>
              <a:t>$425 million A/B Connector &amp; BHS Project</a:t>
            </a:r>
          </a:p>
          <a:p>
            <a:pPr lvl="1" eaLnBrk="1" hangingPunct="1">
              <a:lnSpc>
                <a:spcPct val="107000"/>
              </a:lnSpc>
              <a:buFont typeface="Arial" panose="020B0604020202020204" pitchFamily="34" charset="0"/>
              <a:buChar char="•"/>
            </a:pPr>
            <a:r>
              <a:rPr lang="en-US" altLang="en-US" dirty="0">
                <a:cs typeface="Times New Roman" panose="02020603050405020304" pitchFamily="18" charset="0"/>
              </a:rPr>
              <a:t>Restrooms</a:t>
            </a:r>
          </a:p>
          <a:p>
            <a:pPr lvl="1" eaLnBrk="1" hangingPunct="1">
              <a:lnSpc>
                <a:spcPct val="107000"/>
              </a:lnSpc>
              <a:buFont typeface="Arial" panose="020B0604020202020204" pitchFamily="34" charset="0"/>
              <a:buChar char="•"/>
            </a:pPr>
            <a:r>
              <a:rPr lang="en-US" altLang="en-US" dirty="0">
                <a:cs typeface="Times New Roman" panose="02020603050405020304" pitchFamily="18" charset="0"/>
              </a:rPr>
              <a:t>Southwest Aircraft Maintenance Base</a:t>
            </a:r>
          </a:p>
          <a:p>
            <a:pPr lvl="2" eaLnBrk="1" hangingPunct="1">
              <a:lnSpc>
                <a:spcPct val="107000"/>
              </a:lnSpc>
              <a:buFont typeface="Arial" panose="020B0604020202020204" pitchFamily="34" charset="0"/>
              <a:buChar char="•"/>
            </a:pPr>
            <a:r>
              <a:rPr lang="en-US" altLang="en-US" dirty="0">
                <a:cs typeface="Calibri" panose="020F0502020204030204" pitchFamily="34" charset="0"/>
              </a:rPr>
              <a:t>30-year lease </a:t>
            </a:r>
          </a:p>
          <a:p>
            <a:pPr lvl="2" eaLnBrk="1" hangingPunct="1">
              <a:lnSpc>
                <a:spcPct val="107000"/>
              </a:lnSpc>
              <a:buFont typeface="Arial" panose="020B0604020202020204" pitchFamily="34" charset="0"/>
              <a:buChar char="•"/>
            </a:pPr>
            <a:r>
              <a:rPr lang="en-US" altLang="en-US" dirty="0">
                <a:cs typeface="Calibri" panose="020F0502020204030204" pitchFamily="34" charset="0"/>
              </a:rPr>
              <a:t>Long Term Commitment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4E963-0F1B-759D-31A9-2CDAC82CB84F}"/>
              </a:ext>
            </a:extLst>
          </p:cNvPr>
          <p:cNvSpPr>
            <a:spLocks noGrp="1"/>
          </p:cNvSpPr>
          <p:nvPr>
            <p:ph type="title"/>
          </p:nvPr>
        </p:nvSpPr>
        <p:spPr>
          <a:xfrm>
            <a:off x="561975" y="719138"/>
            <a:ext cx="6457950"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Airport Overview</a:t>
            </a:r>
            <a:br>
              <a:rPr lang="en-US" sz="3600" dirty="0"/>
            </a:br>
            <a:r>
              <a:rPr lang="en-US" dirty="0">
                <a:solidFill>
                  <a:schemeClr val="tx2">
                    <a:lumMod val="75000"/>
                  </a:schemeClr>
                </a:solidFill>
              </a:rPr>
              <a:t> </a:t>
            </a:r>
            <a:br>
              <a:rPr lang="en-US" sz="3200" dirty="0">
                <a:solidFill>
                  <a:srgbClr val="FF0000"/>
                </a:solidFill>
                <a:latin typeface="+mj-lt"/>
              </a:rPr>
            </a:br>
            <a:endParaRPr lang="en-US" dirty="0">
              <a:solidFill>
                <a:schemeClr val="tx2">
                  <a:lumMod val="75000"/>
                </a:schemeClr>
              </a:solidFill>
            </a:endParaRPr>
          </a:p>
        </p:txBody>
      </p:sp>
      <p:sp>
        <p:nvSpPr>
          <p:cNvPr id="50179" name="Slide Number Placeholder 4">
            <a:extLst>
              <a:ext uri="{FF2B5EF4-FFF2-40B4-BE49-F238E27FC236}">
                <a16:creationId xmlns:a16="http://schemas.microsoft.com/office/drawing/2014/main" id="{257338E2-CE5D-8C83-2493-1862817D2BE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EE84A1-0282-4218-86FA-BD77B25615EC}" type="slidenum">
              <a:rPr lang="en-US" altLang="en-US" smtClean="0"/>
              <a:pPr fontAlgn="base">
                <a:spcBef>
                  <a:spcPct val="0"/>
                </a:spcBef>
                <a:spcAft>
                  <a:spcPct val="0"/>
                </a:spcAft>
              </a:pPr>
              <a:t>13</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1E98D093-9162-66F3-348F-82034A4BA5EE}"/>
              </a:ext>
            </a:extLst>
          </p:cNvPr>
          <p:cNvSpPr txBox="1"/>
          <p:nvPr/>
        </p:nvSpPr>
        <p:spPr>
          <a:xfrm>
            <a:off x="554831" y="1555750"/>
            <a:ext cx="8034338" cy="4043363"/>
          </a:xfrm>
          <a:prstGeom prst="rect">
            <a:avLst/>
          </a:prstGeom>
          <a:noFill/>
        </p:spPr>
        <p:txBody>
          <a:bodyPr>
            <a:spAutoFit/>
          </a:bodyPr>
          <a:lstStyle/>
          <a:p>
            <a:pPr eaLnBrk="1" fontAlgn="auto" hangingPunct="1">
              <a:lnSpc>
                <a:spcPct val="107000"/>
              </a:lnSpc>
              <a:spcBef>
                <a:spcPts val="0"/>
              </a:spcBef>
              <a:spcAft>
                <a:spcPts val="800"/>
              </a:spcAft>
              <a:defRPr/>
            </a:pPr>
            <a:r>
              <a:rPr lang="en-US" dirty="0">
                <a:solidFill>
                  <a:srgbClr val="C00000"/>
                </a:solidFill>
                <a:ea typeface="Calibri" panose="020F0502020204030204" pitchFamily="34" charset="0"/>
                <a:cs typeface="Times New Roman" panose="02020603050405020304" pitchFamily="18" charset="0"/>
              </a:rPr>
              <a:t>MDOT’s RFP GOALS &amp; OBJECTIVES  </a:t>
            </a:r>
          </a:p>
          <a:p>
            <a:pPr marL="342900" indent="-342900" eaLnBrk="1" fontAlgn="auto" hangingPunct="1">
              <a:lnSpc>
                <a:spcPct val="115000"/>
              </a:lnSpc>
              <a:spcBef>
                <a:spcPts val="0"/>
              </a:spcBef>
              <a:spcAft>
                <a:spcPts val="1000"/>
              </a:spcAft>
              <a:buSzPts val="1000"/>
              <a:buFont typeface="Symbol" panose="05050102010706020507" pitchFamily="18" charset="2"/>
              <a:buChar char=""/>
              <a:tabLst>
                <a:tab pos="457200" algn="l"/>
              </a:tabLst>
              <a:defRPr/>
            </a:pPr>
            <a:r>
              <a:rPr lang="en-US" b="1" dirty="0">
                <a:solidFill>
                  <a:srgbClr val="FF0000"/>
                </a:solidFill>
                <a:ea typeface="Times New Roman" panose="02020603050405020304" pitchFamily="18" charset="0"/>
                <a:cs typeface="Times New Roman" panose="02020603050405020304" pitchFamily="18" charset="0"/>
              </a:rPr>
              <a:t>To contract with a development firm</a:t>
            </a:r>
            <a:r>
              <a:rPr lang="en-US" dirty="0">
                <a:ea typeface="Times New Roman" panose="02020603050405020304" pitchFamily="18" charset="0"/>
                <a:cs typeface="Times New Roman" panose="02020603050405020304" pitchFamily="18" charset="0"/>
              </a:rPr>
              <a:t> that has a demonstrated capability and the commanding character to captivate, stimulate, and </a:t>
            </a:r>
            <a:r>
              <a:rPr lang="en-US" b="1" dirty="0">
                <a:solidFill>
                  <a:srgbClr val="FF0000"/>
                </a:solidFill>
                <a:ea typeface="Times New Roman" panose="02020603050405020304" pitchFamily="18" charset="0"/>
                <a:cs typeface="Times New Roman" panose="02020603050405020304" pitchFamily="18" charset="0"/>
              </a:rPr>
              <a:t>maximize passengers' engagement and experience</a:t>
            </a:r>
            <a:r>
              <a:rPr lang="en-US" dirty="0">
                <a:ea typeface="Times New Roman" panose="02020603050405020304" pitchFamily="18" charset="0"/>
                <a:cs typeface="Times New Roman" panose="02020603050405020304" pitchFamily="18" charset="0"/>
              </a:rPr>
              <a:t> through its end-to-end concessions development philosophy; </a:t>
            </a:r>
            <a:endParaRPr lang="en-US" dirty="0">
              <a:ea typeface="Calibri" panose="020F0502020204030204" pitchFamily="34" charset="0"/>
              <a:cs typeface="Times New Roman" panose="02020603050405020304" pitchFamily="18" charset="0"/>
            </a:endParaRPr>
          </a:p>
          <a:p>
            <a:pPr marL="342900" indent="-342900" eaLnBrk="1" fontAlgn="auto" hangingPunct="1">
              <a:lnSpc>
                <a:spcPct val="115000"/>
              </a:lnSpc>
              <a:spcBef>
                <a:spcPts val="0"/>
              </a:spcBef>
              <a:spcAft>
                <a:spcPts val="1000"/>
              </a:spcAft>
              <a:buSzPts val="1000"/>
              <a:buFont typeface="Symbol" panose="05050102010706020507" pitchFamily="18" charset="2"/>
              <a:buChar char=""/>
              <a:tabLst>
                <a:tab pos="457200" algn="l"/>
              </a:tabLst>
              <a:defRPr/>
            </a:pPr>
            <a:r>
              <a:rPr lang="en-US" dirty="0">
                <a:ea typeface="Times New Roman" panose="02020603050405020304" pitchFamily="18" charset="0"/>
                <a:cs typeface="Times New Roman" panose="02020603050405020304" pitchFamily="18" charset="0"/>
              </a:rPr>
              <a:t>To facilitate, produce, and advance industry-leading </a:t>
            </a:r>
            <a:r>
              <a:rPr lang="en-US" b="1" dirty="0">
                <a:solidFill>
                  <a:srgbClr val="FF0000"/>
                </a:solidFill>
                <a:ea typeface="Times New Roman" panose="02020603050405020304" pitchFamily="18" charset="0"/>
                <a:cs typeface="Times New Roman" panose="02020603050405020304" pitchFamily="18" charset="0"/>
              </a:rPr>
              <a:t>opportunities for minority, disadvantaged, and emerging small businesses to successfully participate</a:t>
            </a:r>
            <a:r>
              <a:rPr lang="en-US" dirty="0">
                <a:ea typeface="Times New Roman" panose="02020603050405020304" pitchFamily="18" charset="0"/>
                <a:cs typeface="Times New Roman" panose="02020603050405020304" pitchFamily="18" charset="0"/>
              </a:rPr>
              <a:t> in the full array of concessions opportunities at the Airport; </a:t>
            </a:r>
            <a:endParaRPr lang="en-US" dirty="0">
              <a:ea typeface="Calibri" panose="020F0502020204030204" pitchFamily="34" charset="0"/>
              <a:cs typeface="Times New Roman" panose="02020603050405020304" pitchFamily="18" charset="0"/>
            </a:endParaRPr>
          </a:p>
          <a:p>
            <a:pPr marL="342900" indent="-342900" eaLnBrk="1" fontAlgn="auto" hangingPunct="1">
              <a:lnSpc>
                <a:spcPct val="115000"/>
              </a:lnSpc>
              <a:spcBef>
                <a:spcPts val="0"/>
              </a:spcBef>
              <a:spcAft>
                <a:spcPts val="1000"/>
              </a:spcAft>
              <a:buSzPts val="1000"/>
              <a:buFont typeface="Symbol" panose="05050102010706020507" pitchFamily="18" charset="2"/>
              <a:buChar char=""/>
              <a:tabLst>
                <a:tab pos="457200" algn="l"/>
              </a:tabLst>
              <a:defRPr/>
            </a:pPr>
            <a:r>
              <a:rPr lang="en-US" dirty="0">
                <a:ea typeface="Times New Roman" panose="02020603050405020304" pitchFamily="18" charset="0"/>
                <a:cs typeface="Times New Roman" panose="02020603050405020304" pitchFamily="18" charset="0"/>
              </a:rPr>
              <a:t>To optimize and </a:t>
            </a:r>
            <a:r>
              <a:rPr lang="en-US" b="1" dirty="0">
                <a:solidFill>
                  <a:srgbClr val="FF0000"/>
                </a:solidFill>
                <a:ea typeface="Times New Roman" panose="02020603050405020304" pitchFamily="18" charset="0"/>
                <a:cs typeface="Times New Roman" panose="02020603050405020304" pitchFamily="18" charset="0"/>
              </a:rPr>
              <a:t>maximize revenues to the Airport</a:t>
            </a:r>
            <a:r>
              <a:rPr lang="en-US" dirty="0">
                <a:ea typeface="Times New Roman" panose="02020603050405020304" pitchFamily="18" charset="0"/>
                <a:cs typeface="Times New Roman" panose="02020603050405020304" pitchFamily="18" charset="0"/>
              </a:rPr>
              <a:t>; and </a:t>
            </a:r>
            <a:endParaRPr lang="en-US" dirty="0">
              <a:ea typeface="Calibri" panose="020F0502020204030204" pitchFamily="34" charset="0"/>
              <a:cs typeface="Times New Roman" panose="02020603050405020304" pitchFamily="18" charset="0"/>
            </a:endParaRPr>
          </a:p>
          <a:p>
            <a:pPr marL="342900" indent="-342900" eaLnBrk="1" fontAlgn="auto" hangingPunct="1">
              <a:lnSpc>
                <a:spcPct val="115000"/>
              </a:lnSpc>
              <a:spcBef>
                <a:spcPts val="0"/>
              </a:spcBef>
              <a:spcAft>
                <a:spcPts val="1000"/>
              </a:spcAft>
              <a:buSzPts val="1000"/>
              <a:buFont typeface="Symbol" panose="05050102010706020507" pitchFamily="18" charset="2"/>
              <a:buChar char=""/>
              <a:tabLst>
                <a:tab pos="457200" algn="l"/>
              </a:tabLst>
              <a:defRPr/>
            </a:pPr>
            <a:r>
              <a:rPr lang="en-US" dirty="0">
                <a:ea typeface="Times New Roman" panose="02020603050405020304" pitchFamily="18" charset="0"/>
                <a:cs typeface="Times New Roman" panose="02020603050405020304" pitchFamily="18" charset="0"/>
              </a:rPr>
              <a:t>To </a:t>
            </a:r>
            <a:r>
              <a:rPr lang="en-US" b="1" dirty="0">
                <a:solidFill>
                  <a:srgbClr val="FF0000"/>
                </a:solidFill>
                <a:ea typeface="Times New Roman" panose="02020603050405020304" pitchFamily="18" charset="0"/>
                <a:cs typeface="Times New Roman" panose="02020603050405020304" pitchFamily="18" charset="0"/>
              </a:rPr>
              <a:t>stimulate economic development </a:t>
            </a:r>
            <a:r>
              <a:rPr lang="en-US" dirty="0">
                <a:ea typeface="Times New Roman" panose="02020603050405020304" pitchFamily="18" charset="0"/>
                <a:cs typeface="Times New Roman" panose="02020603050405020304" pitchFamily="18" charset="0"/>
              </a:rPr>
              <a:t>for the benefit of the local community, the region, and the State of Maryland. </a:t>
            </a:r>
            <a:endParaRPr lang="en-US" dirty="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7547-4C51-7F76-9F69-643D9F258921}"/>
              </a:ext>
            </a:extLst>
          </p:cNvPr>
          <p:cNvSpPr>
            <a:spLocks noGrp="1"/>
          </p:cNvSpPr>
          <p:nvPr>
            <p:ph type="title"/>
          </p:nvPr>
        </p:nvSpPr>
        <p:spPr>
          <a:xfrm>
            <a:off x="561975" y="719138"/>
            <a:ext cx="6457950"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Airport Overview</a:t>
            </a:r>
            <a:br>
              <a:rPr lang="en-US" sz="3600" dirty="0"/>
            </a:br>
            <a:r>
              <a:rPr lang="en-US" dirty="0">
                <a:solidFill>
                  <a:schemeClr val="tx2">
                    <a:lumMod val="75000"/>
                  </a:schemeClr>
                </a:solidFill>
              </a:rPr>
              <a:t> </a:t>
            </a:r>
            <a:br>
              <a:rPr lang="en-US" sz="3200" dirty="0">
                <a:solidFill>
                  <a:srgbClr val="FF0000"/>
                </a:solidFill>
                <a:latin typeface="+mj-lt"/>
              </a:rPr>
            </a:br>
            <a:endParaRPr lang="en-US" dirty="0">
              <a:solidFill>
                <a:schemeClr val="tx2">
                  <a:lumMod val="75000"/>
                </a:schemeClr>
              </a:solidFill>
            </a:endParaRPr>
          </a:p>
        </p:txBody>
      </p:sp>
      <p:sp>
        <p:nvSpPr>
          <p:cNvPr id="51203" name="Slide Number Placeholder 4">
            <a:extLst>
              <a:ext uri="{FF2B5EF4-FFF2-40B4-BE49-F238E27FC236}">
                <a16:creationId xmlns:a16="http://schemas.microsoft.com/office/drawing/2014/main" id="{2E66A04B-63F2-DB03-D18F-6CF693936649}"/>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417D6D-9EE7-439C-8D97-E40DFDF0076F}" type="slidenum">
              <a:rPr lang="en-US" altLang="en-US" smtClean="0"/>
              <a:pPr fontAlgn="base">
                <a:spcBef>
                  <a:spcPct val="0"/>
                </a:spcBef>
                <a:spcAft>
                  <a:spcPct val="0"/>
                </a:spcAft>
              </a:pPr>
              <a:t>14</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4E632119-C7ED-9BE8-15C6-2CCE20FEE93A}"/>
              </a:ext>
            </a:extLst>
          </p:cNvPr>
          <p:cNvSpPr txBox="1"/>
          <p:nvPr/>
        </p:nvSpPr>
        <p:spPr>
          <a:xfrm>
            <a:off x="606425" y="1651000"/>
            <a:ext cx="8034338" cy="3025059"/>
          </a:xfrm>
          <a:prstGeom prst="rect">
            <a:avLst/>
          </a:prstGeom>
          <a:noFill/>
        </p:spPr>
        <p:txBody>
          <a:bodyPr>
            <a:spAutoFit/>
          </a:bodyPr>
          <a:lstStyle/>
          <a:p>
            <a:pPr eaLnBrk="1" fontAlgn="auto" hangingPunct="1">
              <a:lnSpc>
                <a:spcPct val="107000"/>
              </a:lnSpc>
              <a:spcBef>
                <a:spcPts val="0"/>
              </a:spcBef>
              <a:spcAft>
                <a:spcPts val="800"/>
              </a:spcAft>
              <a:defRPr/>
            </a:pPr>
            <a:r>
              <a:rPr lang="en-US" dirty="0">
                <a:solidFill>
                  <a:srgbClr val="C00000"/>
                </a:solidFill>
                <a:latin typeface="+mn-lt"/>
                <a:ea typeface="Calibri" panose="020F0502020204030204" pitchFamily="34" charset="0"/>
                <a:cs typeface="Times New Roman" panose="02020603050405020304" pitchFamily="18" charset="0"/>
              </a:rPr>
              <a:t>THE ADMINISTRATION’S RFP GOALS &amp; OBJECTIVES </a:t>
            </a:r>
            <a:r>
              <a:rPr lang="en-US" dirty="0">
                <a:latin typeface="+mn-lt"/>
                <a:ea typeface="Calibri" panose="020F0502020204030204" pitchFamily="34" charset="0"/>
                <a:cs typeface="Times New Roman" panose="02020603050405020304" pitchFamily="18" charset="0"/>
              </a:rPr>
              <a:t> </a:t>
            </a:r>
          </a:p>
          <a:p>
            <a:pPr marL="342900" indent="-342900" eaLnBrk="1" fontAlgn="auto" hangingPunct="1">
              <a:lnSpc>
                <a:spcPct val="115000"/>
              </a:lnSpc>
              <a:spcBef>
                <a:spcPts val="0"/>
              </a:spcBef>
              <a:spcAft>
                <a:spcPts val="1000"/>
              </a:spcAft>
              <a:buSzPts val="1000"/>
              <a:buFont typeface="Symbol" panose="05050102010706020507" pitchFamily="18" charset="2"/>
              <a:buChar char=""/>
              <a:tabLst>
                <a:tab pos="457200" algn="l"/>
              </a:tabLst>
              <a:defRPr/>
            </a:pPr>
            <a:r>
              <a:rPr lang="en-US" dirty="0">
                <a:latin typeface="+mn-lt"/>
                <a:ea typeface="Times New Roman" panose="02020603050405020304" pitchFamily="18" charset="0"/>
                <a:cs typeface="Times New Roman" panose="02020603050405020304" pitchFamily="18" charset="0"/>
              </a:rPr>
              <a:t>Expand Regional Participation</a:t>
            </a:r>
          </a:p>
          <a:p>
            <a:pPr marL="342900" indent="-342900" eaLnBrk="1" fontAlgn="auto" hangingPunct="1">
              <a:lnSpc>
                <a:spcPct val="115000"/>
              </a:lnSpc>
              <a:spcBef>
                <a:spcPts val="0"/>
              </a:spcBef>
              <a:spcAft>
                <a:spcPts val="1000"/>
              </a:spcAft>
              <a:buSzPts val="1000"/>
              <a:buFont typeface="Symbol" panose="05050102010706020507" pitchFamily="18" charset="2"/>
              <a:buChar char=""/>
              <a:tabLst>
                <a:tab pos="457200" algn="l"/>
              </a:tabLst>
              <a:defRPr/>
            </a:pPr>
            <a:r>
              <a:rPr lang="en-US" kern="0" dirty="0">
                <a:latin typeface="+mn-lt"/>
                <a:ea typeface="Calibri" panose="020F0502020204030204" pitchFamily="34" charset="0"/>
                <a:cs typeface="Times New Roman" panose="02020603050405020304" pitchFamily="18" charset="0"/>
              </a:rPr>
              <a:t>Foster an Elevated Measure of Performance</a:t>
            </a:r>
          </a:p>
          <a:p>
            <a:pPr marL="342900" indent="-342900" eaLnBrk="1" fontAlgn="auto" hangingPunct="1">
              <a:lnSpc>
                <a:spcPct val="115000"/>
              </a:lnSpc>
              <a:spcBef>
                <a:spcPts val="0"/>
              </a:spcBef>
              <a:spcAft>
                <a:spcPts val="1000"/>
              </a:spcAft>
              <a:buSzPts val="1000"/>
              <a:buFont typeface="Symbol" panose="05050102010706020507" pitchFamily="18" charset="2"/>
              <a:buChar char=""/>
              <a:tabLst>
                <a:tab pos="457200" algn="l"/>
              </a:tabLst>
              <a:defRPr/>
            </a:pPr>
            <a:r>
              <a:rPr lang="en-US" kern="0" dirty="0">
                <a:latin typeface="+mn-lt"/>
                <a:ea typeface="Calibri" panose="020F0502020204030204" pitchFamily="34" charset="0"/>
                <a:cs typeface="Times New Roman" panose="02020603050405020304" pitchFamily="18" charset="0"/>
              </a:rPr>
              <a:t>Enhance the Passenger Journey and Experience</a:t>
            </a:r>
          </a:p>
          <a:p>
            <a:pPr marL="342900" indent="-342900" eaLnBrk="1" fontAlgn="auto" hangingPunct="1">
              <a:lnSpc>
                <a:spcPct val="115000"/>
              </a:lnSpc>
              <a:spcBef>
                <a:spcPts val="0"/>
              </a:spcBef>
              <a:spcAft>
                <a:spcPts val="1000"/>
              </a:spcAft>
              <a:buSzPts val="1000"/>
              <a:buFont typeface="Symbol" panose="05050102010706020507" pitchFamily="18" charset="2"/>
              <a:buChar char=""/>
              <a:tabLst>
                <a:tab pos="457200" algn="l"/>
              </a:tabLst>
              <a:defRPr/>
            </a:pPr>
            <a:r>
              <a:rPr lang="en-US" kern="0" dirty="0">
                <a:latin typeface="+mn-lt"/>
                <a:ea typeface="Calibri" panose="020F0502020204030204" pitchFamily="34" charset="0"/>
                <a:cs typeface="Times New Roman" panose="02020603050405020304" pitchFamily="18" charset="0"/>
              </a:rPr>
              <a:t>Optimize the Passenger Digital Experience</a:t>
            </a:r>
          </a:p>
          <a:p>
            <a:pPr marL="342900" indent="-342900" eaLnBrk="1" fontAlgn="auto" hangingPunct="1">
              <a:lnSpc>
                <a:spcPct val="115000"/>
              </a:lnSpc>
              <a:spcBef>
                <a:spcPts val="0"/>
              </a:spcBef>
              <a:spcAft>
                <a:spcPts val="1000"/>
              </a:spcAft>
              <a:buSzPts val="1000"/>
              <a:buFont typeface="Symbol" panose="05050102010706020507" pitchFamily="18" charset="2"/>
              <a:buChar char=""/>
              <a:tabLst>
                <a:tab pos="457200" algn="l"/>
              </a:tabLst>
              <a:defRPr/>
            </a:pPr>
            <a:r>
              <a:rPr lang="en-US" kern="0" dirty="0">
                <a:latin typeface="+mn-lt"/>
                <a:ea typeface="Calibri" panose="020F0502020204030204" pitchFamily="34" charset="0"/>
                <a:cs typeface="Times New Roman" panose="02020603050405020304" pitchFamily="18" charset="0"/>
              </a:rPr>
              <a:t>Affordable Prices &amp; Fresh, High-Quality Foods</a:t>
            </a:r>
          </a:p>
          <a:p>
            <a:pPr marL="342900" indent="-342900" eaLnBrk="1" fontAlgn="auto" hangingPunct="1">
              <a:lnSpc>
                <a:spcPct val="115000"/>
              </a:lnSpc>
              <a:spcBef>
                <a:spcPts val="0"/>
              </a:spcBef>
              <a:spcAft>
                <a:spcPts val="1000"/>
              </a:spcAft>
              <a:buSzPts val="1000"/>
              <a:buFont typeface="Symbol" panose="05050102010706020507" pitchFamily="18" charset="2"/>
              <a:buChar char=""/>
              <a:tabLst>
                <a:tab pos="457200" algn="l"/>
              </a:tabLst>
              <a:defRPr/>
            </a:pPr>
            <a:r>
              <a:rPr lang="en-US" kern="0" dirty="0">
                <a:latin typeface="+mn-lt"/>
                <a:ea typeface="Calibri" panose="020F0502020204030204" pitchFamily="34" charset="0"/>
                <a:cs typeface="Times New Roman" panose="02020603050405020304" pitchFamily="18" charset="0"/>
              </a:rPr>
              <a:t>Commitment to Diversity &amp; Economic Development</a:t>
            </a:r>
            <a:endParaRPr lang="en-US" dirty="0">
              <a:latin typeface="+mn-lt"/>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6EB4B-DBAC-690F-E678-B5C354F17E42}"/>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dirty="0">
                <a:solidFill>
                  <a:schemeClr val="tx2">
                    <a:lumMod val="75000"/>
                  </a:schemeClr>
                </a:solidFill>
              </a:rPr>
            </a:br>
            <a:r>
              <a:rPr lang="en-US" sz="2200" dirty="0">
                <a:solidFill>
                  <a:srgbClr val="FF0000"/>
                </a:solidFill>
                <a:latin typeface="+mj-lt"/>
              </a:rPr>
              <a:t> </a:t>
            </a:r>
            <a:br>
              <a:rPr lang="en-US" sz="3200" dirty="0">
                <a:solidFill>
                  <a:srgbClr val="FF0000"/>
                </a:solidFill>
                <a:latin typeface="+mj-lt"/>
              </a:rPr>
            </a:br>
            <a:endParaRPr lang="en-US" dirty="0">
              <a:solidFill>
                <a:schemeClr val="tx2">
                  <a:lumMod val="75000"/>
                </a:schemeClr>
              </a:solidFill>
            </a:endParaRPr>
          </a:p>
        </p:txBody>
      </p:sp>
      <p:sp>
        <p:nvSpPr>
          <p:cNvPr id="52227" name="Slide Number Placeholder 4">
            <a:extLst>
              <a:ext uri="{FF2B5EF4-FFF2-40B4-BE49-F238E27FC236}">
                <a16:creationId xmlns:a16="http://schemas.microsoft.com/office/drawing/2014/main" id="{903D8EE3-056E-A6D6-7C83-7417088162B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92EEE50-FBD7-4F8C-A882-5EC08A442FF0}" type="slidenum">
              <a:rPr lang="en-US" altLang="en-US" smtClean="0"/>
              <a:pPr fontAlgn="base">
                <a:spcBef>
                  <a:spcPct val="0"/>
                </a:spcBef>
                <a:spcAft>
                  <a:spcPct val="0"/>
                </a:spcAft>
              </a:pPr>
              <a:t>15</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2144DEFA-4FAD-4AAB-9319-CD062C7EB0F7}"/>
              </a:ext>
            </a:extLst>
          </p:cNvPr>
          <p:cNvSpPr txBox="1"/>
          <p:nvPr/>
        </p:nvSpPr>
        <p:spPr>
          <a:xfrm>
            <a:off x="1023938" y="2782888"/>
            <a:ext cx="8032750" cy="1138773"/>
          </a:xfrm>
          <a:prstGeom prst="rect">
            <a:avLst/>
          </a:prstGeom>
          <a:noFill/>
        </p:spPr>
        <p:txBody>
          <a:bodyPr lIns="91440" tIns="45720" rIns="91440" bIns="45720" anchor="t">
            <a:spAutoFit/>
          </a:bodyPr>
          <a:lstStyle/>
          <a:p>
            <a:pPr eaLnBrk="1" fontAlgn="auto" hangingPunct="1">
              <a:spcBef>
                <a:spcPts val="0"/>
              </a:spcBef>
              <a:spcAft>
                <a:spcPts val="0"/>
              </a:spcAft>
              <a:defRPr/>
            </a:pPr>
            <a:r>
              <a:rPr lang="en-US" altLang="en-US" sz="3600" dirty="0">
                <a:latin typeface="Calibri"/>
                <a:cs typeface="Calibri"/>
              </a:rPr>
              <a:t>    </a:t>
            </a:r>
            <a:r>
              <a:rPr lang="en-US" altLang="en-US" sz="3200" dirty="0">
                <a:latin typeface="Calibri"/>
                <a:cs typeface="Calibri"/>
              </a:rPr>
              <a:t>Jo A. Schneider,  AIA LEED AP</a:t>
            </a:r>
          </a:p>
          <a:p>
            <a:pPr eaLnBrk="1" fontAlgn="auto" hangingPunct="1">
              <a:spcBef>
                <a:spcPts val="0"/>
              </a:spcBef>
              <a:spcAft>
                <a:spcPts val="0"/>
              </a:spcAft>
              <a:defRPr/>
            </a:pPr>
            <a:r>
              <a:rPr lang="en-US" sz="3200" dirty="0">
                <a:latin typeface="+mn-lt"/>
              </a:rPr>
              <a:t>	Maryland Aviation Administration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F7648-9D7F-DD80-C040-185516B225B4}"/>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dirty="0">
                <a:solidFill>
                  <a:schemeClr val="tx2">
                    <a:lumMod val="75000"/>
                  </a:schemeClr>
                </a:solidFill>
              </a:rPr>
            </a:br>
            <a:r>
              <a:rPr lang="en-US" sz="2200" dirty="0">
                <a:solidFill>
                  <a:srgbClr val="FF0000"/>
                </a:solidFill>
                <a:latin typeface="+mj-lt"/>
              </a:rPr>
              <a:t> </a:t>
            </a:r>
            <a:br>
              <a:rPr lang="en-US" sz="3200" dirty="0">
                <a:solidFill>
                  <a:srgbClr val="FF0000"/>
                </a:solidFill>
                <a:latin typeface="+mj-lt"/>
              </a:rPr>
            </a:br>
            <a:endParaRPr lang="en-US" dirty="0">
              <a:solidFill>
                <a:schemeClr val="tx2">
                  <a:lumMod val="75000"/>
                </a:schemeClr>
              </a:solidFill>
            </a:endParaRPr>
          </a:p>
        </p:txBody>
      </p:sp>
      <p:sp>
        <p:nvSpPr>
          <p:cNvPr id="53251" name="Slide Number Placeholder 4">
            <a:extLst>
              <a:ext uri="{FF2B5EF4-FFF2-40B4-BE49-F238E27FC236}">
                <a16:creationId xmlns:a16="http://schemas.microsoft.com/office/drawing/2014/main" id="{EC76BC95-0A0A-3C81-5841-B55C3DF5969A}"/>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CFC951-DB1A-46C6-9615-EC116784924B}" type="slidenum">
              <a:rPr lang="en-US" altLang="en-US" smtClean="0"/>
              <a:pPr fontAlgn="base">
                <a:spcBef>
                  <a:spcPct val="0"/>
                </a:spcBef>
                <a:spcAft>
                  <a:spcPct val="0"/>
                </a:spcAft>
              </a:pPr>
              <a:t>16</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DDFE67CB-EA07-8E6E-12D0-1139BD97356D}"/>
              </a:ext>
            </a:extLst>
          </p:cNvPr>
          <p:cNvSpPr txBox="1"/>
          <p:nvPr/>
        </p:nvSpPr>
        <p:spPr>
          <a:xfrm>
            <a:off x="1023938" y="2782888"/>
            <a:ext cx="8032750" cy="646112"/>
          </a:xfrm>
          <a:prstGeom prst="rect">
            <a:avLst/>
          </a:prstGeom>
          <a:noFill/>
        </p:spPr>
        <p:txBody>
          <a:bodyPr>
            <a:spAutoFit/>
          </a:bodyPr>
          <a:lstStyle/>
          <a:p>
            <a:pPr eaLnBrk="1" fontAlgn="auto" hangingPunct="1">
              <a:spcBef>
                <a:spcPts val="0"/>
              </a:spcBef>
              <a:spcAft>
                <a:spcPts val="0"/>
              </a:spcAft>
              <a:defRPr/>
            </a:pPr>
            <a:r>
              <a:rPr lang="en-US" altLang="en-US" sz="3600" dirty="0"/>
              <a:t>    Jo A. Schneider  A|A LEED AP</a:t>
            </a:r>
            <a:endParaRPr lang="en-US" sz="3600" dirty="0">
              <a:latin typeface="+mn-lt"/>
            </a:endParaRPr>
          </a:p>
        </p:txBody>
      </p:sp>
      <p:pic>
        <p:nvPicPr>
          <p:cNvPr id="53253" name="Picture 3">
            <a:extLst>
              <a:ext uri="{FF2B5EF4-FFF2-40B4-BE49-F238E27FC236}">
                <a16:creationId xmlns:a16="http://schemas.microsoft.com/office/drawing/2014/main" id="{C2D95C9B-359F-7C6B-8549-D69C94AB4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1458913"/>
            <a:ext cx="9121775"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60CE0-E7F9-263C-5C13-E2E083BBC1EA}"/>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dirty="0">
                <a:solidFill>
                  <a:schemeClr val="tx2">
                    <a:lumMod val="75000"/>
                  </a:schemeClr>
                </a:solidFill>
              </a:rPr>
            </a:br>
            <a:r>
              <a:rPr lang="en-US" sz="2200" dirty="0">
                <a:solidFill>
                  <a:srgbClr val="FF0000"/>
                </a:solidFill>
                <a:latin typeface="+mj-lt"/>
              </a:rPr>
              <a:t> </a:t>
            </a:r>
            <a:br>
              <a:rPr lang="en-US" sz="3200" dirty="0">
                <a:solidFill>
                  <a:srgbClr val="FF0000"/>
                </a:solidFill>
                <a:latin typeface="+mj-lt"/>
              </a:rPr>
            </a:br>
            <a:endParaRPr lang="en-US" dirty="0">
              <a:solidFill>
                <a:schemeClr val="tx2">
                  <a:lumMod val="75000"/>
                </a:schemeClr>
              </a:solidFill>
            </a:endParaRPr>
          </a:p>
        </p:txBody>
      </p:sp>
      <p:sp>
        <p:nvSpPr>
          <p:cNvPr id="54275" name="Slide Number Placeholder 4">
            <a:extLst>
              <a:ext uri="{FF2B5EF4-FFF2-40B4-BE49-F238E27FC236}">
                <a16:creationId xmlns:a16="http://schemas.microsoft.com/office/drawing/2014/main" id="{AE2D050D-D841-49A0-60E9-53BBFB3843A1}"/>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0C0986D-A2EE-4134-8CC3-A3CF983C459D}" type="slidenum">
              <a:rPr lang="en-US" altLang="en-US" smtClean="0"/>
              <a:pPr fontAlgn="base">
                <a:spcBef>
                  <a:spcPct val="0"/>
                </a:spcBef>
                <a:spcAft>
                  <a:spcPct val="0"/>
                </a:spcAft>
              </a:pPr>
              <a:t>17</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526A4802-0B95-CD4B-BBE1-5BBC36CF0BCD}"/>
              </a:ext>
            </a:extLst>
          </p:cNvPr>
          <p:cNvSpPr txBox="1"/>
          <p:nvPr/>
        </p:nvSpPr>
        <p:spPr>
          <a:xfrm>
            <a:off x="685800" y="1639888"/>
            <a:ext cx="8032750" cy="646112"/>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pic>
        <p:nvPicPr>
          <p:cNvPr id="54277" name="Picture 3">
            <a:extLst>
              <a:ext uri="{FF2B5EF4-FFF2-40B4-BE49-F238E27FC236}">
                <a16:creationId xmlns:a16="http://schemas.microsoft.com/office/drawing/2014/main" id="{394C2CEF-DD5A-8BCB-311F-228ABE9AF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447800"/>
            <a:ext cx="897890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9E30-33E2-A12C-6E8F-6201684CB6B2}"/>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dirty="0">
                <a:solidFill>
                  <a:schemeClr val="tx2">
                    <a:lumMod val="75000"/>
                  </a:schemeClr>
                </a:solidFill>
              </a:rPr>
            </a:br>
            <a:r>
              <a:rPr lang="en-US" sz="2200" dirty="0">
                <a:solidFill>
                  <a:srgbClr val="FF0000"/>
                </a:solidFill>
                <a:latin typeface="+mj-lt"/>
              </a:rPr>
              <a:t> </a:t>
            </a:r>
            <a:br>
              <a:rPr lang="en-US" sz="3200" dirty="0">
                <a:solidFill>
                  <a:srgbClr val="FF0000"/>
                </a:solidFill>
                <a:latin typeface="+mj-lt"/>
              </a:rPr>
            </a:br>
            <a:endParaRPr lang="en-US" dirty="0">
              <a:solidFill>
                <a:schemeClr val="tx2">
                  <a:lumMod val="75000"/>
                </a:schemeClr>
              </a:solidFill>
            </a:endParaRPr>
          </a:p>
        </p:txBody>
      </p:sp>
      <p:sp>
        <p:nvSpPr>
          <p:cNvPr id="55299" name="Slide Number Placeholder 4">
            <a:extLst>
              <a:ext uri="{FF2B5EF4-FFF2-40B4-BE49-F238E27FC236}">
                <a16:creationId xmlns:a16="http://schemas.microsoft.com/office/drawing/2014/main" id="{2AB6E47E-76A1-1195-A9F6-B7BA077FB76C}"/>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4BEDB9C-F4FD-4D0C-92B1-968A419AE71E}" type="slidenum">
              <a:rPr lang="en-US" altLang="en-US" smtClean="0"/>
              <a:pPr fontAlgn="base">
                <a:spcBef>
                  <a:spcPct val="0"/>
                </a:spcBef>
                <a:spcAft>
                  <a:spcPct val="0"/>
                </a:spcAft>
              </a:pPr>
              <a:t>18</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F443A139-1827-0034-2C55-A3FA2315CB5D}"/>
              </a:ext>
            </a:extLst>
          </p:cNvPr>
          <p:cNvSpPr txBox="1"/>
          <p:nvPr/>
        </p:nvSpPr>
        <p:spPr>
          <a:xfrm>
            <a:off x="1023938" y="2782888"/>
            <a:ext cx="8032750" cy="646112"/>
          </a:xfrm>
          <a:prstGeom prst="rect">
            <a:avLst/>
          </a:prstGeom>
          <a:noFill/>
        </p:spPr>
        <p:txBody>
          <a:bodyPr>
            <a:spAutoFit/>
          </a:bodyPr>
          <a:lstStyle/>
          <a:p>
            <a:pPr eaLnBrk="1" fontAlgn="auto" hangingPunct="1">
              <a:spcBef>
                <a:spcPts val="0"/>
              </a:spcBef>
              <a:spcAft>
                <a:spcPts val="0"/>
              </a:spcAft>
              <a:defRPr/>
            </a:pPr>
            <a:r>
              <a:rPr lang="en-US" altLang="en-US" sz="3600" dirty="0"/>
              <a:t>    Jo A. Schneider  A|A LEED AP</a:t>
            </a:r>
            <a:endParaRPr lang="en-US" sz="3600" dirty="0">
              <a:latin typeface="+mn-lt"/>
            </a:endParaRPr>
          </a:p>
        </p:txBody>
      </p:sp>
      <p:pic>
        <p:nvPicPr>
          <p:cNvPr id="55301" name="Picture 4" descr="A screenshot of a computer&#10;&#10;Description automatically generated">
            <a:extLst>
              <a:ext uri="{FF2B5EF4-FFF2-40B4-BE49-F238E27FC236}">
                <a16:creationId xmlns:a16="http://schemas.microsoft.com/office/drawing/2014/main" id="{5AE9A2BE-6B64-898F-2A83-DEF88590D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263650"/>
            <a:ext cx="9045575"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a:extLst>
              <a:ext uri="{FF2B5EF4-FFF2-40B4-BE49-F238E27FC236}">
                <a16:creationId xmlns:a16="http://schemas.microsoft.com/office/drawing/2014/main" id="{AB0FB4E8-5214-24F0-2565-575054FD50EA}"/>
              </a:ext>
            </a:extLst>
          </p:cNvPr>
          <p:cNvSpPr>
            <a:spLocks noGrp="1" noChangeArrowheads="1"/>
          </p:cNvSpPr>
          <p:nvPr>
            <p:ph type="title"/>
          </p:nvPr>
        </p:nvSpPr>
        <p:spPr bwMode="auto">
          <a:xfrm>
            <a:off x="625475" y="2057400"/>
            <a:ext cx="8237538" cy="3630613"/>
          </a:xfrm>
        </p:spPr>
        <p:txBody>
          <a:bodyPr wrap="square" numCol="1" anchorCtr="0" compatLnSpc="1">
            <a:prstTxWarp prst="textNoShape">
              <a:avLst/>
            </a:prstTxWarp>
            <a:normAutofit/>
          </a:bodyPr>
          <a:lstStyle/>
          <a:p>
            <a:pPr eaLnBrk="1" hangingPunct="1"/>
            <a:r>
              <a:rPr lang="en-US" altLang="en-US" sz="1800" cap="none" dirty="0"/>
              <a:t>PRESENTERS:</a:t>
            </a:r>
            <a:br>
              <a:rPr lang="en-US" altLang="en-US" sz="1800" cap="none" dirty="0"/>
            </a:br>
            <a:br>
              <a:rPr lang="en-US" altLang="en-US" sz="1800" cap="none" dirty="0"/>
            </a:br>
            <a:r>
              <a:rPr lang="en-US" altLang="en-US" sz="1800" cap="none" dirty="0"/>
              <a:t>JOY ABRAMS, CONTRACTING OFFICER</a:t>
            </a:r>
            <a:br>
              <a:rPr lang="en-US" altLang="en-US" sz="1800" cap="none" dirty="0"/>
            </a:br>
            <a:r>
              <a:rPr lang="en-US" altLang="en-US" sz="1800" cap="none" dirty="0"/>
              <a:t>DIRECTOR OF PROCUREMENT, THE SECRETARY’S OFFICE</a:t>
            </a:r>
            <a:br>
              <a:rPr lang="en-US" altLang="en-US" sz="1800" cap="none" dirty="0"/>
            </a:br>
            <a:br>
              <a:rPr lang="en-US" altLang="en-US" sz="1800" cap="none" dirty="0"/>
            </a:br>
            <a:r>
              <a:rPr lang="en-US" altLang="en-US" sz="1800" cap="none" dirty="0"/>
              <a:t>JAMES G. WALSH, A.A.E.</a:t>
            </a:r>
            <a:br>
              <a:rPr lang="en-US" altLang="en-US" sz="1800" cap="none" dirty="0"/>
            </a:br>
            <a:r>
              <a:rPr lang="en-US" altLang="en-US" sz="1800" cap="none" dirty="0"/>
              <a:t>CHIEF FINANCIAL OFFICER, MARYLAND AVIATION ADMINISTRATION</a:t>
            </a:r>
            <a:br>
              <a:rPr lang="en-US" altLang="en-US" sz="1800" cap="none" dirty="0"/>
            </a:br>
            <a:br>
              <a:rPr lang="en-US" altLang="en-US" sz="1800" cap="none" dirty="0"/>
            </a:br>
            <a:r>
              <a:rPr lang="en-US" altLang="en-US" sz="1800" cap="none" dirty="0"/>
              <a:t>JO A. SCHNEIDER AIA, LEED AP</a:t>
            </a:r>
            <a:br>
              <a:rPr lang="en-US" altLang="en-US" sz="1800" cap="none" dirty="0"/>
            </a:br>
            <a:r>
              <a:rPr lang="en-US" altLang="en-US" sz="1800" cap="none" dirty="0"/>
              <a:t>MARYLAND AVIATION ADMINISTRATION</a:t>
            </a:r>
            <a:br>
              <a:rPr lang="en-US" altLang="en-US" sz="1800" cap="none" dirty="0"/>
            </a:br>
            <a:br>
              <a:rPr lang="en-US" altLang="en-US" sz="1800" cap="none" dirty="0"/>
            </a:br>
            <a:r>
              <a:rPr lang="en-US" altLang="en-US" sz="1800" cap="none" dirty="0"/>
              <a:t>J. KEITH SCROGGINS</a:t>
            </a:r>
            <a:br>
              <a:rPr lang="en-US" altLang="en-US" sz="1800" cap="none" dirty="0"/>
            </a:br>
            <a:r>
              <a:rPr lang="en-US" altLang="en-US" sz="1800" cap="none" dirty="0"/>
              <a:t>DIRECTOR, DIVERSITY, EQUITY &amp; INCLUSION, MARYLAND AVIATION ADMINISTRATION</a:t>
            </a:r>
            <a:endParaRPr lang="en-US" altLang="en-US" sz="1800" b="1" i="1" cap="none" dirty="0"/>
          </a:p>
        </p:txBody>
      </p:sp>
      <p:sp>
        <p:nvSpPr>
          <p:cNvPr id="31748" name="Slide Number Placeholder 2">
            <a:extLst>
              <a:ext uri="{FF2B5EF4-FFF2-40B4-BE49-F238E27FC236}">
                <a16:creationId xmlns:a16="http://schemas.microsoft.com/office/drawing/2014/main" id="{2A37D200-35BD-58DF-7423-D6E6FDFE6834}"/>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135AFCD-CAAA-4361-ACBA-6060177B6B3D}" type="slidenum">
              <a:rPr lang="en-US" altLang="en-US" smtClean="0"/>
              <a:pPr fontAlgn="base">
                <a:spcBef>
                  <a:spcPct val="0"/>
                </a:spcBef>
                <a:spcAft>
                  <a:spcPct val="0"/>
                </a:spcAft>
              </a:pPr>
              <a:t>1</a:t>
            </a:fld>
            <a:endParaRPr lang="en-US" altLang="en-US" dirty="0"/>
          </a:p>
        </p:txBody>
      </p:sp>
      <p:sp>
        <p:nvSpPr>
          <p:cNvPr id="2" name="Title 1">
            <a:extLst>
              <a:ext uri="{FF2B5EF4-FFF2-40B4-BE49-F238E27FC236}">
                <a16:creationId xmlns:a16="http://schemas.microsoft.com/office/drawing/2014/main" id="{B8C55B77-A4F0-84E8-0360-235F25A359A0}"/>
              </a:ext>
            </a:extLst>
          </p:cNvPr>
          <p:cNvSpPr txBox="1">
            <a:spLocks/>
          </p:cNvSpPr>
          <p:nvPr/>
        </p:nvSpPr>
        <p:spPr>
          <a:xfrm>
            <a:off x="404813" y="604838"/>
            <a:ext cx="8477250" cy="7080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WELCOME</a:t>
            </a:r>
            <a:endParaRPr lang="en-US" sz="3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296F-7FC5-856B-E545-E1F16753496D}"/>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dirty="0">
                <a:solidFill>
                  <a:schemeClr val="tx2">
                    <a:lumMod val="75000"/>
                  </a:schemeClr>
                </a:solidFill>
              </a:rPr>
            </a:br>
            <a:r>
              <a:rPr lang="en-US" sz="2200" dirty="0">
                <a:solidFill>
                  <a:srgbClr val="FF0000"/>
                </a:solidFill>
                <a:latin typeface="+mj-lt"/>
              </a:rPr>
              <a:t> </a:t>
            </a:r>
            <a:r>
              <a:rPr lang="en-US" sz="1800" b="1" spc="-55" dirty="0">
                <a:solidFill>
                  <a:srgbClr val="00B4D9"/>
                </a:solidFill>
                <a:latin typeface="Arial"/>
                <a:cs typeface="Arial"/>
              </a:rPr>
              <a:t>CONCESSION ARCHITECTURE: EXISTING CONDITIONS - CONCOURSE A</a:t>
            </a:r>
            <a:br>
              <a:rPr lang="en-US" sz="1800" b="1" spc="-55" dirty="0">
                <a:solidFill>
                  <a:srgbClr val="00B4D9"/>
                </a:solidFill>
                <a:latin typeface="Arial"/>
                <a:cs typeface="Arial"/>
              </a:rPr>
            </a:br>
            <a:endParaRPr lang="en-US" sz="1800" b="1" spc="-55" dirty="0">
              <a:solidFill>
                <a:srgbClr val="00B4D9"/>
              </a:solidFill>
              <a:latin typeface="Arial"/>
              <a:cs typeface="Arial"/>
            </a:endParaRPr>
          </a:p>
        </p:txBody>
      </p:sp>
      <p:sp>
        <p:nvSpPr>
          <p:cNvPr id="56323" name="Slide Number Placeholder 4">
            <a:extLst>
              <a:ext uri="{FF2B5EF4-FFF2-40B4-BE49-F238E27FC236}">
                <a16:creationId xmlns:a16="http://schemas.microsoft.com/office/drawing/2014/main" id="{2D17FF4E-AA35-28B8-128E-85746EF68935}"/>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834786E-0AEE-4421-92F9-83304613C46B}" type="slidenum">
              <a:rPr lang="en-US" altLang="en-US" smtClean="0"/>
              <a:pPr fontAlgn="base">
                <a:spcBef>
                  <a:spcPct val="0"/>
                </a:spcBef>
                <a:spcAft>
                  <a:spcPct val="0"/>
                </a:spcAft>
              </a:pPr>
              <a:t>19</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D18EC3BF-5060-87B1-6F43-4723566D53B0}"/>
              </a:ext>
            </a:extLst>
          </p:cNvPr>
          <p:cNvSpPr txBox="1"/>
          <p:nvPr/>
        </p:nvSpPr>
        <p:spPr>
          <a:xfrm>
            <a:off x="1035050" y="2927350"/>
            <a:ext cx="8032750" cy="646113"/>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pic>
        <p:nvPicPr>
          <p:cNvPr id="56325" name="Picture 4">
            <a:extLst>
              <a:ext uri="{FF2B5EF4-FFF2-40B4-BE49-F238E27FC236}">
                <a16:creationId xmlns:a16="http://schemas.microsoft.com/office/drawing/2014/main" id="{586FDD01-EC2D-F60C-E30B-9E7CE899D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927225"/>
            <a:ext cx="55626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E135-D63F-DC10-1816-B2DCDDC1EFEB}"/>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dirty="0">
                <a:solidFill>
                  <a:schemeClr val="tx2">
                    <a:lumMod val="75000"/>
                  </a:schemeClr>
                </a:solidFill>
              </a:rPr>
            </a:br>
            <a:r>
              <a:rPr lang="en-US" sz="2200" dirty="0">
                <a:solidFill>
                  <a:srgbClr val="FF0000"/>
                </a:solidFill>
                <a:latin typeface="+mj-lt"/>
              </a:rPr>
              <a:t> </a:t>
            </a:r>
            <a:r>
              <a:rPr lang="en-US" sz="1800" b="1" spc="-55" dirty="0">
                <a:solidFill>
                  <a:srgbClr val="00B4D9"/>
                </a:solidFill>
                <a:latin typeface="Arial"/>
                <a:cs typeface="Arial"/>
              </a:rPr>
              <a:t>CONCESSION ARCHITECTURE: EXISTING CONDITIONS – A/B Food court</a:t>
            </a:r>
          </a:p>
        </p:txBody>
      </p:sp>
      <p:sp>
        <p:nvSpPr>
          <p:cNvPr id="57347" name="Slide Number Placeholder 4">
            <a:extLst>
              <a:ext uri="{FF2B5EF4-FFF2-40B4-BE49-F238E27FC236}">
                <a16:creationId xmlns:a16="http://schemas.microsoft.com/office/drawing/2014/main" id="{E5CCA7D8-E888-E4E5-E5C9-21AFEA0C6E85}"/>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508B9BE-6AEA-4761-BCE8-BBCBCC3E7388}" type="slidenum">
              <a:rPr lang="en-US" altLang="en-US" smtClean="0"/>
              <a:pPr fontAlgn="base">
                <a:spcBef>
                  <a:spcPct val="0"/>
                </a:spcBef>
                <a:spcAft>
                  <a:spcPct val="0"/>
                </a:spcAft>
              </a:pPr>
              <a:t>20</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CB10DE5F-6986-E74A-3656-F5ECF0892F17}"/>
              </a:ext>
            </a:extLst>
          </p:cNvPr>
          <p:cNvSpPr txBox="1"/>
          <p:nvPr/>
        </p:nvSpPr>
        <p:spPr>
          <a:xfrm>
            <a:off x="1111250" y="2960688"/>
            <a:ext cx="8032750" cy="646112"/>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pic>
        <p:nvPicPr>
          <p:cNvPr id="57349" name="Picture 2" descr="A screenshot of a computer screen&#10;&#10;Description automatically generated">
            <a:extLst>
              <a:ext uri="{FF2B5EF4-FFF2-40B4-BE49-F238E27FC236}">
                <a16:creationId xmlns:a16="http://schemas.microsoft.com/office/drawing/2014/main" id="{1203BC2D-71BE-5AAC-168F-B7EFE10FF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102" t="10896" r="4117" b="5859"/>
          <a:stretch>
            <a:fillRect/>
          </a:stretch>
        </p:blipFill>
        <p:spPr bwMode="auto">
          <a:xfrm>
            <a:off x="1295400" y="1839913"/>
            <a:ext cx="6367463"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F11B8-AFCB-FAEE-8873-649FB3783250}"/>
              </a:ext>
            </a:extLst>
          </p:cNvPr>
          <p:cNvSpPr>
            <a:spLocks noGrp="1"/>
          </p:cNvSpPr>
          <p:nvPr>
            <p:ph type="title"/>
          </p:nvPr>
        </p:nvSpPr>
        <p:spPr>
          <a:xfrm>
            <a:off x="527050" y="719138"/>
            <a:ext cx="8299450"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sz="3600" dirty="0"/>
            </a:br>
            <a:r>
              <a:rPr lang="en-US" sz="1800" b="1" spc="-55" dirty="0">
                <a:solidFill>
                  <a:srgbClr val="00B4D9"/>
                </a:solidFill>
                <a:latin typeface="Arial"/>
                <a:cs typeface="Arial"/>
              </a:rPr>
              <a:t>CONCESSION ARCHITECTURE: EXISTING CONDITIONS – </a:t>
            </a:r>
            <a:r>
              <a:rPr lang="en-US" altLang="en-US" sz="1800" b="1" spc="-55" dirty="0">
                <a:solidFill>
                  <a:srgbClr val="00B4D9"/>
                </a:solidFill>
                <a:latin typeface="Arial"/>
                <a:cs typeface="Arial"/>
              </a:rPr>
              <a:t>C CONCOURSE/CENTER TERMINAL </a:t>
            </a:r>
            <a:endParaRPr lang="en-US" sz="1800" b="1" spc="-55" dirty="0">
              <a:solidFill>
                <a:srgbClr val="00B4D9"/>
              </a:solidFill>
              <a:latin typeface="Arial"/>
              <a:cs typeface="Arial"/>
            </a:endParaRPr>
          </a:p>
        </p:txBody>
      </p:sp>
      <p:sp>
        <p:nvSpPr>
          <p:cNvPr id="58371" name="Slide Number Placeholder 4">
            <a:extLst>
              <a:ext uri="{FF2B5EF4-FFF2-40B4-BE49-F238E27FC236}">
                <a16:creationId xmlns:a16="http://schemas.microsoft.com/office/drawing/2014/main" id="{0CC60A25-5B55-8A0C-3983-6DFEC5694E7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09D2CCA-515D-4CBF-AF77-2257E8B40F87}" type="slidenum">
              <a:rPr lang="en-US" altLang="en-US" smtClean="0"/>
              <a:pPr fontAlgn="base">
                <a:spcBef>
                  <a:spcPct val="0"/>
                </a:spcBef>
                <a:spcAft>
                  <a:spcPct val="0"/>
                </a:spcAft>
              </a:pPr>
              <a:t>21</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B18F9ECE-64CF-7ED0-0641-0E19B51694E7}"/>
              </a:ext>
            </a:extLst>
          </p:cNvPr>
          <p:cNvSpPr txBox="1"/>
          <p:nvPr/>
        </p:nvSpPr>
        <p:spPr>
          <a:xfrm>
            <a:off x="1035050" y="2927350"/>
            <a:ext cx="8032750" cy="646113"/>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pic>
        <p:nvPicPr>
          <p:cNvPr id="58373" name="Picture 2" descr="A screenshot of a website&#10;&#10;Description automatically generated">
            <a:extLst>
              <a:ext uri="{FF2B5EF4-FFF2-40B4-BE49-F238E27FC236}">
                <a16:creationId xmlns:a16="http://schemas.microsoft.com/office/drawing/2014/main" id="{48D2E7D0-73BF-3F57-F677-128489BBE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419" t="10896" r="3856" b="5511"/>
          <a:stretch>
            <a:fillRect/>
          </a:stretch>
        </p:blipFill>
        <p:spPr bwMode="auto">
          <a:xfrm>
            <a:off x="2079625" y="1871663"/>
            <a:ext cx="5021263"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FC47A-9B78-5BF7-C987-434849106797}"/>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sz="900" dirty="0">
                <a:solidFill>
                  <a:schemeClr val="tx2">
                    <a:lumMod val="75000"/>
                  </a:schemeClr>
                </a:solidFill>
              </a:rPr>
            </a:br>
            <a:br>
              <a:rPr lang="en-US" sz="900" dirty="0">
                <a:solidFill>
                  <a:schemeClr val="tx2">
                    <a:lumMod val="75000"/>
                  </a:schemeClr>
                </a:solidFill>
              </a:rPr>
            </a:br>
            <a:r>
              <a:rPr lang="en-US" sz="1800" b="1" spc="-55" dirty="0">
                <a:solidFill>
                  <a:srgbClr val="00B4D9"/>
                </a:solidFill>
                <a:latin typeface="Arial"/>
                <a:cs typeface="Arial"/>
              </a:rPr>
              <a:t>Concession ARCHITECTURE: EXISTING CONDITIONS – </a:t>
            </a:r>
            <a:r>
              <a:rPr lang="en-US" altLang="en-US" sz="1800" b="1" spc="-55" dirty="0">
                <a:solidFill>
                  <a:srgbClr val="00B4D9"/>
                </a:solidFill>
                <a:latin typeface="Arial"/>
                <a:cs typeface="Arial"/>
              </a:rPr>
              <a:t>DX/DY</a:t>
            </a:r>
            <a:endParaRPr lang="en-US" sz="1800" b="1" spc="-55" dirty="0">
              <a:solidFill>
                <a:srgbClr val="00B4D9"/>
              </a:solidFill>
              <a:latin typeface="Arial"/>
              <a:cs typeface="Arial"/>
            </a:endParaRPr>
          </a:p>
        </p:txBody>
      </p:sp>
      <p:sp>
        <p:nvSpPr>
          <p:cNvPr id="59395" name="Slide Number Placeholder 4">
            <a:extLst>
              <a:ext uri="{FF2B5EF4-FFF2-40B4-BE49-F238E27FC236}">
                <a16:creationId xmlns:a16="http://schemas.microsoft.com/office/drawing/2014/main" id="{569AA2A6-7573-03AC-4114-661C5ADA002A}"/>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0C6ECE8-7B8E-4CB5-87E6-520CCEA952C1}" type="slidenum">
              <a:rPr lang="en-US" altLang="en-US" smtClean="0"/>
              <a:pPr fontAlgn="base">
                <a:spcBef>
                  <a:spcPct val="0"/>
                </a:spcBef>
                <a:spcAft>
                  <a:spcPct val="0"/>
                </a:spcAft>
              </a:pPr>
              <a:t>22</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65662EC4-BD19-7B72-7113-1766B3AA591D}"/>
              </a:ext>
            </a:extLst>
          </p:cNvPr>
          <p:cNvSpPr txBox="1"/>
          <p:nvPr/>
        </p:nvSpPr>
        <p:spPr>
          <a:xfrm>
            <a:off x="1035050" y="2927350"/>
            <a:ext cx="8032750" cy="646113"/>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pic>
        <p:nvPicPr>
          <p:cNvPr id="59397" name="Picture 2" descr="A screenshot of a web page&#10;&#10;Description automatically generated">
            <a:extLst>
              <a:ext uri="{FF2B5EF4-FFF2-40B4-BE49-F238E27FC236}">
                <a16:creationId xmlns:a16="http://schemas.microsoft.com/office/drawing/2014/main" id="{9C52941E-8DAD-2758-5F57-7F39673E8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331" t="11079" r="3387" b="5930"/>
          <a:stretch>
            <a:fillRect/>
          </a:stretch>
        </p:blipFill>
        <p:spPr bwMode="auto">
          <a:xfrm>
            <a:off x="2057400" y="1712913"/>
            <a:ext cx="5065713"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eople walking in an airport terminal&#10;&#10;Description automatically generated">
            <a:extLst>
              <a:ext uri="{FF2B5EF4-FFF2-40B4-BE49-F238E27FC236}">
                <a16:creationId xmlns:a16="http://schemas.microsoft.com/office/drawing/2014/main" id="{6B88EEFE-A603-A6F3-4A64-1DC4DFFAF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8353"/>
          <a:stretch>
            <a:fillRect/>
          </a:stretch>
        </p:blipFill>
        <p:spPr bwMode="auto">
          <a:xfrm>
            <a:off x="4641850" y="3256756"/>
            <a:ext cx="2387600" cy="142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0B21-10BA-B987-D6AE-89633CAB49E0}"/>
              </a:ext>
            </a:extLst>
          </p:cNvPr>
          <p:cNvSpPr>
            <a:spLocks noGrp="1"/>
          </p:cNvSpPr>
          <p:nvPr>
            <p:ph type="title"/>
          </p:nvPr>
        </p:nvSpPr>
        <p:spPr>
          <a:xfrm>
            <a:off x="561975" y="658813"/>
            <a:ext cx="7953375"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dirty="0">
                <a:solidFill>
                  <a:schemeClr val="tx2">
                    <a:lumMod val="75000"/>
                  </a:schemeClr>
                </a:solidFill>
              </a:rPr>
            </a:br>
            <a:r>
              <a:rPr lang="fr-FR" sz="1800" b="1" spc="-55" dirty="0">
                <a:solidFill>
                  <a:srgbClr val="00B4D9"/>
                </a:solidFill>
                <a:latin typeface="Arial"/>
                <a:cs typeface="Arial"/>
              </a:rPr>
              <a:t>CONCESSION ARCHITECTURE: EXISTING CONDITIONS – E CONCOURSE/DE CORE</a:t>
            </a:r>
            <a:br>
              <a:rPr lang="fr-FR" sz="2200" dirty="0">
                <a:solidFill>
                  <a:srgbClr val="FF0000"/>
                </a:solidFill>
                <a:latin typeface="+mj-lt"/>
              </a:rPr>
            </a:br>
            <a:endParaRPr lang="en-US" dirty="0">
              <a:solidFill>
                <a:schemeClr val="tx2">
                  <a:lumMod val="75000"/>
                </a:schemeClr>
              </a:solidFill>
            </a:endParaRPr>
          </a:p>
        </p:txBody>
      </p:sp>
      <p:sp>
        <p:nvSpPr>
          <p:cNvPr id="60419" name="Slide Number Placeholder 4">
            <a:extLst>
              <a:ext uri="{FF2B5EF4-FFF2-40B4-BE49-F238E27FC236}">
                <a16:creationId xmlns:a16="http://schemas.microsoft.com/office/drawing/2014/main" id="{7D807C72-2A1E-BAEE-A580-1EA198C8666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F4A1204-3304-4174-9245-D0CAF6A6C0D7}" type="slidenum">
              <a:rPr lang="en-US" altLang="en-US" smtClean="0"/>
              <a:pPr fontAlgn="base">
                <a:spcBef>
                  <a:spcPct val="0"/>
                </a:spcBef>
                <a:spcAft>
                  <a:spcPct val="0"/>
                </a:spcAft>
              </a:pPr>
              <a:t>23</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B0065DC3-1ED1-8C0B-B4E3-2F36219157F0}"/>
              </a:ext>
            </a:extLst>
          </p:cNvPr>
          <p:cNvSpPr txBox="1"/>
          <p:nvPr/>
        </p:nvSpPr>
        <p:spPr>
          <a:xfrm>
            <a:off x="1111250" y="2949575"/>
            <a:ext cx="8032750" cy="646113"/>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pic>
        <p:nvPicPr>
          <p:cNvPr id="60421" name="Picture 2" descr="A collage of images of a building&#10;&#10;Description automatically generated">
            <a:extLst>
              <a:ext uri="{FF2B5EF4-FFF2-40B4-BE49-F238E27FC236}">
                <a16:creationId xmlns:a16="http://schemas.microsoft.com/office/drawing/2014/main" id="{7FD40B50-FCAA-7C20-43A6-61F1BFB3B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941" t="9293" r="4259" b="5656"/>
          <a:stretch>
            <a:fillRect/>
          </a:stretch>
        </p:blipFill>
        <p:spPr bwMode="auto">
          <a:xfrm>
            <a:off x="2684463" y="1849438"/>
            <a:ext cx="4173537"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8412-1C5C-9044-39F6-09C98C0CD9E1}"/>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dirty="0">
                <a:solidFill>
                  <a:schemeClr val="tx2">
                    <a:lumMod val="75000"/>
                  </a:schemeClr>
                </a:solidFill>
              </a:rPr>
            </a:br>
            <a:r>
              <a:rPr lang="en-US" sz="2200" dirty="0">
                <a:solidFill>
                  <a:srgbClr val="FF0000"/>
                </a:solidFill>
                <a:latin typeface="+mj-lt"/>
              </a:rPr>
              <a:t> </a:t>
            </a:r>
            <a:br>
              <a:rPr lang="en-US" sz="2200" dirty="0">
                <a:solidFill>
                  <a:srgbClr val="FF0000"/>
                </a:solidFill>
                <a:latin typeface="+mj-lt"/>
              </a:rPr>
            </a:br>
            <a:br>
              <a:rPr lang="en-US" sz="2200" dirty="0">
                <a:solidFill>
                  <a:srgbClr val="FF0000"/>
                </a:solidFill>
                <a:latin typeface="+mj-lt"/>
              </a:rPr>
            </a:br>
            <a:br>
              <a:rPr lang="en-US" sz="2200" dirty="0">
                <a:solidFill>
                  <a:srgbClr val="FF0000"/>
                </a:solidFill>
                <a:latin typeface="+mj-lt"/>
              </a:rPr>
            </a:br>
            <a:br>
              <a:rPr lang="en-US" sz="2200" dirty="0">
                <a:solidFill>
                  <a:srgbClr val="FF0000"/>
                </a:solidFill>
                <a:latin typeface="+mj-lt"/>
              </a:rPr>
            </a:br>
            <a:br>
              <a:rPr lang="en-US" sz="2200" dirty="0">
                <a:solidFill>
                  <a:srgbClr val="FF0000"/>
                </a:solidFill>
                <a:latin typeface="+mj-lt"/>
              </a:rPr>
            </a:br>
            <a:r>
              <a:rPr lang="en-US" sz="2200" dirty="0">
                <a:solidFill>
                  <a:srgbClr val="FF0000"/>
                </a:solidFill>
                <a:latin typeface="+mj-lt"/>
              </a:rPr>
              <a:t> </a:t>
            </a:r>
            <a:br>
              <a:rPr lang="en-US" altLang="en-US" sz="2400" dirty="0">
                <a:solidFill>
                  <a:srgbClr val="C00000"/>
                </a:solidFill>
                <a:latin typeface="Century Gothic" panose="020B0502020202020204" pitchFamily="34" charset="0"/>
              </a:rPr>
            </a:br>
            <a:endParaRPr lang="en-US" dirty="0">
              <a:solidFill>
                <a:schemeClr val="tx2">
                  <a:lumMod val="75000"/>
                </a:schemeClr>
              </a:solidFill>
            </a:endParaRPr>
          </a:p>
        </p:txBody>
      </p:sp>
      <p:sp>
        <p:nvSpPr>
          <p:cNvPr id="61443" name="Slide Number Placeholder 4">
            <a:extLst>
              <a:ext uri="{FF2B5EF4-FFF2-40B4-BE49-F238E27FC236}">
                <a16:creationId xmlns:a16="http://schemas.microsoft.com/office/drawing/2014/main" id="{684C111B-2F9D-AE4E-AB0F-88652506BC8D}"/>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D077B8-A6AF-4CFB-83DD-43A55500CF5A}" type="slidenum">
              <a:rPr lang="en-US" altLang="en-US" smtClean="0"/>
              <a:pPr fontAlgn="base">
                <a:spcBef>
                  <a:spcPct val="0"/>
                </a:spcBef>
                <a:spcAft>
                  <a:spcPct val="0"/>
                </a:spcAft>
              </a:pPr>
              <a:t>24</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339427EE-FF62-27EC-F723-7022E271FD24}"/>
              </a:ext>
            </a:extLst>
          </p:cNvPr>
          <p:cNvSpPr txBox="1"/>
          <p:nvPr/>
        </p:nvSpPr>
        <p:spPr>
          <a:xfrm>
            <a:off x="757238" y="3101975"/>
            <a:ext cx="8894762" cy="708025"/>
          </a:xfrm>
          <a:prstGeom prst="rect">
            <a:avLst/>
          </a:prstGeom>
          <a:noFill/>
        </p:spPr>
        <p:txBody>
          <a:bodyPr>
            <a:spAutoFit/>
          </a:bodyPr>
          <a:lstStyle/>
          <a:p>
            <a:pPr eaLnBrk="1" fontAlgn="auto" hangingPunct="1">
              <a:spcBef>
                <a:spcPts val="0"/>
              </a:spcBef>
              <a:spcAft>
                <a:spcPts val="0"/>
              </a:spcAft>
              <a:defRPr/>
            </a:pPr>
            <a:r>
              <a:rPr lang="en-US" altLang="en-US" sz="4000" dirty="0"/>
              <a:t>     </a:t>
            </a:r>
            <a:r>
              <a:rPr lang="en-US" altLang="en-US" sz="4000" dirty="0">
                <a:solidFill>
                  <a:srgbClr val="FF0000"/>
                </a:solidFill>
              </a:rPr>
              <a:t>A/B CORE EXPANSION PROGRAM</a:t>
            </a:r>
            <a:endParaRPr lang="en-US" sz="4000" dirty="0">
              <a:solidFill>
                <a:srgbClr val="FF0000"/>
              </a:solidFill>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C52F-EEA0-8227-AC5D-0F10113E8D75}"/>
              </a:ext>
            </a:extLst>
          </p:cNvPr>
          <p:cNvSpPr>
            <a:spLocks noGrp="1"/>
          </p:cNvSpPr>
          <p:nvPr>
            <p:ph type="title"/>
          </p:nvPr>
        </p:nvSpPr>
        <p:spPr>
          <a:xfrm>
            <a:off x="549275" y="626520"/>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dirty="0">
                <a:solidFill>
                  <a:schemeClr val="tx2">
                    <a:lumMod val="75000"/>
                  </a:schemeClr>
                </a:solidFill>
              </a:rPr>
            </a:br>
            <a:r>
              <a:rPr lang="en-US" sz="2200" dirty="0">
                <a:solidFill>
                  <a:srgbClr val="FF0000"/>
                </a:solidFill>
                <a:latin typeface="+mj-lt"/>
              </a:rPr>
              <a:t> </a:t>
            </a:r>
            <a:r>
              <a:rPr lang="en-US" sz="2000" b="1" spc="-37" dirty="0">
                <a:solidFill>
                  <a:srgbClr val="00B4D9"/>
                </a:solidFill>
                <a:latin typeface="Arial"/>
                <a:cs typeface="Arial"/>
              </a:rPr>
              <a:t>Future </a:t>
            </a:r>
            <a:r>
              <a:rPr lang="en-US" sz="2000" b="1" spc="-17" dirty="0">
                <a:solidFill>
                  <a:srgbClr val="00B4D9"/>
                </a:solidFill>
                <a:latin typeface="Arial"/>
                <a:cs typeface="Arial"/>
              </a:rPr>
              <a:t>A/B </a:t>
            </a:r>
            <a:r>
              <a:rPr lang="en-US" sz="2000" b="1" spc="-58" dirty="0">
                <a:solidFill>
                  <a:srgbClr val="00B4D9"/>
                </a:solidFill>
                <a:latin typeface="Arial"/>
                <a:cs typeface="Arial"/>
              </a:rPr>
              <a:t>Core </a:t>
            </a:r>
            <a:r>
              <a:rPr lang="en-US" sz="2000" b="1" spc="-51" dirty="0">
                <a:solidFill>
                  <a:srgbClr val="00B4D9"/>
                </a:solidFill>
                <a:latin typeface="Arial"/>
                <a:cs typeface="Arial"/>
              </a:rPr>
              <a:t>Expansion </a:t>
            </a:r>
            <a:r>
              <a:rPr lang="en-US" sz="2000" b="1" spc="-44" dirty="0">
                <a:solidFill>
                  <a:srgbClr val="00B4D9"/>
                </a:solidFill>
                <a:latin typeface="Arial"/>
                <a:cs typeface="Arial"/>
              </a:rPr>
              <a:t>and </a:t>
            </a:r>
            <a:r>
              <a:rPr lang="en-US" sz="2000" b="1" spc="-48" dirty="0">
                <a:solidFill>
                  <a:srgbClr val="00B4D9"/>
                </a:solidFill>
                <a:latin typeface="Arial"/>
                <a:cs typeface="Arial"/>
              </a:rPr>
              <a:t>Baggage </a:t>
            </a:r>
            <a:r>
              <a:rPr lang="en-US" sz="2000" b="1" spc="-34" dirty="0">
                <a:solidFill>
                  <a:srgbClr val="00B4D9"/>
                </a:solidFill>
                <a:latin typeface="Arial"/>
                <a:cs typeface="Arial"/>
              </a:rPr>
              <a:t>Handling</a:t>
            </a:r>
            <a:br>
              <a:rPr lang="en-US" sz="2400" dirty="0">
                <a:latin typeface="Arial"/>
                <a:cs typeface="Arial"/>
              </a:rPr>
            </a:br>
            <a:endParaRPr lang="en-US" dirty="0">
              <a:solidFill>
                <a:schemeClr val="tx2">
                  <a:lumMod val="75000"/>
                </a:schemeClr>
              </a:solidFill>
            </a:endParaRPr>
          </a:p>
        </p:txBody>
      </p:sp>
      <p:sp>
        <p:nvSpPr>
          <p:cNvPr id="38915" name="Slide Number Placeholder 4">
            <a:extLst>
              <a:ext uri="{FF2B5EF4-FFF2-40B4-BE49-F238E27FC236}">
                <a16:creationId xmlns:a16="http://schemas.microsoft.com/office/drawing/2014/main" id="{7F256BE9-CD48-A3B1-EC9A-C044EB1479E8}"/>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5BCC48-D886-4782-807A-715FC0EF1B93}" type="slidenum">
              <a:rPr lang="en-US" altLang="en-US" smtClean="0"/>
              <a:pPr fontAlgn="base">
                <a:spcBef>
                  <a:spcPct val="0"/>
                </a:spcBef>
                <a:spcAft>
                  <a:spcPct val="0"/>
                </a:spcAft>
              </a:pPr>
              <a:t>25</a:t>
            </a:fld>
            <a:endParaRPr lang="en-US" altLang="en-US" dirty="0"/>
          </a:p>
          <a:p>
            <a:pPr fontAlgn="base">
              <a:spcBef>
                <a:spcPct val="0"/>
              </a:spcBef>
              <a:spcAft>
                <a:spcPct val="0"/>
              </a:spcAft>
            </a:pPr>
            <a:endParaRPr lang="en-US" altLang="en-US" dirty="0"/>
          </a:p>
        </p:txBody>
      </p:sp>
      <p:sp>
        <p:nvSpPr>
          <p:cNvPr id="38916" name="TextBox 16">
            <a:extLst>
              <a:ext uri="{FF2B5EF4-FFF2-40B4-BE49-F238E27FC236}">
                <a16:creationId xmlns:a16="http://schemas.microsoft.com/office/drawing/2014/main" id="{01017607-8B3D-7650-430F-FE81892555C7}"/>
              </a:ext>
            </a:extLst>
          </p:cNvPr>
          <p:cNvSpPr txBox="1">
            <a:spLocks noChangeArrowheads="1"/>
          </p:cNvSpPr>
          <p:nvPr/>
        </p:nvSpPr>
        <p:spPr bwMode="auto">
          <a:xfrm>
            <a:off x="1651000" y="1768475"/>
            <a:ext cx="63642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AB Connector and Baggage Handling System Facts</a:t>
            </a:r>
          </a:p>
          <a:p>
            <a:endParaRPr lang="en-US" altLang="en-US" dirty="0"/>
          </a:p>
          <a:p>
            <a:r>
              <a:rPr lang="en-US" altLang="en-US" dirty="0"/>
              <a:t>Overall Building: total 700’ wide x 118’ long </a:t>
            </a:r>
          </a:p>
          <a:p>
            <a:r>
              <a:rPr lang="en-US" altLang="en-US" dirty="0"/>
              <a:t>Three open bays: 44’ per bay/ 140’ wide x 118’</a:t>
            </a:r>
          </a:p>
          <a:p>
            <a:r>
              <a:rPr lang="en-US" altLang="en-US" dirty="0"/>
              <a:t>Heights: 15’ to 24’ (restricted by sight lines from tower)</a:t>
            </a:r>
          </a:p>
          <a:p>
            <a:r>
              <a:rPr lang="en-US" altLang="en-US" dirty="0"/>
              <a:t>Square footage:</a:t>
            </a:r>
          </a:p>
          <a:p>
            <a:r>
              <a:rPr lang="en-US" altLang="en-US" dirty="0"/>
              <a:t>    Overall Level 1 – 123,000 sq ft</a:t>
            </a:r>
          </a:p>
          <a:p>
            <a:r>
              <a:rPr lang="en-US" altLang="en-US" dirty="0"/>
              <a:t>    Overall Level 2-     98,000 sq ft</a:t>
            </a:r>
          </a:p>
          <a:p>
            <a:r>
              <a:rPr lang="en-US" altLang="en-US" dirty="0"/>
              <a:t>   _________________________</a:t>
            </a:r>
          </a:p>
          <a:p>
            <a:r>
              <a:rPr lang="en-US" altLang="en-US" dirty="0"/>
              <a:t>   Total Square Footage – 221,000 sq ft.</a:t>
            </a:r>
          </a:p>
          <a:p>
            <a:endParaRPr lang="en-US" altLang="en-US" dirty="0"/>
          </a:p>
          <a:p>
            <a:r>
              <a:rPr lang="en-US" altLang="en-US" dirty="0"/>
              <a:t>Retail Flex space total ……28,789 sq ft</a:t>
            </a:r>
          </a:p>
          <a:p>
            <a:r>
              <a:rPr lang="en-US" altLang="en-US" dirty="0"/>
              <a:t>Marketplace total………... </a:t>
            </a:r>
            <a:r>
              <a:rPr lang="en-US" altLang="en-US" u="sng" dirty="0"/>
              <a:t>14,078 sq ft</a:t>
            </a:r>
          </a:p>
          <a:p>
            <a:r>
              <a:rPr lang="en-US" altLang="en-US" dirty="0"/>
              <a:t>Total ……………………………..42,867 sq ft</a:t>
            </a:r>
          </a:p>
          <a:p>
            <a:endParaRPr lang="en-US" altLang="en-US" dirty="0"/>
          </a:p>
          <a:p>
            <a:r>
              <a:rPr lang="en-US" altLang="en-US" dirty="0"/>
              <a:t>Completion Date July 2026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E541-1906-9614-F40F-8782E84B383A}"/>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dirty="0">
                <a:solidFill>
                  <a:schemeClr val="tx2">
                    <a:lumMod val="75000"/>
                  </a:schemeClr>
                </a:solidFill>
              </a:rPr>
            </a:br>
            <a:r>
              <a:rPr lang="en-US" sz="2200" dirty="0">
                <a:solidFill>
                  <a:srgbClr val="FF0000"/>
                </a:solidFill>
                <a:latin typeface="+mj-lt"/>
              </a:rPr>
              <a:t> </a:t>
            </a:r>
            <a:r>
              <a:rPr lang="en-US" altLang="en-US" sz="2000" dirty="0">
                <a:solidFill>
                  <a:srgbClr val="C00000"/>
                </a:solidFill>
                <a:latin typeface="Century Gothic" panose="020B0502020202020204" pitchFamily="34" charset="0"/>
              </a:rPr>
              <a:t> </a:t>
            </a:r>
            <a:endParaRPr lang="en-US" dirty="0">
              <a:solidFill>
                <a:schemeClr val="tx2">
                  <a:lumMod val="75000"/>
                </a:schemeClr>
              </a:solidFill>
            </a:endParaRPr>
          </a:p>
        </p:txBody>
      </p:sp>
      <p:sp>
        <p:nvSpPr>
          <p:cNvPr id="39939" name="Slide Number Placeholder 4">
            <a:extLst>
              <a:ext uri="{FF2B5EF4-FFF2-40B4-BE49-F238E27FC236}">
                <a16:creationId xmlns:a16="http://schemas.microsoft.com/office/drawing/2014/main" id="{F61B6691-A959-05A0-B024-2CA00AEA80D5}"/>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3C125BA-620D-4E3B-8D34-39CDFC986D0E}" type="slidenum">
              <a:rPr lang="en-US" altLang="en-US" smtClean="0"/>
              <a:pPr fontAlgn="base">
                <a:spcBef>
                  <a:spcPct val="0"/>
                </a:spcBef>
                <a:spcAft>
                  <a:spcPct val="0"/>
                </a:spcAft>
              </a:pPr>
              <a:t>26</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B4E4E638-769B-3900-B52E-A54EE581BB91}"/>
              </a:ext>
            </a:extLst>
          </p:cNvPr>
          <p:cNvSpPr txBox="1"/>
          <p:nvPr/>
        </p:nvSpPr>
        <p:spPr>
          <a:xfrm>
            <a:off x="1035050" y="2927350"/>
            <a:ext cx="8032750" cy="646113"/>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pic>
        <p:nvPicPr>
          <p:cNvPr id="39941" name="Picture 2" descr="A blueprint of an airport&#10;&#10;Description automatically generated">
            <a:extLst>
              <a:ext uri="{FF2B5EF4-FFF2-40B4-BE49-F238E27FC236}">
                <a16:creationId xmlns:a16="http://schemas.microsoft.com/office/drawing/2014/main" id="{4F35738F-D0E1-DC72-AB1E-F8264AB80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1441450"/>
            <a:ext cx="737235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CC44-C6B4-DCFA-970D-E1FA5A885A32}"/>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sz="1100" dirty="0">
                <a:solidFill>
                  <a:schemeClr val="tx2">
                    <a:lumMod val="75000"/>
                  </a:schemeClr>
                </a:solidFill>
              </a:rPr>
            </a:br>
            <a:br>
              <a:rPr lang="en-US" sz="1100" dirty="0">
                <a:solidFill>
                  <a:schemeClr val="tx2">
                    <a:lumMod val="75000"/>
                  </a:schemeClr>
                </a:solidFill>
              </a:rPr>
            </a:br>
            <a:r>
              <a:rPr lang="en-US" sz="1800" b="1" spc="-55" dirty="0">
                <a:solidFill>
                  <a:srgbClr val="00B4D9"/>
                </a:solidFill>
                <a:latin typeface="Arial"/>
                <a:cs typeface="Arial"/>
              </a:rPr>
              <a:t>Future </a:t>
            </a:r>
            <a:r>
              <a:rPr lang="en-US" sz="1800" b="1" spc="-25" dirty="0">
                <a:solidFill>
                  <a:srgbClr val="00B4D9"/>
                </a:solidFill>
                <a:latin typeface="Arial"/>
                <a:cs typeface="Arial"/>
              </a:rPr>
              <a:t>A/B </a:t>
            </a:r>
            <a:r>
              <a:rPr lang="en-US" sz="1800" b="1" spc="-85" dirty="0">
                <a:solidFill>
                  <a:srgbClr val="00B4D9"/>
                </a:solidFill>
                <a:latin typeface="Arial"/>
                <a:cs typeface="Arial"/>
              </a:rPr>
              <a:t>Core </a:t>
            </a:r>
            <a:r>
              <a:rPr lang="en-US" sz="1800" b="1" spc="-75" dirty="0">
                <a:solidFill>
                  <a:srgbClr val="00B4D9"/>
                </a:solidFill>
                <a:latin typeface="Arial"/>
                <a:cs typeface="Arial"/>
              </a:rPr>
              <a:t>Expansion </a:t>
            </a:r>
            <a:r>
              <a:rPr lang="en-US" sz="1800" b="1" spc="-65" dirty="0">
                <a:solidFill>
                  <a:srgbClr val="00B4D9"/>
                </a:solidFill>
                <a:latin typeface="Arial"/>
                <a:cs typeface="Arial"/>
              </a:rPr>
              <a:t>and </a:t>
            </a:r>
            <a:r>
              <a:rPr lang="en-US" sz="1800" b="1" spc="-70" dirty="0">
                <a:solidFill>
                  <a:srgbClr val="00B4D9"/>
                </a:solidFill>
                <a:latin typeface="Arial"/>
                <a:cs typeface="Arial"/>
              </a:rPr>
              <a:t>Baggage </a:t>
            </a:r>
            <a:r>
              <a:rPr lang="en-US" sz="1800" b="1" spc="-50" dirty="0">
                <a:solidFill>
                  <a:srgbClr val="00B4D9"/>
                </a:solidFill>
                <a:latin typeface="Arial"/>
                <a:cs typeface="Arial"/>
              </a:rPr>
              <a:t>Handling </a:t>
            </a:r>
            <a:r>
              <a:rPr lang="en-US" sz="1800" b="1" spc="90" dirty="0">
                <a:solidFill>
                  <a:srgbClr val="00B4D9"/>
                </a:solidFill>
                <a:latin typeface="Arial"/>
                <a:cs typeface="Arial"/>
              </a:rPr>
              <a:t>- </a:t>
            </a:r>
            <a:r>
              <a:rPr lang="en-US" sz="1800" b="1" spc="-55" dirty="0">
                <a:solidFill>
                  <a:srgbClr val="00B4D9"/>
                </a:solidFill>
                <a:latin typeface="Arial"/>
                <a:cs typeface="Arial"/>
              </a:rPr>
              <a:t>Aerial</a:t>
            </a:r>
            <a:r>
              <a:rPr lang="en-US" sz="1800" b="1" spc="-95" dirty="0">
                <a:solidFill>
                  <a:srgbClr val="00B4D9"/>
                </a:solidFill>
                <a:latin typeface="Arial"/>
                <a:cs typeface="Arial"/>
              </a:rPr>
              <a:t> </a:t>
            </a:r>
            <a:r>
              <a:rPr lang="en-US" sz="1800" b="1" spc="-70" dirty="0">
                <a:solidFill>
                  <a:srgbClr val="00B4D9"/>
                </a:solidFill>
                <a:latin typeface="Arial"/>
                <a:cs typeface="Arial"/>
              </a:rPr>
              <a:t>Rendering</a:t>
            </a:r>
            <a:endParaRPr lang="en-US" sz="1800" dirty="0">
              <a:solidFill>
                <a:schemeClr val="tx2">
                  <a:lumMod val="75000"/>
                </a:schemeClr>
              </a:solidFill>
            </a:endParaRPr>
          </a:p>
        </p:txBody>
      </p:sp>
      <p:sp>
        <p:nvSpPr>
          <p:cNvPr id="64515" name="Slide Number Placeholder 4">
            <a:extLst>
              <a:ext uri="{FF2B5EF4-FFF2-40B4-BE49-F238E27FC236}">
                <a16:creationId xmlns:a16="http://schemas.microsoft.com/office/drawing/2014/main" id="{8F641F4D-D557-9D5A-108F-8AF14B68201C}"/>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BF0F53D-E8C0-4A90-828B-5AA9E3775761}" type="slidenum">
              <a:rPr lang="en-US" altLang="en-US" smtClean="0"/>
              <a:pPr fontAlgn="base">
                <a:spcBef>
                  <a:spcPct val="0"/>
                </a:spcBef>
                <a:spcAft>
                  <a:spcPct val="0"/>
                </a:spcAft>
              </a:pPr>
              <a:t>27</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83E8FF75-979F-5BDC-2840-8FAC09653105}"/>
              </a:ext>
            </a:extLst>
          </p:cNvPr>
          <p:cNvSpPr txBox="1"/>
          <p:nvPr/>
        </p:nvSpPr>
        <p:spPr>
          <a:xfrm>
            <a:off x="1035050" y="2927350"/>
            <a:ext cx="8032750" cy="646113"/>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sp>
        <p:nvSpPr>
          <p:cNvPr id="64517" name="object 2">
            <a:extLst>
              <a:ext uri="{FF2B5EF4-FFF2-40B4-BE49-F238E27FC236}">
                <a16:creationId xmlns:a16="http://schemas.microsoft.com/office/drawing/2014/main" id="{409B4397-92C5-7837-70D8-34ED501A0992}"/>
              </a:ext>
            </a:extLst>
          </p:cNvPr>
          <p:cNvSpPr>
            <a:spLocks noChangeArrowheads="1"/>
          </p:cNvSpPr>
          <p:nvPr/>
        </p:nvSpPr>
        <p:spPr bwMode="auto">
          <a:xfrm>
            <a:off x="217488" y="1851025"/>
            <a:ext cx="8850312" cy="436403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D855-E0E5-9531-F3E8-907D1D2ED94D}"/>
              </a:ext>
            </a:extLst>
          </p:cNvPr>
          <p:cNvSpPr>
            <a:spLocks noGrp="1"/>
          </p:cNvSpPr>
          <p:nvPr>
            <p:ph type="title"/>
          </p:nvPr>
        </p:nvSpPr>
        <p:spPr>
          <a:xfrm>
            <a:off x="617538" y="719138"/>
            <a:ext cx="7853362"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sz="1100" dirty="0">
                <a:solidFill>
                  <a:schemeClr val="tx2">
                    <a:lumMod val="75000"/>
                  </a:schemeClr>
                </a:solidFill>
              </a:rPr>
            </a:br>
            <a:br>
              <a:rPr lang="en-US" sz="1100" dirty="0">
                <a:solidFill>
                  <a:schemeClr val="tx2">
                    <a:lumMod val="75000"/>
                  </a:schemeClr>
                </a:solidFill>
              </a:rPr>
            </a:br>
            <a:r>
              <a:rPr lang="en-US" sz="1800" b="1" spc="-55" dirty="0">
                <a:solidFill>
                  <a:srgbClr val="00B4D9"/>
                </a:solidFill>
                <a:latin typeface="Arial"/>
                <a:cs typeface="Arial"/>
              </a:rPr>
              <a:t>Future </a:t>
            </a:r>
            <a:r>
              <a:rPr lang="en-US" sz="1800" b="1" spc="-25" dirty="0">
                <a:solidFill>
                  <a:srgbClr val="00B4D9"/>
                </a:solidFill>
                <a:latin typeface="Arial"/>
                <a:cs typeface="Arial"/>
              </a:rPr>
              <a:t>A/B </a:t>
            </a:r>
            <a:r>
              <a:rPr lang="en-US" sz="1800" b="1" spc="-85" dirty="0">
                <a:solidFill>
                  <a:srgbClr val="00B4D9"/>
                </a:solidFill>
                <a:latin typeface="Arial"/>
                <a:cs typeface="Arial"/>
              </a:rPr>
              <a:t>Core </a:t>
            </a:r>
            <a:r>
              <a:rPr lang="en-US" sz="1800" b="1" spc="-75" dirty="0">
                <a:solidFill>
                  <a:srgbClr val="00B4D9"/>
                </a:solidFill>
                <a:latin typeface="Arial"/>
                <a:cs typeface="Arial"/>
              </a:rPr>
              <a:t>Expansion &amp;</a:t>
            </a:r>
            <a:r>
              <a:rPr lang="en-US" sz="1800" b="1" spc="-65" dirty="0">
                <a:solidFill>
                  <a:srgbClr val="00B4D9"/>
                </a:solidFill>
                <a:latin typeface="Arial"/>
                <a:cs typeface="Arial"/>
              </a:rPr>
              <a:t> </a:t>
            </a:r>
            <a:r>
              <a:rPr lang="en-US" sz="1800" b="1" spc="-70" dirty="0">
                <a:solidFill>
                  <a:srgbClr val="00B4D9"/>
                </a:solidFill>
                <a:latin typeface="Arial"/>
                <a:cs typeface="Arial"/>
              </a:rPr>
              <a:t>Baggage </a:t>
            </a:r>
            <a:r>
              <a:rPr lang="en-US" sz="1800" b="1" spc="-50" dirty="0">
                <a:solidFill>
                  <a:srgbClr val="00B4D9"/>
                </a:solidFill>
                <a:latin typeface="Arial"/>
                <a:cs typeface="Arial"/>
              </a:rPr>
              <a:t>Handling </a:t>
            </a:r>
            <a:r>
              <a:rPr lang="en-US" sz="1800" b="1" spc="90" dirty="0">
                <a:solidFill>
                  <a:srgbClr val="00B4D9"/>
                </a:solidFill>
                <a:latin typeface="Arial"/>
                <a:cs typeface="Arial"/>
              </a:rPr>
              <a:t>- </a:t>
            </a:r>
            <a:r>
              <a:rPr lang="en-US" sz="1800" b="1" spc="-40" dirty="0">
                <a:solidFill>
                  <a:srgbClr val="00B4D9"/>
                </a:solidFill>
                <a:latin typeface="Arial"/>
                <a:cs typeface="Arial"/>
              </a:rPr>
              <a:t>Interior </a:t>
            </a:r>
            <a:r>
              <a:rPr lang="en-US" sz="1800" b="1" spc="-70" dirty="0">
                <a:solidFill>
                  <a:srgbClr val="00B4D9"/>
                </a:solidFill>
                <a:latin typeface="Arial"/>
                <a:cs typeface="Arial"/>
              </a:rPr>
              <a:t>Rendering  </a:t>
            </a:r>
            <a:endParaRPr lang="en-US" sz="1800" dirty="0">
              <a:solidFill>
                <a:schemeClr val="tx2">
                  <a:lumMod val="75000"/>
                </a:schemeClr>
              </a:solidFill>
            </a:endParaRPr>
          </a:p>
        </p:txBody>
      </p:sp>
      <p:sp>
        <p:nvSpPr>
          <p:cNvPr id="65539" name="Slide Number Placeholder 4">
            <a:extLst>
              <a:ext uri="{FF2B5EF4-FFF2-40B4-BE49-F238E27FC236}">
                <a16:creationId xmlns:a16="http://schemas.microsoft.com/office/drawing/2014/main" id="{BB39F38D-DA3F-F8B0-8736-175A4ECF2209}"/>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5ADC9B-6548-44CF-8CEA-6EA5A2AE2AA0}" type="slidenum">
              <a:rPr lang="en-US" altLang="en-US" smtClean="0"/>
              <a:pPr fontAlgn="base">
                <a:spcBef>
                  <a:spcPct val="0"/>
                </a:spcBef>
                <a:spcAft>
                  <a:spcPct val="0"/>
                </a:spcAft>
              </a:pPr>
              <a:t>28</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D4C2522E-AAB4-1C10-EA83-721DE890D015}"/>
              </a:ext>
            </a:extLst>
          </p:cNvPr>
          <p:cNvSpPr txBox="1"/>
          <p:nvPr/>
        </p:nvSpPr>
        <p:spPr>
          <a:xfrm>
            <a:off x="1035050" y="2927350"/>
            <a:ext cx="8032750" cy="646113"/>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sp>
        <p:nvSpPr>
          <p:cNvPr id="65541" name="object 4">
            <a:extLst>
              <a:ext uri="{FF2B5EF4-FFF2-40B4-BE49-F238E27FC236}">
                <a16:creationId xmlns:a16="http://schemas.microsoft.com/office/drawing/2014/main" id="{C55F2600-8509-D37B-057F-AD4D75769F92}"/>
              </a:ext>
            </a:extLst>
          </p:cNvPr>
          <p:cNvSpPr>
            <a:spLocks noChangeArrowheads="1"/>
          </p:cNvSpPr>
          <p:nvPr/>
        </p:nvSpPr>
        <p:spPr bwMode="auto">
          <a:xfrm>
            <a:off x="762000" y="2108200"/>
            <a:ext cx="7708900" cy="41275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dirty="0"/>
          </a:p>
        </p:txBody>
      </p:sp>
      <p:sp>
        <p:nvSpPr>
          <p:cNvPr id="65542" name="TextBox 3">
            <a:extLst>
              <a:ext uri="{FF2B5EF4-FFF2-40B4-BE49-F238E27FC236}">
                <a16:creationId xmlns:a16="http://schemas.microsoft.com/office/drawing/2014/main" id="{B4839CA7-0DAA-ECFD-2B25-6AE5D764E059}"/>
              </a:ext>
            </a:extLst>
          </p:cNvPr>
          <p:cNvSpPr txBox="1">
            <a:spLocks noChangeArrowheads="1"/>
          </p:cNvSpPr>
          <p:nvPr/>
        </p:nvSpPr>
        <p:spPr bwMode="auto">
          <a:xfrm>
            <a:off x="1390650" y="1679575"/>
            <a:ext cx="6305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i="1" dirty="0">
                <a:solidFill>
                  <a:srgbClr val="C00000"/>
                </a:solidFill>
                <a:latin typeface="Arial" panose="020B0604020202020204" pitchFamily="34" charset="0"/>
                <a:cs typeface="Arial" panose="020B0604020202020204" pitchFamily="34" charset="0"/>
              </a:rPr>
              <a:t>Concession Images Do Not Represent Expected Design Specifications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9277714-1C43-CF1F-741A-7C021C8DF161}"/>
              </a:ext>
            </a:extLst>
          </p:cNvPr>
          <p:cNvSpPr>
            <a:spLocks noGrp="1"/>
          </p:cNvSpPr>
          <p:nvPr>
            <p:ph idx="1"/>
          </p:nvPr>
        </p:nvSpPr>
        <p:spPr>
          <a:xfrm>
            <a:off x="461963" y="1547813"/>
            <a:ext cx="8158162" cy="4654550"/>
          </a:xfrm>
        </p:spPr>
        <p:txBody>
          <a:bodyPr rtlCol="0">
            <a:normAutofit/>
          </a:bodyPr>
          <a:lstStyle/>
          <a:p>
            <a:pPr marL="457200" indent="-457200" eaLnBrk="1" fontAlgn="auto" hangingPunct="1">
              <a:spcAft>
                <a:spcPts val="600"/>
              </a:spcAft>
              <a:defRPr/>
            </a:pPr>
            <a:r>
              <a:rPr lang="en-US" dirty="0"/>
              <a:t>General Information- Joy Abrams</a:t>
            </a:r>
          </a:p>
          <a:p>
            <a:pPr marL="457200" indent="-457200" eaLnBrk="1" fontAlgn="auto" hangingPunct="1">
              <a:spcAft>
                <a:spcPts val="600"/>
              </a:spcAft>
              <a:defRPr/>
            </a:pPr>
            <a:r>
              <a:rPr lang="en-US" dirty="0"/>
              <a:t>Solicitation Schedule- Joy Abrams</a:t>
            </a:r>
          </a:p>
          <a:p>
            <a:pPr marL="457200" indent="-457200" eaLnBrk="1" fontAlgn="auto" hangingPunct="1">
              <a:spcAft>
                <a:spcPts val="600"/>
              </a:spcAft>
              <a:defRPr/>
            </a:pPr>
            <a:r>
              <a:rPr lang="en-US" dirty="0"/>
              <a:t>Airport Overview- James G. Walsh</a:t>
            </a:r>
          </a:p>
          <a:p>
            <a:pPr marL="457200" indent="-457200" eaLnBrk="1" fontAlgn="auto" hangingPunct="1">
              <a:spcAft>
                <a:spcPts val="600"/>
              </a:spcAft>
              <a:defRPr/>
            </a:pPr>
            <a:r>
              <a:rPr lang="en-US" dirty="0"/>
              <a:t>Airport Design &amp; Development Overview- Jo A. Schneider</a:t>
            </a:r>
          </a:p>
          <a:p>
            <a:pPr marL="457200" indent="-457200" eaLnBrk="1" fontAlgn="auto" hangingPunct="1">
              <a:spcAft>
                <a:spcPts val="600"/>
              </a:spcAft>
              <a:defRPr/>
            </a:pPr>
            <a:r>
              <a:rPr lang="en-US" dirty="0"/>
              <a:t>ACDBE Requirements- Keith Scroggins</a:t>
            </a:r>
          </a:p>
          <a:p>
            <a:pPr marL="457200" indent="-457200" eaLnBrk="1" fontAlgn="auto" hangingPunct="1">
              <a:spcAft>
                <a:spcPts val="600"/>
              </a:spcAft>
              <a:defRPr/>
            </a:pPr>
            <a:r>
              <a:rPr lang="en-US" dirty="0"/>
              <a:t>Proposal Submission Requirements- Joy Abrams</a:t>
            </a:r>
          </a:p>
          <a:p>
            <a:pPr marL="457200" indent="-457200" eaLnBrk="1" fontAlgn="auto" hangingPunct="1">
              <a:spcAft>
                <a:spcPts val="600"/>
              </a:spcAft>
              <a:defRPr/>
            </a:pPr>
            <a:r>
              <a:rPr lang="en-US" dirty="0"/>
              <a:t>Open Discussion</a:t>
            </a:r>
          </a:p>
          <a:p>
            <a:pPr marL="457200" indent="-457200" eaLnBrk="1" fontAlgn="auto" hangingPunct="1">
              <a:spcAft>
                <a:spcPts val="600"/>
              </a:spcAft>
              <a:defRPr/>
            </a:pPr>
            <a:r>
              <a:rPr lang="en-US" dirty="0"/>
              <a:t>Closing Remarks- Joy Abrams</a:t>
            </a:r>
          </a:p>
          <a:p>
            <a:pPr marL="457200" indent="-457200" eaLnBrk="1" fontAlgn="auto" hangingPunct="1">
              <a:spcAft>
                <a:spcPts val="600"/>
              </a:spcAft>
              <a:defRPr/>
            </a:pPr>
            <a:r>
              <a:rPr lang="en-US" dirty="0"/>
              <a:t>Mixer/Networking Session</a:t>
            </a:r>
          </a:p>
          <a:p>
            <a:pPr eaLnBrk="1" fontAlgn="auto" hangingPunct="1">
              <a:spcAft>
                <a:spcPts val="600"/>
              </a:spcAft>
              <a:defRPr/>
            </a:pPr>
            <a:endParaRPr lang="en-US" dirty="0"/>
          </a:p>
        </p:txBody>
      </p:sp>
      <p:sp>
        <p:nvSpPr>
          <p:cNvPr id="33796" name="Slide Number Placeholder 2">
            <a:extLst>
              <a:ext uri="{FF2B5EF4-FFF2-40B4-BE49-F238E27FC236}">
                <a16:creationId xmlns:a16="http://schemas.microsoft.com/office/drawing/2014/main" id="{B879343A-EEEC-AD27-12D1-8633DA1D654A}"/>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F03BAFC-8F4C-4AE6-9ABF-2E91911BA81C}" type="slidenum">
              <a:rPr lang="en-US" altLang="en-US" smtClean="0"/>
              <a:pPr fontAlgn="base">
                <a:spcBef>
                  <a:spcPct val="0"/>
                </a:spcBef>
                <a:spcAft>
                  <a:spcPct val="0"/>
                </a:spcAft>
              </a:pPr>
              <a:t>2</a:t>
            </a:fld>
            <a:endParaRPr lang="en-US" altLang="en-US" dirty="0"/>
          </a:p>
        </p:txBody>
      </p:sp>
      <p:sp>
        <p:nvSpPr>
          <p:cNvPr id="2" name="Title 1">
            <a:extLst>
              <a:ext uri="{FF2B5EF4-FFF2-40B4-BE49-F238E27FC236}">
                <a16:creationId xmlns:a16="http://schemas.microsoft.com/office/drawing/2014/main" id="{FA83667B-9336-E715-2408-4F2D7BEEDEF5}"/>
              </a:ext>
            </a:extLst>
          </p:cNvPr>
          <p:cNvSpPr txBox="1">
            <a:spLocks/>
          </p:cNvSpPr>
          <p:nvPr/>
        </p:nvSpPr>
        <p:spPr>
          <a:xfrm>
            <a:off x="404813" y="604838"/>
            <a:ext cx="8477250" cy="7080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AGENDA</a:t>
            </a:r>
            <a:endParaRPr lang="en-US" sz="3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F3C86-881D-2B3D-7EFE-550A727913C6}"/>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sz="1100" dirty="0">
                <a:solidFill>
                  <a:schemeClr val="tx2">
                    <a:lumMod val="75000"/>
                  </a:schemeClr>
                </a:solidFill>
              </a:rPr>
            </a:br>
            <a:br>
              <a:rPr lang="en-US" sz="1100" dirty="0">
                <a:solidFill>
                  <a:schemeClr val="tx2">
                    <a:lumMod val="75000"/>
                  </a:schemeClr>
                </a:solidFill>
              </a:rPr>
            </a:br>
            <a:r>
              <a:rPr lang="en-US" sz="1800" b="1" spc="-55" dirty="0">
                <a:solidFill>
                  <a:srgbClr val="00B4D9"/>
                </a:solidFill>
                <a:latin typeface="Arial"/>
                <a:cs typeface="Arial"/>
              </a:rPr>
              <a:t>Future </a:t>
            </a:r>
            <a:r>
              <a:rPr lang="en-US" sz="1800" b="1" spc="-25" dirty="0">
                <a:solidFill>
                  <a:srgbClr val="00B4D9"/>
                </a:solidFill>
                <a:latin typeface="Arial"/>
                <a:cs typeface="Arial"/>
              </a:rPr>
              <a:t>A/B </a:t>
            </a:r>
            <a:r>
              <a:rPr lang="en-US" sz="1800" b="1" spc="-85" dirty="0">
                <a:solidFill>
                  <a:srgbClr val="00B4D9"/>
                </a:solidFill>
                <a:latin typeface="Arial"/>
                <a:cs typeface="Arial"/>
              </a:rPr>
              <a:t>Core </a:t>
            </a:r>
            <a:r>
              <a:rPr lang="en-US" sz="1800" b="1" spc="-75" dirty="0">
                <a:solidFill>
                  <a:srgbClr val="00B4D9"/>
                </a:solidFill>
                <a:latin typeface="Arial"/>
                <a:cs typeface="Arial"/>
              </a:rPr>
              <a:t>Expansion &amp;</a:t>
            </a:r>
            <a:r>
              <a:rPr lang="en-US" sz="1800" b="1" spc="-65" dirty="0">
                <a:solidFill>
                  <a:srgbClr val="00B4D9"/>
                </a:solidFill>
                <a:latin typeface="Arial"/>
                <a:cs typeface="Arial"/>
              </a:rPr>
              <a:t> </a:t>
            </a:r>
            <a:r>
              <a:rPr lang="en-US" sz="1800" b="1" spc="-70" dirty="0">
                <a:solidFill>
                  <a:srgbClr val="00B4D9"/>
                </a:solidFill>
                <a:latin typeface="Arial"/>
                <a:cs typeface="Arial"/>
              </a:rPr>
              <a:t>Baggage </a:t>
            </a:r>
            <a:r>
              <a:rPr lang="en-US" sz="1800" b="1" spc="-50" dirty="0">
                <a:solidFill>
                  <a:srgbClr val="00B4D9"/>
                </a:solidFill>
                <a:latin typeface="Arial"/>
                <a:cs typeface="Arial"/>
              </a:rPr>
              <a:t>Handling </a:t>
            </a:r>
            <a:r>
              <a:rPr lang="en-US" sz="1800" b="1" spc="90" dirty="0">
                <a:solidFill>
                  <a:srgbClr val="00B4D9"/>
                </a:solidFill>
                <a:latin typeface="Arial"/>
                <a:cs typeface="Arial"/>
              </a:rPr>
              <a:t>- </a:t>
            </a:r>
            <a:r>
              <a:rPr lang="en-US" sz="1800" b="1" spc="-40" dirty="0">
                <a:solidFill>
                  <a:srgbClr val="00B4D9"/>
                </a:solidFill>
                <a:latin typeface="Arial"/>
                <a:cs typeface="Arial"/>
              </a:rPr>
              <a:t>Interior </a:t>
            </a:r>
            <a:r>
              <a:rPr lang="en-US" sz="1800" b="1" spc="-70" dirty="0">
                <a:solidFill>
                  <a:srgbClr val="00B4D9"/>
                </a:solidFill>
                <a:latin typeface="Arial"/>
                <a:cs typeface="Arial"/>
              </a:rPr>
              <a:t>Rendering</a:t>
            </a:r>
            <a:endParaRPr lang="en-US" sz="1800" b="1" spc="-55" dirty="0">
              <a:solidFill>
                <a:srgbClr val="00B4D9"/>
              </a:solidFill>
              <a:latin typeface="Arial"/>
              <a:cs typeface="Arial"/>
            </a:endParaRPr>
          </a:p>
        </p:txBody>
      </p:sp>
      <p:sp>
        <p:nvSpPr>
          <p:cNvPr id="66563" name="Slide Number Placeholder 4">
            <a:extLst>
              <a:ext uri="{FF2B5EF4-FFF2-40B4-BE49-F238E27FC236}">
                <a16:creationId xmlns:a16="http://schemas.microsoft.com/office/drawing/2014/main" id="{886DC196-440C-C930-DEDE-C8EF0AB6853B}"/>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14ACA8-4B3B-471E-B56E-08F82C7362FC}" type="slidenum">
              <a:rPr lang="en-US" altLang="en-US" smtClean="0"/>
              <a:pPr fontAlgn="base">
                <a:spcBef>
                  <a:spcPct val="0"/>
                </a:spcBef>
                <a:spcAft>
                  <a:spcPct val="0"/>
                </a:spcAft>
              </a:pPr>
              <a:t>29</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1A4FE84F-1E93-7F2E-BBA7-EF903163508A}"/>
              </a:ext>
            </a:extLst>
          </p:cNvPr>
          <p:cNvSpPr txBox="1"/>
          <p:nvPr/>
        </p:nvSpPr>
        <p:spPr>
          <a:xfrm>
            <a:off x="1035050" y="2927350"/>
            <a:ext cx="8032750" cy="646113"/>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sp>
        <p:nvSpPr>
          <p:cNvPr id="66565" name="object 7">
            <a:extLst>
              <a:ext uri="{FF2B5EF4-FFF2-40B4-BE49-F238E27FC236}">
                <a16:creationId xmlns:a16="http://schemas.microsoft.com/office/drawing/2014/main" id="{B8489C1F-6BA2-97B4-C947-37A4F1E033A1}"/>
              </a:ext>
            </a:extLst>
          </p:cNvPr>
          <p:cNvSpPr>
            <a:spLocks noChangeArrowheads="1"/>
          </p:cNvSpPr>
          <p:nvPr/>
        </p:nvSpPr>
        <p:spPr bwMode="auto">
          <a:xfrm>
            <a:off x="811213" y="2051050"/>
            <a:ext cx="7704137" cy="38671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dirty="0"/>
          </a:p>
        </p:txBody>
      </p:sp>
      <p:sp>
        <p:nvSpPr>
          <p:cNvPr id="66566" name="TextBox 3">
            <a:extLst>
              <a:ext uri="{FF2B5EF4-FFF2-40B4-BE49-F238E27FC236}">
                <a16:creationId xmlns:a16="http://schemas.microsoft.com/office/drawing/2014/main" id="{DC0007D3-ACC7-E267-29A2-BB1652D6F6B8}"/>
              </a:ext>
            </a:extLst>
          </p:cNvPr>
          <p:cNvSpPr txBox="1">
            <a:spLocks noChangeArrowheads="1"/>
          </p:cNvSpPr>
          <p:nvPr/>
        </p:nvSpPr>
        <p:spPr bwMode="auto">
          <a:xfrm>
            <a:off x="1390650" y="1679575"/>
            <a:ext cx="6305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i="1" dirty="0">
                <a:solidFill>
                  <a:srgbClr val="C00000"/>
                </a:solidFill>
                <a:latin typeface="Arial" panose="020B0604020202020204" pitchFamily="34" charset="0"/>
                <a:cs typeface="Arial" panose="020B0604020202020204" pitchFamily="34" charset="0"/>
              </a:rPr>
              <a:t>Concession Images Do Not Represent Expected Design Specifications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4">
            <a:extLst>
              <a:ext uri="{FF2B5EF4-FFF2-40B4-BE49-F238E27FC236}">
                <a16:creationId xmlns:a16="http://schemas.microsoft.com/office/drawing/2014/main" id="{FFAB5B01-FDE8-FB15-09A8-694060C903B5}"/>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ED2E95-427C-4894-A2CB-BF2FEADA4D83}" type="slidenum">
              <a:rPr lang="en-US" altLang="en-US" smtClean="0"/>
              <a:pPr fontAlgn="base">
                <a:spcBef>
                  <a:spcPct val="0"/>
                </a:spcBef>
                <a:spcAft>
                  <a:spcPct val="0"/>
                </a:spcAft>
              </a:pPr>
              <a:t>30</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EA985CCF-5863-C678-E6B1-D5E5FF06642C}"/>
              </a:ext>
            </a:extLst>
          </p:cNvPr>
          <p:cNvSpPr txBox="1"/>
          <p:nvPr/>
        </p:nvSpPr>
        <p:spPr>
          <a:xfrm>
            <a:off x="1035050" y="2927350"/>
            <a:ext cx="8032750" cy="646113"/>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pic>
        <p:nvPicPr>
          <p:cNvPr id="67588" name="Picture 6">
            <a:extLst>
              <a:ext uri="{FF2B5EF4-FFF2-40B4-BE49-F238E27FC236}">
                <a16:creationId xmlns:a16="http://schemas.microsoft.com/office/drawing/2014/main" id="{E911EFCE-705F-4487-64CA-3825BE876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2108200"/>
            <a:ext cx="77724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5442C25-29D2-61CA-0CD1-742E816A7B8F}"/>
              </a:ext>
            </a:extLst>
          </p:cNvPr>
          <p:cNvSpPr txBox="1"/>
          <p:nvPr/>
        </p:nvSpPr>
        <p:spPr>
          <a:xfrm>
            <a:off x="419100" y="604838"/>
            <a:ext cx="7996238" cy="1200150"/>
          </a:xfrm>
          <a:prstGeom prst="rect">
            <a:avLst/>
          </a:prstGeom>
          <a:noFill/>
        </p:spPr>
        <p:txBody>
          <a:bodyPr>
            <a:spAutoFit/>
          </a:bodyPr>
          <a:lstStyle/>
          <a:p>
            <a:pPr>
              <a:defRPr/>
            </a:pPr>
            <a:r>
              <a:rPr lang="en-US" sz="3200" cap="all" dirty="0">
                <a:solidFill>
                  <a:schemeClr val="tx2">
                    <a:lumMod val="75000"/>
                  </a:schemeClr>
                </a:solidFill>
                <a:latin typeface="Calibri"/>
                <a:cs typeface="Calibri"/>
              </a:rPr>
              <a:t>Design and Development overview </a:t>
            </a:r>
            <a:br>
              <a:rPr lang="en-US" sz="3600" dirty="0"/>
            </a:br>
            <a:br>
              <a:rPr lang="en-US" sz="1100" dirty="0">
                <a:solidFill>
                  <a:schemeClr val="tx2">
                    <a:lumMod val="75000"/>
                  </a:schemeClr>
                </a:solidFill>
              </a:rPr>
            </a:br>
            <a:br>
              <a:rPr lang="en-US" sz="1100" dirty="0">
                <a:solidFill>
                  <a:schemeClr val="tx2">
                    <a:lumMod val="75000"/>
                  </a:schemeClr>
                </a:solidFill>
              </a:rPr>
            </a:br>
            <a:r>
              <a:rPr lang="en-US" sz="1600" b="1" cap="all" spc="-55" dirty="0">
                <a:solidFill>
                  <a:srgbClr val="00B4D9"/>
                </a:solidFill>
                <a:latin typeface="Arial"/>
                <a:cs typeface="Arial"/>
              </a:rPr>
              <a:t>Future Conditions – A/B Connector </a:t>
            </a:r>
            <a:r>
              <a:rPr lang="en-US" sz="1600" b="1" cap="all" spc="-40" dirty="0">
                <a:solidFill>
                  <a:srgbClr val="00B4D9"/>
                </a:solidFill>
                <a:latin typeface="Arial"/>
                <a:ea typeface="+mj-ea"/>
                <a:cs typeface="Arial"/>
              </a:rPr>
              <a:t>Interior </a:t>
            </a:r>
            <a:r>
              <a:rPr lang="en-US" sz="1600" b="1" cap="all" spc="-70" dirty="0">
                <a:solidFill>
                  <a:srgbClr val="00B4D9"/>
                </a:solidFill>
                <a:latin typeface="Arial"/>
                <a:ea typeface="+mj-ea"/>
                <a:cs typeface="Arial"/>
              </a:rPr>
              <a:t>Rendering </a:t>
            </a:r>
            <a:endParaRPr lang="en-US" sz="1600" cap="all" dirty="0"/>
          </a:p>
        </p:txBody>
      </p:sp>
      <p:sp>
        <p:nvSpPr>
          <p:cNvPr id="67590" name="TextBox 3">
            <a:extLst>
              <a:ext uri="{FF2B5EF4-FFF2-40B4-BE49-F238E27FC236}">
                <a16:creationId xmlns:a16="http://schemas.microsoft.com/office/drawing/2014/main" id="{B306F5A7-2070-DE0A-3343-63595AB54504}"/>
              </a:ext>
            </a:extLst>
          </p:cNvPr>
          <p:cNvSpPr txBox="1">
            <a:spLocks noChangeArrowheads="1"/>
          </p:cNvSpPr>
          <p:nvPr/>
        </p:nvSpPr>
        <p:spPr bwMode="auto">
          <a:xfrm>
            <a:off x="1358900" y="1706563"/>
            <a:ext cx="6305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i="1" dirty="0">
                <a:solidFill>
                  <a:srgbClr val="C00000"/>
                </a:solidFill>
                <a:latin typeface="Arial" panose="020B0604020202020204" pitchFamily="34" charset="0"/>
                <a:cs typeface="Arial" panose="020B0604020202020204" pitchFamily="34" charset="0"/>
              </a:rPr>
              <a:t>Concession Images Do Not Represent Expected Design Specifications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4">
            <a:extLst>
              <a:ext uri="{FF2B5EF4-FFF2-40B4-BE49-F238E27FC236}">
                <a16:creationId xmlns:a16="http://schemas.microsoft.com/office/drawing/2014/main" id="{8C927E35-221F-9817-74C8-B8DE6E90C8B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2ADC98-9F87-4DDC-9158-264D8C4788E7}" type="slidenum">
              <a:rPr lang="en-US" altLang="en-US" smtClean="0"/>
              <a:pPr fontAlgn="base">
                <a:spcBef>
                  <a:spcPct val="0"/>
                </a:spcBef>
                <a:spcAft>
                  <a:spcPct val="0"/>
                </a:spcAft>
              </a:pPr>
              <a:t>31</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A33CD1A4-E517-6567-FF4C-551D54E3FA1A}"/>
              </a:ext>
            </a:extLst>
          </p:cNvPr>
          <p:cNvSpPr txBox="1"/>
          <p:nvPr/>
        </p:nvSpPr>
        <p:spPr>
          <a:xfrm>
            <a:off x="1035050" y="2927350"/>
            <a:ext cx="8032750" cy="646113"/>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pic>
        <p:nvPicPr>
          <p:cNvPr id="68612" name="Picture 2">
            <a:extLst>
              <a:ext uri="{FF2B5EF4-FFF2-40B4-BE49-F238E27FC236}">
                <a16:creationId xmlns:a16="http://schemas.microsoft.com/office/drawing/2014/main" id="{4BB97DBE-C411-4048-8C97-ED3FA0EED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2120900"/>
            <a:ext cx="7932737"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00E8757-4E93-3FA5-C6FD-E224DD904B44}"/>
              </a:ext>
            </a:extLst>
          </p:cNvPr>
          <p:cNvSpPr txBox="1"/>
          <p:nvPr/>
        </p:nvSpPr>
        <p:spPr>
          <a:xfrm>
            <a:off x="401638" y="611188"/>
            <a:ext cx="9299575" cy="1200150"/>
          </a:xfrm>
          <a:prstGeom prst="rect">
            <a:avLst/>
          </a:prstGeom>
          <a:noFill/>
        </p:spPr>
        <p:txBody>
          <a:bodyPr>
            <a:spAutoFit/>
          </a:bodyPr>
          <a:lstStyle/>
          <a:p>
            <a:pPr>
              <a:defRPr/>
            </a:pPr>
            <a:r>
              <a:rPr lang="en-US" sz="3200" cap="all" dirty="0">
                <a:solidFill>
                  <a:srgbClr val="454545">
                    <a:lumMod val="75000"/>
                  </a:srgbClr>
                </a:solidFill>
                <a:latin typeface="Calibri"/>
                <a:ea typeface="+mj-ea"/>
                <a:cs typeface="Calibri"/>
              </a:rPr>
              <a:t>Design and Development overview </a:t>
            </a:r>
            <a:br>
              <a:rPr lang="en-US" sz="3600" cap="all" dirty="0">
                <a:solidFill>
                  <a:srgbClr val="343434"/>
                </a:solidFill>
                <a:ea typeface="+mj-ea"/>
                <a:cs typeface="Calibri" panose="020F0502020204030204" pitchFamily="34" charset="0"/>
              </a:rPr>
            </a:br>
            <a:br>
              <a:rPr lang="en-US" sz="1100" cap="all" dirty="0">
                <a:solidFill>
                  <a:srgbClr val="454545">
                    <a:lumMod val="75000"/>
                  </a:srgbClr>
                </a:solidFill>
                <a:ea typeface="+mj-ea"/>
                <a:cs typeface="Calibri" panose="020F0502020204030204" pitchFamily="34" charset="0"/>
              </a:rPr>
            </a:br>
            <a:br>
              <a:rPr lang="en-US" sz="1100" cap="all" dirty="0">
                <a:solidFill>
                  <a:srgbClr val="454545">
                    <a:lumMod val="75000"/>
                  </a:srgbClr>
                </a:solidFill>
                <a:ea typeface="+mj-ea"/>
                <a:cs typeface="Calibri" panose="020F0502020204030204" pitchFamily="34" charset="0"/>
              </a:rPr>
            </a:br>
            <a:r>
              <a:rPr lang="en-US" sz="1600" b="1" cap="all" spc="-55" dirty="0">
                <a:solidFill>
                  <a:srgbClr val="00B4D9"/>
                </a:solidFill>
                <a:latin typeface="Arial"/>
                <a:cs typeface="Arial"/>
              </a:rPr>
              <a:t>Future Conditions – A/B Connector </a:t>
            </a:r>
            <a:r>
              <a:rPr lang="en-US" sz="1600" b="1" cap="all" spc="-40" dirty="0">
                <a:solidFill>
                  <a:srgbClr val="00B4D9"/>
                </a:solidFill>
                <a:latin typeface="Arial"/>
                <a:ea typeface="+mj-ea"/>
                <a:cs typeface="Arial"/>
              </a:rPr>
              <a:t>Interior </a:t>
            </a:r>
            <a:r>
              <a:rPr lang="en-US" sz="1600" b="1" cap="all" spc="-70" dirty="0">
                <a:solidFill>
                  <a:srgbClr val="00B4D9"/>
                </a:solidFill>
                <a:latin typeface="Arial"/>
                <a:ea typeface="+mj-ea"/>
                <a:cs typeface="Arial"/>
              </a:rPr>
              <a:t>Rendering</a:t>
            </a:r>
            <a:endParaRPr lang="en-US" sz="1600" dirty="0"/>
          </a:p>
        </p:txBody>
      </p:sp>
      <p:sp>
        <p:nvSpPr>
          <p:cNvPr id="68614" name="TextBox 3">
            <a:extLst>
              <a:ext uri="{FF2B5EF4-FFF2-40B4-BE49-F238E27FC236}">
                <a16:creationId xmlns:a16="http://schemas.microsoft.com/office/drawing/2014/main" id="{14C3CB9D-900D-99FF-9514-BD851BA878CB}"/>
              </a:ext>
            </a:extLst>
          </p:cNvPr>
          <p:cNvSpPr txBox="1">
            <a:spLocks noChangeArrowheads="1"/>
          </p:cNvSpPr>
          <p:nvPr/>
        </p:nvSpPr>
        <p:spPr bwMode="auto">
          <a:xfrm>
            <a:off x="1390650" y="1679575"/>
            <a:ext cx="6305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200" i="1" dirty="0">
                <a:solidFill>
                  <a:srgbClr val="C00000"/>
                </a:solidFill>
                <a:latin typeface="Arial" panose="020B0604020202020204" pitchFamily="34" charset="0"/>
                <a:cs typeface="Arial" panose="020B0604020202020204" pitchFamily="34" charset="0"/>
              </a:rPr>
              <a:t>Concession Images Do Not Represent Expected Design Specifications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B621-E604-F7F6-8C74-F68C49063EA5}"/>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Design and Development overview </a:t>
            </a:r>
            <a:br>
              <a:rPr lang="en-US" sz="3600" dirty="0"/>
            </a:br>
            <a:br>
              <a:rPr lang="en-US" sz="1800" dirty="0">
                <a:solidFill>
                  <a:schemeClr val="tx2">
                    <a:lumMod val="75000"/>
                  </a:schemeClr>
                </a:solidFill>
              </a:rPr>
            </a:br>
            <a:r>
              <a:rPr lang="en-US" altLang="en-US" sz="1800" b="1" spc="-55" dirty="0">
                <a:solidFill>
                  <a:srgbClr val="00B4D9"/>
                </a:solidFill>
                <a:latin typeface="Arial"/>
                <a:ea typeface="+mn-ea"/>
                <a:cs typeface="Arial"/>
              </a:rPr>
              <a:t>CONCESSION ARCHITECTURE: DESIGN STANDARDS &amp; PROCESS/PERMITTING </a:t>
            </a:r>
            <a:br>
              <a:rPr lang="en-US" altLang="en-US" sz="1800" dirty="0">
                <a:solidFill>
                  <a:srgbClr val="C00000"/>
                </a:solidFill>
                <a:latin typeface="Century Gothic" panose="020B0502020202020204" pitchFamily="34" charset="0"/>
              </a:rPr>
            </a:br>
            <a:endParaRPr lang="en-US" sz="1800" dirty="0">
              <a:solidFill>
                <a:schemeClr val="tx2">
                  <a:lumMod val="75000"/>
                </a:schemeClr>
              </a:solidFill>
            </a:endParaRPr>
          </a:p>
        </p:txBody>
      </p:sp>
      <p:sp>
        <p:nvSpPr>
          <p:cNvPr id="69635" name="Slide Number Placeholder 4">
            <a:extLst>
              <a:ext uri="{FF2B5EF4-FFF2-40B4-BE49-F238E27FC236}">
                <a16:creationId xmlns:a16="http://schemas.microsoft.com/office/drawing/2014/main" id="{92738E0B-9D5A-3297-57D9-A8F3D1759FC3}"/>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5C7FA68-C06D-4F76-9F0F-9CDB716069A6}" type="slidenum">
              <a:rPr lang="en-US" altLang="en-US" smtClean="0"/>
              <a:pPr fontAlgn="base">
                <a:spcBef>
                  <a:spcPct val="0"/>
                </a:spcBef>
                <a:spcAft>
                  <a:spcPct val="0"/>
                </a:spcAft>
              </a:pPr>
              <a:t>32</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D3A94632-D931-D1D4-DAFF-D3BFC522DB51}"/>
              </a:ext>
            </a:extLst>
          </p:cNvPr>
          <p:cNvSpPr txBox="1"/>
          <p:nvPr/>
        </p:nvSpPr>
        <p:spPr>
          <a:xfrm>
            <a:off x="1079500" y="2960688"/>
            <a:ext cx="8032750" cy="646112"/>
          </a:xfrm>
          <a:prstGeom prst="rect">
            <a:avLst/>
          </a:prstGeom>
          <a:noFill/>
        </p:spPr>
        <p:txBody>
          <a:bodyPr>
            <a:spAutoFit/>
          </a:bodyPr>
          <a:lstStyle/>
          <a:p>
            <a:pPr eaLnBrk="1" fontAlgn="auto" hangingPunct="1">
              <a:spcBef>
                <a:spcPts val="0"/>
              </a:spcBef>
              <a:spcAft>
                <a:spcPts val="0"/>
              </a:spcAft>
              <a:defRPr/>
            </a:pPr>
            <a:r>
              <a:rPr lang="en-US" altLang="en-US" sz="3600" dirty="0"/>
              <a:t>     </a:t>
            </a:r>
            <a:endParaRPr lang="en-US" sz="3600" dirty="0">
              <a:latin typeface="+mn-lt"/>
            </a:endParaRPr>
          </a:p>
        </p:txBody>
      </p:sp>
      <p:pic>
        <p:nvPicPr>
          <p:cNvPr id="69637" name="Picture 2" descr="A close-up of a glass wall&#10;&#10;Description automatically generated">
            <a:extLst>
              <a:ext uri="{FF2B5EF4-FFF2-40B4-BE49-F238E27FC236}">
                <a16:creationId xmlns:a16="http://schemas.microsoft.com/office/drawing/2014/main" id="{8109F747-C9DB-29F7-1769-87295CF1F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727200"/>
            <a:ext cx="33909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descr="A screenshot of a document&#10;&#10;Description automatically generated">
            <a:extLst>
              <a:ext uri="{FF2B5EF4-FFF2-40B4-BE49-F238E27FC236}">
                <a16:creationId xmlns:a16="http://schemas.microsoft.com/office/drawing/2014/main" id="{1E4D6F1A-9BA0-E2C0-57DF-AD56E479A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38" y="1830388"/>
            <a:ext cx="34925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4" descr="A diagram of a company's company&#10;&#10;Description automatically generated">
            <a:extLst>
              <a:ext uri="{FF2B5EF4-FFF2-40B4-BE49-F238E27FC236}">
                <a16:creationId xmlns:a16="http://schemas.microsoft.com/office/drawing/2014/main" id="{E7685B8B-F063-116B-D420-CDAE84E5B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5" y="4144963"/>
            <a:ext cx="337343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5" descr="A screenshot of a computer&#10;&#10;Description automatically generated">
            <a:extLst>
              <a:ext uri="{FF2B5EF4-FFF2-40B4-BE49-F238E27FC236}">
                <a16:creationId xmlns:a16="http://schemas.microsoft.com/office/drawing/2014/main" id="{1D4B86D4-7000-3A04-62C7-AE5CFAC68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38" y="4173538"/>
            <a:ext cx="3373437"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D592-7569-EB60-3988-00A09715227B}"/>
              </a:ext>
            </a:extLst>
          </p:cNvPr>
          <p:cNvSpPr>
            <a:spLocks noGrp="1"/>
          </p:cNvSpPr>
          <p:nvPr>
            <p:ph type="title"/>
          </p:nvPr>
        </p:nvSpPr>
        <p:spPr>
          <a:xfrm>
            <a:off x="561975" y="719138"/>
            <a:ext cx="7853363" cy="544512"/>
          </a:xfrm>
        </p:spPr>
        <p:txBody>
          <a:bodyPr>
            <a:normAutofit fontScale="90000"/>
          </a:bodyPr>
          <a:lstStyle/>
          <a:p>
            <a:pPr eaLnBrk="1" fontAlgn="auto" hangingPunct="1">
              <a:spcAft>
                <a:spcPts val="0"/>
              </a:spcAft>
              <a:defRPr/>
            </a:pPr>
            <a:r>
              <a:rPr lang="en-US" sz="3600" dirty="0">
                <a:solidFill>
                  <a:schemeClr val="tx2">
                    <a:lumMod val="75000"/>
                  </a:schemeClr>
                </a:solidFill>
                <a:latin typeface="Calibri"/>
                <a:cs typeface="Calibri"/>
              </a:rPr>
              <a:t>ACDBE Requirements</a:t>
            </a:r>
            <a:br>
              <a:rPr lang="en-US" sz="3600" dirty="0"/>
            </a:br>
            <a:br>
              <a:rPr lang="en-US" dirty="0">
                <a:solidFill>
                  <a:schemeClr val="tx2">
                    <a:lumMod val="75000"/>
                  </a:schemeClr>
                </a:solidFill>
              </a:rPr>
            </a:br>
            <a:r>
              <a:rPr lang="en-US" sz="2200" dirty="0">
                <a:solidFill>
                  <a:srgbClr val="FF0000"/>
                </a:solidFill>
                <a:latin typeface="+mj-lt"/>
              </a:rPr>
              <a:t> </a:t>
            </a:r>
            <a:br>
              <a:rPr lang="en-US" sz="3200" dirty="0">
                <a:solidFill>
                  <a:srgbClr val="FF0000"/>
                </a:solidFill>
                <a:latin typeface="+mj-lt"/>
              </a:rPr>
            </a:br>
            <a:endParaRPr lang="en-US" dirty="0">
              <a:solidFill>
                <a:schemeClr val="tx2">
                  <a:lumMod val="75000"/>
                </a:schemeClr>
              </a:solidFill>
            </a:endParaRPr>
          </a:p>
        </p:txBody>
      </p:sp>
      <p:sp>
        <p:nvSpPr>
          <p:cNvPr id="70659" name="Slide Number Placeholder 4">
            <a:extLst>
              <a:ext uri="{FF2B5EF4-FFF2-40B4-BE49-F238E27FC236}">
                <a16:creationId xmlns:a16="http://schemas.microsoft.com/office/drawing/2014/main" id="{6B65E155-7AD6-2A41-E349-AAB684D7166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154DD21-BD73-4783-A69E-19FFB260CD5B}" type="slidenum">
              <a:rPr lang="en-US" altLang="en-US" smtClean="0"/>
              <a:pPr fontAlgn="base">
                <a:spcBef>
                  <a:spcPct val="0"/>
                </a:spcBef>
                <a:spcAft>
                  <a:spcPct val="0"/>
                </a:spcAft>
              </a:pPr>
              <a:t>33</a:t>
            </a:fld>
            <a:endParaRPr lang="en-US" altLang="en-US" dirty="0"/>
          </a:p>
          <a:p>
            <a:pPr fontAlgn="base">
              <a:spcBef>
                <a:spcPct val="0"/>
              </a:spcBef>
              <a:spcAft>
                <a:spcPct val="0"/>
              </a:spcAft>
            </a:pPr>
            <a:endParaRPr lang="en-US" altLang="en-US" dirty="0"/>
          </a:p>
        </p:txBody>
      </p:sp>
      <p:sp>
        <p:nvSpPr>
          <p:cNvPr id="17" name="TextBox 16">
            <a:extLst>
              <a:ext uri="{FF2B5EF4-FFF2-40B4-BE49-F238E27FC236}">
                <a16:creationId xmlns:a16="http://schemas.microsoft.com/office/drawing/2014/main" id="{275CB4A4-4B19-0342-4026-60541D6B2635}"/>
              </a:ext>
            </a:extLst>
          </p:cNvPr>
          <p:cNvSpPr txBox="1"/>
          <p:nvPr/>
        </p:nvSpPr>
        <p:spPr>
          <a:xfrm>
            <a:off x="1023938" y="2782888"/>
            <a:ext cx="8120062" cy="1569660"/>
          </a:xfrm>
          <a:prstGeom prst="rect">
            <a:avLst/>
          </a:prstGeom>
          <a:noFill/>
        </p:spPr>
        <p:txBody>
          <a:bodyPr wrap="square">
            <a:spAutoFit/>
          </a:bodyPr>
          <a:lstStyle/>
          <a:p>
            <a:pPr eaLnBrk="1" fontAlgn="auto" hangingPunct="1">
              <a:spcBef>
                <a:spcPts val="0"/>
              </a:spcBef>
              <a:spcAft>
                <a:spcPts val="0"/>
              </a:spcAft>
              <a:defRPr/>
            </a:pPr>
            <a:r>
              <a:rPr lang="en-US" altLang="en-US" sz="3200" dirty="0"/>
              <a:t>J. Keith Scroggins</a:t>
            </a:r>
          </a:p>
          <a:p>
            <a:pPr eaLnBrk="1" fontAlgn="auto" hangingPunct="1">
              <a:spcBef>
                <a:spcPts val="0"/>
              </a:spcBef>
              <a:spcAft>
                <a:spcPts val="0"/>
              </a:spcAft>
              <a:defRPr/>
            </a:pPr>
            <a:r>
              <a:rPr lang="en-US" altLang="en-US" sz="3200" dirty="0"/>
              <a:t>Director, Diversity, Equity and Inclusion Maryland Aviation Administration</a:t>
            </a:r>
            <a:endParaRPr lang="en-US" sz="3200" dirty="0">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E7558E-4EF3-A751-732D-D5CF93A79FC4}"/>
              </a:ext>
            </a:extLst>
          </p:cNvPr>
          <p:cNvSpPr txBox="1">
            <a:spLocks/>
          </p:cNvSpPr>
          <p:nvPr/>
        </p:nvSpPr>
        <p:spPr>
          <a:xfrm>
            <a:off x="406400" y="674688"/>
            <a:ext cx="8639175" cy="696912"/>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3200" dirty="0">
                <a:solidFill>
                  <a:srgbClr val="C4220D"/>
                </a:solidFill>
                <a:latin typeface="Calibri"/>
                <a:cs typeface="Calibri"/>
              </a:rPr>
              <a:t>Acdbe requirements  </a:t>
            </a:r>
            <a:endParaRPr lang="en-US" sz="3200" dirty="0">
              <a:solidFill>
                <a:srgbClr val="C4220D"/>
              </a:solidFill>
            </a:endParaRPr>
          </a:p>
        </p:txBody>
      </p:sp>
      <p:sp>
        <p:nvSpPr>
          <p:cNvPr id="71683" name="Content Placeholder 2">
            <a:extLst>
              <a:ext uri="{FF2B5EF4-FFF2-40B4-BE49-F238E27FC236}">
                <a16:creationId xmlns:a16="http://schemas.microsoft.com/office/drawing/2014/main" id="{D7BD5B5C-C7F9-B40F-6A7D-8DED1D85A53E}"/>
              </a:ext>
            </a:extLst>
          </p:cNvPr>
          <p:cNvSpPr>
            <a:spLocks noGrp="1" noChangeArrowheads="1"/>
          </p:cNvSpPr>
          <p:nvPr>
            <p:ph idx="1"/>
          </p:nvPr>
        </p:nvSpPr>
        <p:spPr>
          <a:xfrm>
            <a:off x="206829" y="1909429"/>
            <a:ext cx="8639176" cy="4411602"/>
          </a:xfrm>
        </p:spPr>
        <p:txBody>
          <a:bodyPr/>
          <a:lstStyle/>
          <a:p>
            <a:pPr marL="0" indent="0">
              <a:buNone/>
            </a:pPr>
            <a:r>
              <a:rPr lang="en-US" altLang="en-US" sz="1800" dirty="0"/>
              <a:t>ACDBE Definition-A concession that is a for-profit small business concern that:</a:t>
            </a:r>
          </a:p>
          <a:p>
            <a:pPr marL="0" indent="0">
              <a:buNone/>
            </a:pPr>
            <a:endParaRPr lang="en-US" altLang="en-US" dirty="0"/>
          </a:p>
          <a:p>
            <a:r>
              <a:rPr lang="en-US" altLang="en-US" sz="1800" dirty="0"/>
              <a:t>Is at least 51% owned by a socially and economically disadvantaged individual (s)</a:t>
            </a:r>
          </a:p>
          <a:p>
            <a:endParaRPr lang="en-US" altLang="en-US" sz="1800" dirty="0"/>
          </a:p>
          <a:p>
            <a:r>
              <a:rPr lang="en-US" altLang="en-US" sz="1800" dirty="0"/>
              <a:t>The management &amp; daily operations of the firm are controlled by the socially and   economically disadvantaged individual (s) who own it</a:t>
            </a:r>
          </a:p>
          <a:p>
            <a:endParaRPr lang="en-US" altLang="en-US" sz="1800" dirty="0"/>
          </a:p>
          <a:p>
            <a:r>
              <a:rPr lang="en-US" altLang="en-US" sz="1800" dirty="0"/>
              <a:t>Concessions include businesses operating retail, food &amp; beverage and service locations within the airport; may also include other firms providing goods and services to concessionaires via subcontract arrangements.</a:t>
            </a:r>
          </a:p>
          <a:p>
            <a:endParaRPr lang="en-US" altLang="en-US" sz="1800" dirty="0"/>
          </a:p>
          <a:p>
            <a:r>
              <a:rPr lang="en-US" altLang="en-US" sz="1800" dirty="0"/>
              <a:t>Participation may be achieved via direct leases, joint ventures, management contracts and subcontracts. </a:t>
            </a:r>
          </a:p>
        </p:txBody>
      </p:sp>
      <p:sp>
        <p:nvSpPr>
          <p:cNvPr id="71684" name="Slide Number Placeholder 2">
            <a:extLst>
              <a:ext uri="{FF2B5EF4-FFF2-40B4-BE49-F238E27FC236}">
                <a16:creationId xmlns:a16="http://schemas.microsoft.com/office/drawing/2014/main" id="{9DD01EDE-4AE9-AD1B-6F37-14FBFEF9D268}"/>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D2492CF-3B02-4B3B-95C4-EB8B4FA2A8E8}" type="slidenum">
              <a:rPr lang="en-US" altLang="en-US" smtClean="0"/>
              <a:pPr fontAlgn="base">
                <a:spcBef>
                  <a:spcPct val="0"/>
                </a:spcBef>
                <a:spcAft>
                  <a:spcPct val="0"/>
                </a:spcAft>
              </a:pPr>
              <a:t>34</a:t>
            </a:fld>
            <a:endParaRPr lang="en-US" altLang="en-US" dirty="0"/>
          </a:p>
        </p:txBody>
      </p:sp>
      <p:sp>
        <p:nvSpPr>
          <p:cNvPr id="2" name="TextBox 1">
            <a:extLst>
              <a:ext uri="{FF2B5EF4-FFF2-40B4-BE49-F238E27FC236}">
                <a16:creationId xmlns:a16="http://schemas.microsoft.com/office/drawing/2014/main" id="{BD2C4006-99CE-A82E-0C95-A9813AFCA768}"/>
              </a:ext>
            </a:extLst>
          </p:cNvPr>
          <p:cNvSpPr txBox="1"/>
          <p:nvPr/>
        </p:nvSpPr>
        <p:spPr>
          <a:xfrm>
            <a:off x="450850" y="1371600"/>
            <a:ext cx="3251200" cy="400110"/>
          </a:xfrm>
          <a:prstGeom prst="rect">
            <a:avLst/>
          </a:prstGeom>
          <a:noFill/>
        </p:spPr>
        <p:txBody>
          <a:bodyPr wrap="square">
            <a:spAutoFit/>
          </a:bodyPr>
          <a:lstStyle/>
          <a:p>
            <a:pPr>
              <a:defRPr/>
            </a:pPr>
            <a:r>
              <a:rPr lang="en-US" sz="2000" cap="all" dirty="0">
                <a:solidFill>
                  <a:srgbClr val="C00000"/>
                </a:solidFill>
                <a:latin typeface="Calibri" panose="020F0502020204030204"/>
                <a:ea typeface="+mj-ea"/>
                <a:cs typeface="Calibri" panose="020F0502020204030204" pitchFamily="34" charset="0"/>
              </a:rPr>
              <a:t>ACDBE PROGRAM Overview</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E7558E-4EF3-A751-732D-D5CF93A79FC4}"/>
              </a:ext>
            </a:extLst>
          </p:cNvPr>
          <p:cNvSpPr txBox="1">
            <a:spLocks/>
          </p:cNvSpPr>
          <p:nvPr/>
        </p:nvSpPr>
        <p:spPr>
          <a:xfrm>
            <a:off x="406400" y="674688"/>
            <a:ext cx="8639175" cy="696912"/>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3200" dirty="0">
                <a:solidFill>
                  <a:srgbClr val="C4220D"/>
                </a:solidFill>
                <a:latin typeface="Calibri"/>
                <a:cs typeface="Calibri"/>
              </a:rPr>
              <a:t>Acdbe requirements  </a:t>
            </a:r>
            <a:endParaRPr lang="en-US" sz="3200" dirty="0">
              <a:solidFill>
                <a:srgbClr val="C4220D"/>
              </a:solidFill>
            </a:endParaRPr>
          </a:p>
        </p:txBody>
      </p:sp>
      <p:sp>
        <p:nvSpPr>
          <p:cNvPr id="71683" name="Content Placeholder 2">
            <a:extLst>
              <a:ext uri="{FF2B5EF4-FFF2-40B4-BE49-F238E27FC236}">
                <a16:creationId xmlns:a16="http://schemas.microsoft.com/office/drawing/2014/main" id="{D7BD5B5C-C7F9-B40F-6A7D-8DED1D85A53E}"/>
              </a:ext>
            </a:extLst>
          </p:cNvPr>
          <p:cNvSpPr>
            <a:spLocks noGrp="1" noChangeArrowheads="1"/>
          </p:cNvSpPr>
          <p:nvPr>
            <p:ph idx="1"/>
          </p:nvPr>
        </p:nvSpPr>
        <p:spPr>
          <a:xfrm>
            <a:off x="406400" y="1724056"/>
            <a:ext cx="8248650" cy="4350174"/>
          </a:xfrm>
        </p:spPr>
        <p:txBody>
          <a:bodyPr/>
          <a:lstStyle/>
          <a:p>
            <a:pPr marL="0" indent="0">
              <a:buNone/>
            </a:pPr>
            <a:endParaRPr lang="en-US" altLang="en-US" dirty="0"/>
          </a:p>
          <a:p>
            <a:r>
              <a:rPr lang="en-US" sz="1800" dirty="0"/>
              <a:t>ACDBE Firm Requirements</a:t>
            </a:r>
          </a:p>
          <a:p>
            <a:pPr marL="0" indent="0">
              <a:buNone/>
            </a:pPr>
            <a:r>
              <a:rPr lang="en-US" sz="1800" dirty="0"/>
              <a:t>   Size Standards</a:t>
            </a:r>
          </a:p>
          <a:p>
            <a:pPr marL="0" indent="0">
              <a:buNone/>
            </a:pPr>
            <a:r>
              <a:rPr lang="en-US" sz="1800" dirty="0"/>
              <a:t>   $56.42 million in gross receipts for most ACDBE firms</a:t>
            </a:r>
          </a:p>
          <a:p>
            <a:pPr marL="0" indent="0">
              <a:buNone/>
            </a:pPr>
            <a:r>
              <a:rPr lang="en-US" sz="1800" dirty="0"/>
              <a:t>   $75.23 million in gross receipts for car rental firms</a:t>
            </a:r>
          </a:p>
          <a:p>
            <a:pPr marL="0" indent="0">
              <a:buNone/>
            </a:pPr>
            <a:endParaRPr lang="en-US" sz="1800" dirty="0"/>
          </a:p>
          <a:p>
            <a:r>
              <a:rPr lang="en-US" sz="1800" dirty="0"/>
              <a:t>Averaged over previous fiscal years</a:t>
            </a:r>
          </a:p>
          <a:p>
            <a:endParaRPr lang="en-US" sz="1800" b="1" dirty="0"/>
          </a:p>
          <a:p>
            <a:r>
              <a:rPr lang="en-US" sz="1800" dirty="0"/>
              <a:t>Personal Net Worth (PNW)</a:t>
            </a:r>
          </a:p>
          <a:p>
            <a:pPr marL="0" indent="0">
              <a:buNone/>
            </a:pPr>
            <a:r>
              <a:rPr lang="en-US" sz="1800" dirty="0"/>
              <a:t>   ACDBE PNW cap, $1.32 million except</a:t>
            </a:r>
          </a:p>
          <a:p>
            <a:pPr marL="0" indent="0">
              <a:buNone/>
            </a:pPr>
            <a:r>
              <a:rPr lang="en-US" sz="1800" dirty="0"/>
              <a:t>   Equity in owner’s primary residence</a:t>
            </a:r>
          </a:p>
          <a:p>
            <a:pPr marL="0" indent="0">
              <a:buNone/>
            </a:pPr>
            <a:r>
              <a:rPr lang="en-US" sz="1800" dirty="0"/>
              <a:t>   Assets invested in the business</a:t>
            </a:r>
            <a:endParaRPr lang="en-US" altLang="en-US" dirty="0"/>
          </a:p>
        </p:txBody>
      </p:sp>
      <p:sp>
        <p:nvSpPr>
          <p:cNvPr id="71684" name="Slide Number Placeholder 2">
            <a:extLst>
              <a:ext uri="{FF2B5EF4-FFF2-40B4-BE49-F238E27FC236}">
                <a16:creationId xmlns:a16="http://schemas.microsoft.com/office/drawing/2014/main" id="{9DD01EDE-4AE9-AD1B-6F37-14FBFEF9D268}"/>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D2492CF-3B02-4B3B-95C4-EB8B4FA2A8E8}" type="slidenum">
              <a:rPr lang="en-US" altLang="en-US" smtClean="0"/>
              <a:pPr fontAlgn="base">
                <a:spcBef>
                  <a:spcPct val="0"/>
                </a:spcBef>
                <a:spcAft>
                  <a:spcPct val="0"/>
                </a:spcAft>
              </a:pPr>
              <a:t>35</a:t>
            </a:fld>
            <a:endParaRPr lang="en-US" altLang="en-US" dirty="0"/>
          </a:p>
        </p:txBody>
      </p:sp>
      <p:sp>
        <p:nvSpPr>
          <p:cNvPr id="2" name="TextBox 1">
            <a:extLst>
              <a:ext uri="{FF2B5EF4-FFF2-40B4-BE49-F238E27FC236}">
                <a16:creationId xmlns:a16="http://schemas.microsoft.com/office/drawing/2014/main" id="{BD2C4006-99CE-A82E-0C95-A9813AFCA768}"/>
              </a:ext>
            </a:extLst>
          </p:cNvPr>
          <p:cNvSpPr txBox="1"/>
          <p:nvPr/>
        </p:nvSpPr>
        <p:spPr>
          <a:xfrm>
            <a:off x="450850" y="1524000"/>
            <a:ext cx="3435350" cy="400110"/>
          </a:xfrm>
          <a:prstGeom prst="rect">
            <a:avLst/>
          </a:prstGeom>
          <a:noFill/>
        </p:spPr>
        <p:txBody>
          <a:bodyPr wrap="square">
            <a:spAutoFit/>
          </a:bodyPr>
          <a:lstStyle/>
          <a:p>
            <a:pPr>
              <a:defRPr/>
            </a:pPr>
            <a:r>
              <a:rPr lang="en-US" sz="2000" cap="all" dirty="0">
                <a:solidFill>
                  <a:srgbClr val="C00000"/>
                </a:solidFill>
                <a:latin typeface="Calibri" panose="020F0502020204030204"/>
                <a:ea typeface="+mj-ea"/>
                <a:cs typeface="Calibri" panose="020F0502020204030204" pitchFamily="34" charset="0"/>
              </a:rPr>
              <a:t>ACDBE PROGRAM Overview</a:t>
            </a:r>
            <a:endParaRPr lang="en-US" dirty="0"/>
          </a:p>
        </p:txBody>
      </p:sp>
    </p:spTree>
    <p:extLst>
      <p:ext uri="{BB962C8B-B14F-4D97-AF65-F5344CB8AC3E}">
        <p14:creationId xmlns:p14="http://schemas.microsoft.com/office/powerpoint/2010/main" val="352680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45493C-7ADC-E9CC-2DF8-EA19649D736E}"/>
              </a:ext>
            </a:extLst>
          </p:cNvPr>
          <p:cNvSpPr txBox="1">
            <a:spLocks/>
          </p:cNvSpPr>
          <p:nvPr/>
        </p:nvSpPr>
        <p:spPr>
          <a:xfrm>
            <a:off x="406400" y="674688"/>
            <a:ext cx="8639175" cy="696912"/>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3200" dirty="0">
                <a:solidFill>
                  <a:srgbClr val="C4220D"/>
                </a:solidFill>
                <a:latin typeface="Calibri"/>
                <a:cs typeface="Calibri"/>
              </a:rPr>
              <a:t>Acdbe requirements  </a:t>
            </a:r>
            <a:endParaRPr lang="en-US" sz="3200" dirty="0">
              <a:solidFill>
                <a:srgbClr val="C4220D"/>
              </a:solidFill>
            </a:endParaRPr>
          </a:p>
        </p:txBody>
      </p:sp>
      <p:sp>
        <p:nvSpPr>
          <p:cNvPr id="71683" name="Content Placeholder 2">
            <a:extLst>
              <a:ext uri="{FF2B5EF4-FFF2-40B4-BE49-F238E27FC236}">
                <a16:creationId xmlns:a16="http://schemas.microsoft.com/office/drawing/2014/main" id="{78B7EAD5-5DA5-0908-6D76-E34F83AE79B5}"/>
              </a:ext>
            </a:extLst>
          </p:cNvPr>
          <p:cNvSpPr>
            <a:spLocks noGrp="1" noChangeArrowheads="1"/>
          </p:cNvSpPr>
          <p:nvPr>
            <p:ph idx="1"/>
          </p:nvPr>
        </p:nvSpPr>
        <p:spPr>
          <a:xfrm>
            <a:off x="450850" y="2076450"/>
            <a:ext cx="7937500" cy="4830763"/>
          </a:xfrm>
        </p:spPr>
        <p:txBody>
          <a:bodyPr/>
          <a:lstStyle/>
          <a:p>
            <a:pPr marL="0" indent="0">
              <a:buNone/>
              <a:defRPr/>
            </a:pPr>
            <a:endParaRPr lang="en-US" dirty="0">
              <a:latin typeface="+mn-lt"/>
              <a:ea typeface="Calibri" panose="020F0502020204030204" pitchFamily="34" charset="0"/>
            </a:endParaRPr>
          </a:p>
          <a:p>
            <a:pPr>
              <a:defRPr/>
            </a:pPr>
            <a:endParaRPr lang="en-US" altLang="en-US" sz="1600" dirty="0">
              <a:latin typeface="+mn-lt"/>
            </a:endParaRPr>
          </a:p>
        </p:txBody>
      </p:sp>
      <p:sp>
        <p:nvSpPr>
          <p:cNvPr id="73732" name="Slide Number Placeholder 2">
            <a:extLst>
              <a:ext uri="{FF2B5EF4-FFF2-40B4-BE49-F238E27FC236}">
                <a16:creationId xmlns:a16="http://schemas.microsoft.com/office/drawing/2014/main" id="{A4FFC33A-0B63-7148-EBA9-5BE93A52258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8204FE2-F5DF-42B4-9B29-732DF9BD67C5}" type="slidenum">
              <a:rPr lang="en-US" altLang="en-US" smtClean="0"/>
              <a:pPr fontAlgn="base">
                <a:spcBef>
                  <a:spcPct val="0"/>
                </a:spcBef>
                <a:spcAft>
                  <a:spcPct val="0"/>
                </a:spcAft>
              </a:pPr>
              <a:t>36</a:t>
            </a:fld>
            <a:endParaRPr lang="en-US" altLang="en-US" dirty="0"/>
          </a:p>
        </p:txBody>
      </p:sp>
      <p:sp>
        <p:nvSpPr>
          <p:cNvPr id="2" name="TextBox 1">
            <a:extLst>
              <a:ext uri="{FF2B5EF4-FFF2-40B4-BE49-F238E27FC236}">
                <a16:creationId xmlns:a16="http://schemas.microsoft.com/office/drawing/2014/main" id="{016D0DC0-CFA8-B0D2-C6C1-E2BE6CB61717}"/>
              </a:ext>
            </a:extLst>
          </p:cNvPr>
          <p:cNvSpPr txBox="1"/>
          <p:nvPr/>
        </p:nvSpPr>
        <p:spPr>
          <a:xfrm>
            <a:off x="450850" y="1524000"/>
            <a:ext cx="4413250" cy="400050"/>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all" spc="0" normalizeH="0" baseline="0" noProof="0" dirty="0">
                <a:ln>
                  <a:noFill/>
                </a:ln>
                <a:solidFill>
                  <a:srgbClr val="C00000"/>
                </a:solidFill>
                <a:effectLst/>
                <a:uLnTx/>
                <a:uFillTx/>
                <a:latin typeface="Calibri" panose="020F0502020204030204"/>
                <a:ea typeface="+mn-ea"/>
                <a:cs typeface="Calibri" panose="020F0502020204030204" pitchFamily="34" charset="0"/>
              </a:rPr>
              <a:t>ACDBE PROGRAM Overview</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AFDD179F-8DA2-CB95-B597-E8C8FB09BBAC}"/>
              </a:ext>
            </a:extLst>
          </p:cNvPr>
          <p:cNvSpPr txBox="1"/>
          <p:nvPr/>
        </p:nvSpPr>
        <p:spPr>
          <a:xfrm>
            <a:off x="293007" y="2379406"/>
            <a:ext cx="8400143" cy="2554545"/>
          </a:xfrm>
          <a:prstGeom prst="rect">
            <a:avLst/>
          </a:prstGeom>
          <a:noFill/>
        </p:spPr>
        <p:txBody>
          <a:bodyPr wrap="square">
            <a:spAutoFit/>
          </a:bodyPr>
          <a:lstStyle/>
          <a:p>
            <a:pPr marL="285750" indent="-285750">
              <a:buFont typeface="Arial" panose="020B0604020202020204" pitchFamily="34" charset="0"/>
              <a:buChar char="•"/>
            </a:pPr>
            <a:r>
              <a:rPr lang="en-US" altLang="en-US" sz="2000" dirty="0"/>
              <a:t>ACDBEs and joint venture entities consisting of ACDBEs and non-ACDBEs are strongly encouraged to participate in this RFP</a:t>
            </a:r>
          </a:p>
          <a:p>
            <a:endParaRPr lang="en-US" altLang="en-US" sz="2000" dirty="0"/>
          </a:p>
          <a:p>
            <a:pPr marL="285750" indent="-285750">
              <a:buFont typeface="Arial" panose="020B0604020202020204" pitchFamily="34" charset="0"/>
              <a:buChar char="•"/>
            </a:pPr>
            <a:r>
              <a:rPr lang="en-US" altLang="en-US" sz="2000" dirty="0"/>
              <a:t>ACDBE participation at BWI surpassed 40% in 2020 and 2021 and 2022</a:t>
            </a:r>
          </a:p>
          <a:p>
            <a:pPr marL="742950" lvl="1" indent="-285750">
              <a:buFont typeface="Arial" panose="020B0604020202020204" pitchFamily="34" charset="0"/>
              <a:buChar char="•"/>
            </a:pPr>
            <a:r>
              <a:rPr lang="en-US" altLang="en-US" sz="2000" dirty="0"/>
              <a:t>Participation has surpassed 35% every year since 2018</a:t>
            </a:r>
          </a:p>
          <a:p>
            <a:pPr lvl="1"/>
            <a:endParaRPr lang="en-US" altLang="en-US" sz="2000" dirty="0"/>
          </a:p>
          <a:p>
            <a:pPr marL="285750" indent="-285750">
              <a:buFont typeface="Arial" panose="020B0604020202020204" pitchFamily="34" charset="0"/>
              <a:buChar char="•"/>
            </a:pPr>
            <a:r>
              <a:rPr lang="en-US" altLang="en-US" sz="2000" dirty="0"/>
              <a:t>See General Information Item No. 3 (Opportunity Performance and Analysis) for additional details on ACDBE participation</a:t>
            </a:r>
          </a:p>
        </p:txBody>
      </p:sp>
    </p:spTree>
    <p:extLst>
      <p:ext uri="{BB962C8B-B14F-4D97-AF65-F5344CB8AC3E}">
        <p14:creationId xmlns:p14="http://schemas.microsoft.com/office/powerpoint/2010/main" val="3693121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45493C-7ADC-E9CC-2DF8-EA19649D736E}"/>
              </a:ext>
            </a:extLst>
          </p:cNvPr>
          <p:cNvSpPr txBox="1">
            <a:spLocks/>
          </p:cNvSpPr>
          <p:nvPr/>
        </p:nvSpPr>
        <p:spPr>
          <a:xfrm>
            <a:off x="406400" y="674688"/>
            <a:ext cx="8639175" cy="696912"/>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3200" dirty="0">
                <a:solidFill>
                  <a:srgbClr val="C4220D"/>
                </a:solidFill>
                <a:latin typeface="Calibri"/>
                <a:cs typeface="Calibri"/>
              </a:rPr>
              <a:t>Acdbe requirements  </a:t>
            </a:r>
            <a:endParaRPr lang="en-US" sz="3200" dirty="0">
              <a:solidFill>
                <a:srgbClr val="C4220D"/>
              </a:solidFill>
            </a:endParaRPr>
          </a:p>
        </p:txBody>
      </p:sp>
      <p:sp>
        <p:nvSpPr>
          <p:cNvPr id="71683" name="Content Placeholder 2">
            <a:extLst>
              <a:ext uri="{FF2B5EF4-FFF2-40B4-BE49-F238E27FC236}">
                <a16:creationId xmlns:a16="http://schemas.microsoft.com/office/drawing/2014/main" id="{78B7EAD5-5DA5-0908-6D76-E34F83AE79B5}"/>
              </a:ext>
            </a:extLst>
          </p:cNvPr>
          <p:cNvSpPr>
            <a:spLocks noGrp="1" noChangeArrowheads="1"/>
          </p:cNvSpPr>
          <p:nvPr>
            <p:ph idx="1"/>
          </p:nvPr>
        </p:nvSpPr>
        <p:spPr>
          <a:xfrm>
            <a:off x="450850" y="2076450"/>
            <a:ext cx="7937500" cy="4830763"/>
          </a:xfrm>
        </p:spPr>
        <p:txBody>
          <a:bodyPr/>
          <a:lstStyle/>
          <a:p>
            <a:pPr>
              <a:defRPr/>
            </a:pPr>
            <a:r>
              <a:rPr lang="en-US" kern="0" dirty="0">
                <a:latin typeface="+mn-lt"/>
                <a:ea typeface="Arial Nova" panose="020B0504020202020204" pitchFamily="34" charset="0"/>
                <a:cs typeface="Arial Nova" panose="020B0504020202020204" pitchFamily="34" charset="0"/>
              </a:rPr>
              <a:t>The Administration</a:t>
            </a:r>
            <a:r>
              <a:rPr lang="en-US" kern="0" dirty="0">
                <a:latin typeface="+mn-lt"/>
                <a:ea typeface="Calibri" panose="020F0502020204030204" pitchFamily="34" charset="0"/>
                <a:cs typeface="Times New Roman" panose="02020603050405020304" pitchFamily="18" charset="0"/>
              </a:rPr>
              <a:t> has established, in accordance with federal regulations, an ACDBE participation goal for this contract of </a:t>
            </a:r>
            <a:r>
              <a:rPr lang="en-US" b="1" kern="0" dirty="0">
                <a:latin typeface="+mn-lt"/>
                <a:ea typeface="Calibri" panose="020F0502020204030204" pitchFamily="34" charset="0"/>
                <a:cs typeface="Times New Roman" panose="02020603050405020304" pitchFamily="18" charset="0"/>
              </a:rPr>
              <a:t>30.32%. </a:t>
            </a:r>
          </a:p>
          <a:p>
            <a:pPr>
              <a:defRPr/>
            </a:pPr>
            <a:r>
              <a:rPr lang="en-US" kern="0" dirty="0">
                <a:latin typeface="+mn-lt"/>
                <a:ea typeface="Calibri" panose="020F0502020204030204" pitchFamily="34" charset="0"/>
                <a:cs typeface="Times New Roman" panose="02020603050405020304" pitchFamily="18" charset="0"/>
              </a:rPr>
              <a:t>This established and approved goal combines food and beverage, retail, and commercial services participation.</a:t>
            </a:r>
          </a:p>
          <a:p>
            <a:pPr>
              <a:defRPr/>
            </a:pPr>
            <a:r>
              <a:rPr lang="en-US" kern="0" dirty="0">
                <a:latin typeface="+mn-lt"/>
                <a:ea typeface="Calibri" panose="020F0502020204030204" pitchFamily="34" charset="0"/>
                <a:cs typeface="Times New Roman" panose="02020603050405020304" pitchFamily="18" charset="0"/>
              </a:rPr>
              <a:t>As per FAA regulations, the ACDBE participation goal is subject to change every three years.</a:t>
            </a:r>
          </a:p>
          <a:p>
            <a:pPr>
              <a:defRPr/>
            </a:pPr>
            <a:r>
              <a:rPr lang="en-US" dirty="0">
                <a:latin typeface="+mn-lt"/>
                <a:ea typeface="Calibri" panose="020F0502020204030204" pitchFamily="34" charset="0"/>
              </a:rPr>
              <a:t>If for any reason Proposer is unable to structure the contract requirements in its Proposal with </a:t>
            </a:r>
            <a:r>
              <a:rPr lang="en-US" b="1" dirty="0">
                <a:latin typeface="+mn-lt"/>
                <a:ea typeface="Calibri" panose="020F0502020204030204" pitchFamily="34" charset="0"/>
              </a:rPr>
              <a:t>30.32%</a:t>
            </a:r>
            <a:r>
              <a:rPr lang="en-US" dirty="0">
                <a:latin typeface="+mn-lt"/>
                <a:ea typeface="Calibri" panose="020F0502020204030204" pitchFamily="34" charset="0"/>
              </a:rPr>
              <a:t> ACDBE participation, Proposer may request a waiver to the goal </a:t>
            </a:r>
          </a:p>
          <a:p>
            <a:pPr lvl="1">
              <a:defRPr/>
            </a:pPr>
            <a:r>
              <a:rPr lang="en-US" dirty="0">
                <a:latin typeface="+mn-lt"/>
                <a:ea typeface="Calibri" panose="020F0502020204030204" pitchFamily="34" charset="0"/>
              </a:rPr>
              <a:t>Proposer is required to justify a waiver request with sufficient written documentation of its good faith efforts to achieve the ACDBE participation goal</a:t>
            </a:r>
          </a:p>
          <a:p>
            <a:pPr>
              <a:defRPr/>
            </a:pPr>
            <a:endParaRPr lang="en-US" altLang="en-US" sz="1600" dirty="0">
              <a:latin typeface="+mn-lt"/>
            </a:endParaRPr>
          </a:p>
        </p:txBody>
      </p:sp>
      <p:sp>
        <p:nvSpPr>
          <p:cNvPr id="73732" name="Slide Number Placeholder 2">
            <a:extLst>
              <a:ext uri="{FF2B5EF4-FFF2-40B4-BE49-F238E27FC236}">
                <a16:creationId xmlns:a16="http://schemas.microsoft.com/office/drawing/2014/main" id="{A4FFC33A-0B63-7148-EBA9-5BE93A52258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8204FE2-F5DF-42B4-9B29-732DF9BD67C5}" type="slidenum">
              <a:rPr lang="en-US" altLang="en-US" smtClean="0"/>
              <a:pPr fontAlgn="base">
                <a:spcBef>
                  <a:spcPct val="0"/>
                </a:spcBef>
                <a:spcAft>
                  <a:spcPct val="0"/>
                </a:spcAft>
              </a:pPr>
              <a:t>37</a:t>
            </a:fld>
            <a:endParaRPr lang="en-US" altLang="en-US" dirty="0"/>
          </a:p>
        </p:txBody>
      </p:sp>
      <p:sp>
        <p:nvSpPr>
          <p:cNvPr id="2" name="TextBox 1">
            <a:extLst>
              <a:ext uri="{FF2B5EF4-FFF2-40B4-BE49-F238E27FC236}">
                <a16:creationId xmlns:a16="http://schemas.microsoft.com/office/drawing/2014/main" id="{016D0DC0-CFA8-B0D2-C6C1-E2BE6CB61717}"/>
              </a:ext>
            </a:extLst>
          </p:cNvPr>
          <p:cNvSpPr txBox="1"/>
          <p:nvPr/>
        </p:nvSpPr>
        <p:spPr>
          <a:xfrm>
            <a:off x="450850" y="1524000"/>
            <a:ext cx="4413250" cy="400050"/>
          </a:xfrm>
          <a:prstGeom prst="rect">
            <a:avLst/>
          </a:prstGeom>
          <a:noFill/>
        </p:spPr>
        <p:txBody>
          <a:bodyPr>
            <a:spAutoFit/>
          </a:bodyPr>
          <a:lstStyle/>
          <a:p>
            <a:pPr>
              <a:defRPr/>
            </a:pPr>
            <a:r>
              <a:rPr lang="en-US" sz="2000" cap="all" dirty="0">
                <a:solidFill>
                  <a:srgbClr val="C00000"/>
                </a:solidFill>
                <a:latin typeface="Calibri" panose="020F0502020204030204"/>
                <a:ea typeface="+mj-ea"/>
                <a:cs typeface="Calibri" panose="020F0502020204030204" pitchFamily="34" charset="0"/>
              </a:rPr>
              <a:t>ACDBE contract participation goal</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6C9819-995B-49B1-6DDA-B7F177D1FE5B}"/>
              </a:ext>
            </a:extLst>
          </p:cNvPr>
          <p:cNvSpPr txBox="1">
            <a:spLocks/>
          </p:cNvSpPr>
          <p:nvPr/>
        </p:nvSpPr>
        <p:spPr>
          <a:xfrm>
            <a:off x="406400" y="674688"/>
            <a:ext cx="8639175" cy="696912"/>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3200" dirty="0">
                <a:solidFill>
                  <a:srgbClr val="C4220D"/>
                </a:solidFill>
                <a:latin typeface="Calibri"/>
                <a:cs typeface="Calibri"/>
              </a:rPr>
              <a:t>Acdbe requirements  </a:t>
            </a:r>
            <a:endParaRPr lang="en-US" sz="3200" dirty="0">
              <a:solidFill>
                <a:srgbClr val="C4220D"/>
              </a:solidFill>
            </a:endParaRPr>
          </a:p>
        </p:txBody>
      </p:sp>
      <p:sp>
        <p:nvSpPr>
          <p:cNvPr id="7" name="Content Placeholder 2">
            <a:extLst>
              <a:ext uri="{FF2B5EF4-FFF2-40B4-BE49-F238E27FC236}">
                <a16:creationId xmlns:a16="http://schemas.microsoft.com/office/drawing/2014/main" id="{245AB9F1-6588-2551-2654-876AF33978AD}"/>
              </a:ext>
            </a:extLst>
          </p:cNvPr>
          <p:cNvSpPr>
            <a:spLocks noGrp="1"/>
          </p:cNvSpPr>
          <p:nvPr>
            <p:ph idx="1"/>
          </p:nvPr>
        </p:nvSpPr>
        <p:spPr>
          <a:xfrm>
            <a:off x="560388" y="1798638"/>
            <a:ext cx="7954962" cy="4384674"/>
          </a:xfrm>
        </p:spPr>
        <p:txBody>
          <a:bodyPr rtlCol="0">
            <a:normAutofit fontScale="77500" lnSpcReduction="20000"/>
          </a:bodyPr>
          <a:lstStyle/>
          <a:p>
            <a:pPr marL="0" indent="0" algn="just" eaLnBrk="1" fontAlgn="auto" hangingPunct="1">
              <a:lnSpc>
                <a:spcPct val="150000"/>
              </a:lnSpc>
              <a:spcBef>
                <a:spcPts val="600"/>
              </a:spcBef>
              <a:spcAft>
                <a:spcPts val="600"/>
              </a:spcAft>
              <a:buFont typeface="Arial" panose="020B0604020202020204" pitchFamily="34" charset="0"/>
              <a:buNone/>
              <a:defRPr/>
            </a:pPr>
            <a:r>
              <a:rPr lang="en-US" sz="2600" dirty="0">
                <a:latin typeface="+mn-lt"/>
                <a:ea typeface="Calibri" panose="020F0502020204030204" pitchFamily="34" charset="0"/>
              </a:rPr>
              <a:t>Proposers must submit the following information:</a:t>
            </a:r>
          </a:p>
          <a:p>
            <a:pPr algn="just" eaLnBrk="1" fontAlgn="auto" hangingPunct="1">
              <a:lnSpc>
                <a:spcPct val="150000"/>
              </a:lnSpc>
              <a:spcBef>
                <a:spcPts val="600"/>
              </a:spcBef>
              <a:spcAft>
                <a:spcPts val="600"/>
              </a:spcAft>
              <a:defRPr/>
            </a:pPr>
            <a:r>
              <a:rPr lang="en-US" sz="2600" dirty="0">
                <a:latin typeface="+mn-lt"/>
                <a:ea typeface="Calibri" panose="020F0502020204030204" pitchFamily="34" charset="0"/>
              </a:rPr>
              <a:t>A current copy of the MDOT ACDBE certification for each ACDBE firm that will participate in the Contract to be Awarded. The registered NAICS codes to identify items being purchased or services to be provided by each participating ACDBE firm;</a:t>
            </a:r>
          </a:p>
          <a:p>
            <a:pPr algn="just" eaLnBrk="1" fontAlgn="auto" hangingPunct="1">
              <a:lnSpc>
                <a:spcPct val="150000"/>
              </a:lnSpc>
              <a:spcBef>
                <a:spcPts val="600"/>
              </a:spcBef>
              <a:spcAft>
                <a:spcPts val="600"/>
              </a:spcAft>
              <a:defRPr/>
            </a:pPr>
            <a:r>
              <a:rPr lang="en-US" sz="2600" dirty="0">
                <a:latin typeface="+mn-lt"/>
                <a:ea typeface="Calibri" panose="020F0502020204030204" pitchFamily="34" charset="0"/>
              </a:rPr>
              <a:t>A description of the legal arrangement(s) to be utilized (sublease, joint venture, partnership, etc.); and</a:t>
            </a:r>
          </a:p>
          <a:p>
            <a:pPr algn="just" eaLnBrk="1" fontAlgn="auto" hangingPunct="1">
              <a:lnSpc>
                <a:spcPct val="150000"/>
              </a:lnSpc>
              <a:spcBef>
                <a:spcPts val="600"/>
              </a:spcBef>
              <a:spcAft>
                <a:spcPts val="600"/>
              </a:spcAft>
              <a:defRPr/>
            </a:pPr>
            <a:r>
              <a:rPr lang="en-US" sz="2600" dirty="0">
                <a:latin typeface="+mn-lt"/>
                <a:ea typeface="Calibri" panose="020F0502020204030204" pitchFamily="34" charset="0"/>
              </a:rPr>
              <a:t>A draft copy of the legal document to be executed between the Proposer and each named ACDBE Firm(s)</a:t>
            </a:r>
          </a:p>
          <a:p>
            <a:pPr marL="457200" lvl="1" indent="0" eaLnBrk="1" fontAlgn="auto" hangingPunct="1">
              <a:spcBef>
                <a:spcPts val="0"/>
              </a:spcBef>
              <a:spcAft>
                <a:spcPts val="0"/>
              </a:spcAft>
              <a:buFont typeface="Arial" panose="020B0604020202020204" pitchFamily="34" charset="0"/>
              <a:buNone/>
              <a:defRPr/>
            </a:pPr>
            <a:endParaRPr lang="en-US" sz="2000" dirty="0">
              <a:ea typeface="Times New Roman" panose="02020603050405020304" pitchFamily="18" charset="0"/>
            </a:endParaRPr>
          </a:p>
        </p:txBody>
      </p:sp>
      <p:sp>
        <p:nvSpPr>
          <p:cNvPr id="75780" name="Slide Number Placeholder 2">
            <a:extLst>
              <a:ext uri="{FF2B5EF4-FFF2-40B4-BE49-F238E27FC236}">
                <a16:creationId xmlns:a16="http://schemas.microsoft.com/office/drawing/2014/main" id="{553D9E31-020D-C88B-73D3-6E2E72851B0C}"/>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FDED035-DBB9-4444-BEAA-224D9C0C6304}" type="slidenum">
              <a:rPr lang="en-US" altLang="en-US" smtClean="0"/>
              <a:pPr fontAlgn="base">
                <a:spcBef>
                  <a:spcPct val="0"/>
                </a:spcBef>
                <a:spcAft>
                  <a:spcPct val="0"/>
                </a:spcAft>
              </a:pPr>
              <a:t>38</a:t>
            </a:fld>
            <a:endParaRPr lang="en-US" altLang="en-US" dirty="0"/>
          </a:p>
        </p:txBody>
      </p:sp>
      <p:sp>
        <p:nvSpPr>
          <p:cNvPr id="2" name="TextBox 1">
            <a:extLst>
              <a:ext uri="{FF2B5EF4-FFF2-40B4-BE49-F238E27FC236}">
                <a16:creationId xmlns:a16="http://schemas.microsoft.com/office/drawing/2014/main" id="{EB5D473C-1C12-8219-F8E1-DD36412812D8}"/>
              </a:ext>
            </a:extLst>
          </p:cNvPr>
          <p:cNvSpPr txBox="1"/>
          <p:nvPr/>
        </p:nvSpPr>
        <p:spPr>
          <a:xfrm>
            <a:off x="527050" y="1397000"/>
            <a:ext cx="4044950" cy="369332"/>
          </a:xfrm>
          <a:prstGeom prst="rect">
            <a:avLst/>
          </a:prstGeom>
          <a:noFill/>
        </p:spPr>
        <p:txBody>
          <a:bodyPr>
            <a:spAutoFit/>
          </a:bodyPr>
          <a:lstStyle/>
          <a:p>
            <a:pPr>
              <a:defRPr/>
            </a:pPr>
            <a:r>
              <a:rPr lang="en-US" cap="all" dirty="0">
                <a:solidFill>
                  <a:srgbClr val="C00000"/>
                </a:solidFill>
                <a:latin typeface="Calibri" panose="020F0502020204030204"/>
                <a:ea typeface="+mj-ea"/>
                <a:cs typeface="Calibri" panose="020F0502020204030204" pitchFamily="34" charset="0"/>
              </a:rPr>
              <a:t>ACDBE submission information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a:extLst>
              <a:ext uri="{FF2B5EF4-FFF2-40B4-BE49-F238E27FC236}">
                <a16:creationId xmlns:a16="http://schemas.microsoft.com/office/drawing/2014/main" id="{81226B15-A698-D03F-BD30-A1C7BB7E6296}"/>
              </a:ext>
            </a:extLst>
          </p:cNvPr>
          <p:cNvSpPr>
            <a:spLocks noGrp="1" noChangeArrowheads="1"/>
          </p:cNvSpPr>
          <p:nvPr>
            <p:ph type="title"/>
          </p:nvPr>
        </p:nvSpPr>
        <p:spPr bwMode="auto">
          <a:xfrm>
            <a:off x="461963" y="1612900"/>
            <a:ext cx="7889875" cy="3630613"/>
          </a:xfrm>
        </p:spPr>
        <p:txBody>
          <a:bodyPr wrap="square" numCol="1" anchorCtr="0" compatLnSpc="1">
            <a:prstTxWarp prst="textNoShape">
              <a:avLst/>
            </a:prstTxWarp>
            <a:noAutofit/>
          </a:bodyPr>
          <a:lstStyle/>
          <a:p>
            <a:pPr algn="just" eaLnBrk="1" fontAlgn="auto" hangingPunct="1">
              <a:lnSpc>
                <a:spcPct val="150000"/>
              </a:lnSpc>
              <a:spcBef>
                <a:spcPts val="600"/>
              </a:spcBef>
              <a:spcAft>
                <a:spcPts val="600"/>
              </a:spcAft>
              <a:defRPr/>
            </a:pPr>
            <a:r>
              <a:rPr lang="en-US" sz="1600" dirty="0">
                <a:solidFill>
                  <a:srgbClr val="FF0000"/>
                </a:solidFill>
                <a:latin typeface="+mn-lt"/>
                <a:ea typeface="Arial Nova" panose="020B0504020202020204" pitchFamily="34" charset="0"/>
                <a:cs typeface="Arial Nova" panose="020B0504020202020204" pitchFamily="34" charset="0"/>
              </a:rPr>
              <a:t>At the time of issuance of this RFP, a restriction on communication regarding all inquiries relating to this RFP will be imposed.  Proposers and their representatives are substantially restricted from communicating with any party involved in the solicitation process including MDOT, its authorized officers, directors, agents, employees, volunteers, representatives, contractors, and consultants regarding this RFP.  This restriction extends to phone calls, letters, emails, and any other form of contact that directly discusses this RFP and/or Proposals submitted in response to this RFP.  </a:t>
            </a:r>
            <a:br>
              <a:rPr lang="en-US" sz="1600" dirty="0">
                <a:solidFill>
                  <a:srgbClr val="FF0000"/>
                </a:solidFill>
                <a:latin typeface="+mn-lt"/>
                <a:ea typeface="Arial Nova" panose="020B0504020202020204" pitchFamily="34" charset="0"/>
                <a:cs typeface="Arial Nova" panose="020B0504020202020204" pitchFamily="34" charset="0"/>
              </a:rPr>
            </a:br>
            <a:r>
              <a:rPr lang="en-US" sz="1600" dirty="0">
                <a:solidFill>
                  <a:srgbClr val="FF0000"/>
                </a:solidFill>
                <a:latin typeface="+mn-lt"/>
                <a:ea typeface="Arial Nova" panose="020B0504020202020204" pitchFamily="34" charset="0"/>
                <a:cs typeface="Arial Nova" panose="020B0504020202020204" pitchFamily="34" charset="0"/>
              </a:rPr>
              <a:t>All inquiries and submissions relating to and regarding this RFP shall be directed to the Contracting Officer.  Violation o</a:t>
            </a:r>
            <a:r>
              <a:rPr lang="en-US" sz="1600" kern="0" dirty="0">
                <a:solidFill>
                  <a:srgbClr val="FF0000"/>
                </a:solidFill>
                <a:latin typeface="+mn-lt"/>
                <a:ea typeface="Arial Nova" panose="020B0504020202020204" pitchFamily="34" charset="0"/>
                <a:cs typeface="Arial Nova" panose="020B0504020202020204" pitchFamily="34" charset="0"/>
              </a:rPr>
              <a:t>f this restriction by a Proposer and/or its agent may lead to disqualifying the Proposer’s submittal from consideration.</a:t>
            </a:r>
            <a:endParaRPr lang="en-US" sz="1600" dirty="0">
              <a:solidFill>
                <a:srgbClr val="FF0000"/>
              </a:solidFill>
              <a:latin typeface="+mn-lt"/>
            </a:endParaRPr>
          </a:p>
        </p:txBody>
      </p:sp>
      <p:sp>
        <p:nvSpPr>
          <p:cNvPr id="35844" name="Slide Number Placeholder 2">
            <a:extLst>
              <a:ext uri="{FF2B5EF4-FFF2-40B4-BE49-F238E27FC236}">
                <a16:creationId xmlns:a16="http://schemas.microsoft.com/office/drawing/2014/main" id="{F3041C56-A59F-365B-37F2-742739AA9AB5}"/>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CC7FBEF-2CDE-4AA1-AD88-D9D8F97E6E77}" type="slidenum">
              <a:rPr lang="en-US" altLang="en-US" smtClean="0"/>
              <a:pPr fontAlgn="base">
                <a:spcBef>
                  <a:spcPct val="0"/>
                </a:spcBef>
                <a:spcAft>
                  <a:spcPct val="0"/>
                </a:spcAft>
              </a:pPr>
              <a:t>3</a:t>
            </a:fld>
            <a:endParaRPr lang="en-US" altLang="en-US" dirty="0"/>
          </a:p>
        </p:txBody>
      </p:sp>
      <p:sp>
        <p:nvSpPr>
          <p:cNvPr id="2" name="Title 1">
            <a:extLst>
              <a:ext uri="{FF2B5EF4-FFF2-40B4-BE49-F238E27FC236}">
                <a16:creationId xmlns:a16="http://schemas.microsoft.com/office/drawing/2014/main" id="{A5DDC37A-1D5B-114A-A1DD-56D736033F35}"/>
              </a:ext>
            </a:extLst>
          </p:cNvPr>
          <p:cNvSpPr txBox="1">
            <a:spLocks/>
          </p:cNvSpPr>
          <p:nvPr/>
        </p:nvSpPr>
        <p:spPr>
          <a:xfrm>
            <a:off x="404813" y="604838"/>
            <a:ext cx="8477250" cy="7080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GENERAL INFORMATION</a:t>
            </a:r>
            <a:endParaRPr lang="en-US" sz="3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6C9819-995B-49B1-6DDA-B7F177D1FE5B}"/>
              </a:ext>
            </a:extLst>
          </p:cNvPr>
          <p:cNvSpPr txBox="1">
            <a:spLocks/>
          </p:cNvSpPr>
          <p:nvPr/>
        </p:nvSpPr>
        <p:spPr>
          <a:xfrm>
            <a:off x="406400" y="674688"/>
            <a:ext cx="8639175" cy="696912"/>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3200" dirty="0">
                <a:solidFill>
                  <a:srgbClr val="C4220D"/>
                </a:solidFill>
                <a:latin typeface="Calibri"/>
                <a:cs typeface="Calibri"/>
              </a:rPr>
              <a:t>Acdbe requirements  </a:t>
            </a:r>
            <a:endParaRPr lang="en-US" sz="3200" dirty="0">
              <a:solidFill>
                <a:srgbClr val="C4220D"/>
              </a:solidFill>
            </a:endParaRPr>
          </a:p>
        </p:txBody>
      </p:sp>
      <p:sp>
        <p:nvSpPr>
          <p:cNvPr id="7" name="Content Placeholder 2">
            <a:extLst>
              <a:ext uri="{FF2B5EF4-FFF2-40B4-BE49-F238E27FC236}">
                <a16:creationId xmlns:a16="http://schemas.microsoft.com/office/drawing/2014/main" id="{245AB9F1-6588-2551-2654-876AF33978AD}"/>
              </a:ext>
            </a:extLst>
          </p:cNvPr>
          <p:cNvSpPr>
            <a:spLocks noGrp="1"/>
          </p:cNvSpPr>
          <p:nvPr>
            <p:ph idx="1"/>
          </p:nvPr>
        </p:nvSpPr>
        <p:spPr>
          <a:xfrm>
            <a:off x="560388" y="1798638"/>
            <a:ext cx="7954962" cy="4384674"/>
          </a:xfrm>
        </p:spPr>
        <p:txBody>
          <a:bodyPr rtlCol="0">
            <a:normAutofit/>
          </a:bodyPr>
          <a:lstStyle/>
          <a:p>
            <a:pPr marL="0" indent="0" algn="just" eaLnBrk="1" fontAlgn="auto" hangingPunct="1">
              <a:lnSpc>
                <a:spcPct val="150000"/>
              </a:lnSpc>
              <a:spcBef>
                <a:spcPts val="600"/>
              </a:spcBef>
              <a:spcAft>
                <a:spcPts val="600"/>
              </a:spcAft>
              <a:buNone/>
              <a:defRPr/>
            </a:pPr>
            <a:r>
              <a:rPr lang="en-US" sz="3300" dirty="0">
                <a:latin typeface="+mn-lt"/>
                <a:ea typeface="Calibri" panose="020F0502020204030204" pitchFamily="34" charset="0"/>
              </a:rPr>
              <a:t>ACDBE firms must be certified by MDOT at the time of proposal submission.  Expired certifications or certifications from other federal, State, county or local agencies are unacceptable;</a:t>
            </a:r>
          </a:p>
          <a:p>
            <a:pPr marL="457200" lvl="1" indent="0" eaLnBrk="1" fontAlgn="auto" hangingPunct="1">
              <a:spcBef>
                <a:spcPts val="0"/>
              </a:spcBef>
              <a:spcAft>
                <a:spcPts val="0"/>
              </a:spcAft>
              <a:buFont typeface="Arial" panose="020B0604020202020204" pitchFamily="34" charset="0"/>
              <a:buNone/>
              <a:defRPr/>
            </a:pPr>
            <a:endParaRPr lang="en-US" sz="2000" dirty="0">
              <a:ea typeface="Times New Roman" panose="02020603050405020304" pitchFamily="18" charset="0"/>
            </a:endParaRPr>
          </a:p>
        </p:txBody>
      </p:sp>
      <p:sp>
        <p:nvSpPr>
          <p:cNvPr id="75780" name="Slide Number Placeholder 2">
            <a:extLst>
              <a:ext uri="{FF2B5EF4-FFF2-40B4-BE49-F238E27FC236}">
                <a16:creationId xmlns:a16="http://schemas.microsoft.com/office/drawing/2014/main" id="{553D9E31-020D-C88B-73D3-6E2E72851B0C}"/>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FDED035-DBB9-4444-BEAA-224D9C0C6304}" type="slidenum">
              <a:rPr lang="en-US" altLang="en-US" smtClean="0"/>
              <a:pPr fontAlgn="base">
                <a:spcBef>
                  <a:spcPct val="0"/>
                </a:spcBef>
                <a:spcAft>
                  <a:spcPct val="0"/>
                </a:spcAft>
              </a:pPr>
              <a:t>39</a:t>
            </a:fld>
            <a:endParaRPr lang="en-US" altLang="en-US" dirty="0"/>
          </a:p>
        </p:txBody>
      </p:sp>
      <p:sp>
        <p:nvSpPr>
          <p:cNvPr id="2" name="TextBox 1">
            <a:extLst>
              <a:ext uri="{FF2B5EF4-FFF2-40B4-BE49-F238E27FC236}">
                <a16:creationId xmlns:a16="http://schemas.microsoft.com/office/drawing/2014/main" id="{EB5D473C-1C12-8219-F8E1-DD36412812D8}"/>
              </a:ext>
            </a:extLst>
          </p:cNvPr>
          <p:cNvSpPr txBox="1"/>
          <p:nvPr/>
        </p:nvSpPr>
        <p:spPr>
          <a:xfrm>
            <a:off x="527050" y="1397000"/>
            <a:ext cx="4044950" cy="401638"/>
          </a:xfrm>
          <a:prstGeom prst="rect">
            <a:avLst/>
          </a:prstGeom>
          <a:noFill/>
        </p:spPr>
        <p:txBody>
          <a:bodyPr>
            <a:spAutoFit/>
          </a:bodyPr>
          <a:lstStyle/>
          <a:p>
            <a:pPr>
              <a:defRPr/>
            </a:pPr>
            <a:r>
              <a:rPr lang="en-US" sz="2000" cap="all" dirty="0">
                <a:solidFill>
                  <a:srgbClr val="C00000"/>
                </a:solidFill>
                <a:latin typeface="Calibri" panose="020F0502020204030204"/>
                <a:ea typeface="+mj-ea"/>
                <a:cs typeface="Calibri" panose="020F0502020204030204" pitchFamily="34" charset="0"/>
              </a:rPr>
              <a:t>ACDBE submission information</a:t>
            </a:r>
            <a:endParaRPr lang="en-US" dirty="0"/>
          </a:p>
        </p:txBody>
      </p:sp>
    </p:spTree>
    <p:extLst>
      <p:ext uri="{BB962C8B-B14F-4D97-AF65-F5344CB8AC3E}">
        <p14:creationId xmlns:p14="http://schemas.microsoft.com/office/powerpoint/2010/main" val="2545159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C16148-0542-C12D-718A-79B6E40EA481}"/>
              </a:ext>
            </a:extLst>
          </p:cNvPr>
          <p:cNvSpPr txBox="1">
            <a:spLocks/>
          </p:cNvSpPr>
          <p:nvPr/>
        </p:nvSpPr>
        <p:spPr>
          <a:xfrm>
            <a:off x="406400" y="674688"/>
            <a:ext cx="8639175" cy="696912"/>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3200" dirty="0">
                <a:solidFill>
                  <a:srgbClr val="C4220D"/>
                </a:solidFill>
                <a:latin typeface="Calibri"/>
                <a:cs typeface="Calibri"/>
              </a:rPr>
              <a:t>Acdbe requirements  </a:t>
            </a:r>
            <a:endParaRPr lang="en-US" sz="3200" dirty="0">
              <a:solidFill>
                <a:srgbClr val="C4220D"/>
              </a:solidFill>
            </a:endParaRPr>
          </a:p>
        </p:txBody>
      </p:sp>
      <p:sp>
        <p:nvSpPr>
          <p:cNvPr id="7" name="Content Placeholder 2">
            <a:extLst>
              <a:ext uri="{FF2B5EF4-FFF2-40B4-BE49-F238E27FC236}">
                <a16:creationId xmlns:a16="http://schemas.microsoft.com/office/drawing/2014/main" id="{700C246F-5D25-542A-EBAC-B22A4913F035}"/>
              </a:ext>
            </a:extLst>
          </p:cNvPr>
          <p:cNvSpPr>
            <a:spLocks noGrp="1"/>
          </p:cNvSpPr>
          <p:nvPr>
            <p:ph idx="1"/>
          </p:nvPr>
        </p:nvSpPr>
        <p:spPr>
          <a:xfrm>
            <a:off x="406400" y="1448593"/>
            <a:ext cx="8529637" cy="4830763"/>
          </a:xfrm>
        </p:spPr>
        <p:txBody>
          <a:bodyPr rtlCol="0">
            <a:normAutofit fontScale="25000" lnSpcReduction="20000"/>
          </a:bodyPr>
          <a:lstStyle/>
          <a:p>
            <a:pPr marL="0" indent="0" eaLnBrk="1" fontAlgn="auto" hangingPunct="1">
              <a:spcBef>
                <a:spcPts val="600"/>
              </a:spcBef>
              <a:spcAft>
                <a:spcPts val="600"/>
              </a:spcAft>
              <a:buFont typeface="Arial" panose="020B0604020202020204" pitchFamily="34" charset="0"/>
              <a:buNone/>
              <a:defRPr/>
            </a:pPr>
            <a:r>
              <a:rPr lang="en-US" sz="5600" b="1" dirty="0">
                <a:solidFill>
                  <a:srgbClr val="FF0000"/>
                </a:solidFill>
                <a:latin typeface="Arial Nova" panose="020B0504020202020204" pitchFamily="34" charset="0"/>
                <a:ea typeface="Arial Unicode MS"/>
                <a:cs typeface="Times New Roman" panose="02020603050405020304" pitchFamily="18" charset="0"/>
              </a:rPr>
              <a:t> </a:t>
            </a:r>
            <a:r>
              <a:rPr lang="en-US" sz="7200" dirty="0">
                <a:solidFill>
                  <a:srgbClr val="C00000"/>
                </a:solidFill>
                <a:latin typeface="+mn-lt"/>
                <a:ea typeface="Arial Unicode MS"/>
                <a:cs typeface="Times New Roman" panose="02020603050405020304" pitchFamily="18" charset="0"/>
              </a:rPr>
              <a:t>ACDBE PLAN</a:t>
            </a:r>
          </a:p>
          <a:p>
            <a:pPr marL="0" indent="0" algn="just" eaLnBrk="1" fontAlgn="auto" hangingPunct="1">
              <a:lnSpc>
                <a:spcPct val="150000"/>
              </a:lnSpc>
              <a:spcBef>
                <a:spcPts val="600"/>
              </a:spcBef>
              <a:spcAft>
                <a:spcPts val="600"/>
              </a:spcAft>
              <a:buNone/>
              <a:defRPr/>
            </a:pPr>
            <a:r>
              <a:rPr lang="en-US" sz="7200" dirty="0">
                <a:latin typeface="+mn-lt"/>
                <a:ea typeface="Arial Unicode MS"/>
              </a:rPr>
              <a:t>Proposers are required to submit:</a:t>
            </a:r>
            <a:endParaRPr lang="en-US" sz="7200" dirty="0">
              <a:latin typeface="+mn-lt"/>
              <a:ea typeface="Calibri" panose="020F0502020204030204" pitchFamily="34" charset="0"/>
            </a:endParaRPr>
          </a:p>
          <a:p>
            <a:pPr algn="just" eaLnBrk="1" fontAlgn="auto" hangingPunct="1">
              <a:lnSpc>
                <a:spcPct val="150000"/>
              </a:lnSpc>
              <a:spcBef>
                <a:spcPts val="600"/>
              </a:spcBef>
              <a:spcAft>
                <a:spcPts val="600"/>
              </a:spcAft>
              <a:defRPr/>
            </a:pPr>
            <a:r>
              <a:rPr lang="en-US" sz="7200" dirty="0">
                <a:latin typeface="+mn-lt"/>
                <a:ea typeface="Calibri" panose="020F0502020204030204" pitchFamily="34" charset="0"/>
              </a:rPr>
              <a:t>Description of the overall ACDBE Plan, including the number of ACDBE participants and the nature of their participation</a:t>
            </a:r>
          </a:p>
          <a:p>
            <a:pPr algn="just" eaLnBrk="1" fontAlgn="auto" hangingPunct="1">
              <a:lnSpc>
                <a:spcPct val="150000"/>
              </a:lnSpc>
              <a:spcBef>
                <a:spcPts val="600"/>
              </a:spcBef>
              <a:spcAft>
                <a:spcPts val="600"/>
              </a:spcAft>
              <a:defRPr/>
            </a:pPr>
            <a:r>
              <a:rPr lang="en-US" sz="7200" dirty="0">
                <a:latin typeface="+mn-lt"/>
                <a:ea typeface="Calibri" panose="020F0502020204030204" pitchFamily="34" charset="0"/>
              </a:rPr>
              <a:t>How the Proposer intends to meet and maintain the ACDBE participation goal</a:t>
            </a:r>
          </a:p>
          <a:p>
            <a:pPr algn="just" eaLnBrk="1" fontAlgn="auto" hangingPunct="1">
              <a:lnSpc>
                <a:spcPct val="150000"/>
              </a:lnSpc>
              <a:spcBef>
                <a:spcPts val="600"/>
              </a:spcBef>
              <a:spcAft>
                <a:spcPts val="600"/>
              </a:spcAft>
              <a:defRPr/>
            </a:pPr>
            <a:r>
              <a:rPr lang="en-US" sz="7200" dirty="0">
                <a:latin typeface="+mn-lt"/>
                <a:ea typeface="Calibri" panose="020F0502020204030204" pitchFamily="34" charset="0"/>
              </a:rPr>
              <a:t>Business experience of each ACDBE firm that will participate in the Contract</a:t>
            </a:r>
          </a:p>
          <a:p>
            <a:pPr marL="171450" marR="0" lvl="0" indent="-171450" algn="just" defTabSz="685800" rtl="0" eaLnBrk="1" fontAlgn="auto" latinLnBrk="0" hangingPunct="1">
              <a:lnSpc>
                <a:spcPct val="150000"/>
              </a:lnSpc>
              <a:spcBef>
                <a:spcPts val="600"/>
              </a:spcBef>
              <a:spcAft>
                <a:spcPts val="600"/>
              </a:spcAft>
              <a:buClr>
                <a:srgbClr val="A51E36"/>
              </a:buClr>
              <a:buSzPct val="125000"/>
              <a:buFont typeface="Arial" panose="020B0604020202020204" pitchFamily="34" charset="0"/>
              <a:buChar char="•"/>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Total financial value of ACDBE management or service subcontract(s) or subleases for the first five years of Term; and/or projected gross receipts for ACDBEs (e.g. franchisees, joint venture partners, etc.)</a:t>
            </a:r>
          </a:p>
          <a:p>
            <a:pPr marL="171450" marR="0" lvl="0" indent="-171450" algn="just" defTabSz="685800" rtl="0" eaLnBrk="1" fontAlgn="auto" latinLnBrk="0" hangingPunct="1">
              <a:lnSpc>
                <a:spcPct val="150000"/>
              </a:lnSpc>
              <a:spcBef>
                <a:spcPts val="600"/>
              </a:spcBef>
              <a:spcAft>
                <a:spcPts val="600"/>
              </a:spcAft>
              <a:buClr>
                <a:srgbClr val="A51E36"/>
              </a:buClr>
              <a:buSzPct val="125000"/>
              <a:buFont typeface="Arial" panose="020B0604020202020204" pitchFamily="34" charset="0"/>
              <a:buChar char="•"/>
              <a:tabLst/>
              <a:defRPr/>
            </a:pPr>
            <a:r>
              <a:rPr lang="en-US" sz="7200" dirty="0">
                <a:latin typeface="+mj-lt"/>
                <a:ea typeface="Calibri" panose="020F0502020204030204" pitchFamily="34" charset="0"/>
              </a:rPr>
              <a:t>Approach to help improve ACDBE performance, and in the event that approach fails, the approaches it will employ to replace that ACDBE Firm with another ACDBE Firm</a:t>
            </a:r>
            <a:endParaRPr kumimoji="0" lang="en-US" sz="7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endParaRPr>
          </a:p>
          <a:p>
            <a:pPr algn="just" eaLnBrk="1" fontAlgn="auto" hangingPunct="1">
              <a:lnSpc>
                <a:spcPct val="150000"/>
              </a:lnSpc>
              <a:spcBef>
                <a:spcPts val="600"/>
              </a:spcBef>
              <a:spcAft>
                <a:spcPts val="600"/>
              </a:spcAft>
              <a:defRPr/>
            </a:pPr>
            <a:endParaRPr lang="en-US" sz="2000" dirty="0">
              <a:ea typeface="Times New Roman" panose="02020603050405020304" pitchFamily="18" charset="0"/>
            </a:endParaRPr>
          </a:p>
        </p:txBody>
      </p:sp>
      <p:sp>
        <p:nvSpPr>
          <p:cNvPr id="77828" name="Slide Number Placeholder 2">
            <a:extLst>
              <a:ext uri="{FF2B5EF4-FFF2-40B4-BE49-F238E27FC236}">
                <a16:creationId xmlns:a16="http://schemas.microsoft.com/office/drawing/2014/main" id="{E7285B57-7CFD-7CEB-AA94-2C270F183723}"/>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92D22AE-FDD7-47D6-B5AE-B13A1D9C49FD}" type="slidenum">
              <a:rPr lang="en-US" altLang="en-US" smtClean="0"/>
              <a:pPr fontAlgn="base">
                <a:spcBef>
                  <a:spcPct val="0"/>
                </a:spcBef>
                <a:spcAft>
                  <a:spcPct val="0"/>
                </a:spcAft>
              </a:pPr>
              <a:t>40</a:t>
            </a:fld>
            <a:endParaRPr lang="en-US"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05832C-E594-7C1D-7AFA-50CE31D51495}"/>
              </a:ext>
            </a:extLst>
          </p:cNvPr>
          <p:cNvSpPr txBox="1">
            <a:spLocks/>
          </p:cNvSpPr>
          <p:nvPr/>
        </p:nvSpPr>
        <p:spPr>
          <a:xfrm>
            <a:off x="407193" y="674688"/>
            <a:ext cx="8639175" cy="696912"/>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3200" dirty="0">
                <a:solidFill>
                  <a:srgbClr val="C4220D"/>
                </a:solidFill>
                <a:latin typeface="Calibri"/>
                <a:cs typeface="Calibri"/>
              </a:rPr>
              <a:t>Diversity, equity, and inclusion  </a:t>
            </a:r>
            <a:endParaRPr lang="en-US" sz="3200" dirty="0">
              <a:solidFill>
                <a:srgbClr val="C4220D"/>
              </a:solidFill>
            </a:endParaRPr>
          </a:p>
        </p:txBody>
      </p:sp>
      <p:sp>
        <p:nvSpPr>
          <p:cNvPr id="7" name="Content Placeholder 2">
            <a:extLst>
              <a:ext uri="{FF2B5EF4-FFF2-40B4-BE49-F238E27FC236}">
                <a16:creationId xmlns:a16="http://schemas.microsoft.com/office/drawing/2014/main" id="{DA418BCC-6C4A-70E2-C7DE-F4AF697428E4}"/>
              </a:ext>
            </a:extLst>
          </p:cNvPr>
          <p:cNvSpPr>
            <a:spLocks noGrp="1"/>
          </p:cNvSpPr>
          <p:nvPr>
            <p:ph idx="1"/>
          </p:nvPr>
        </p:nvSpPr>
        <p:spPr>
          <a:xfrm>
            <a:off x="461961" y="1525587"/>
            <a:ext cx="8529637" cy="4830763"/>
          </a:xfrm>
        </p:spPr>
        <p:txBody>
          <a:bodyPr rtlCol="0">
            <a:normAutofit/>
          </a:bodyPr>
          <a:lstStyle/>
          <a:p>
            <a:pPr marL="0" indent="0" eaLnBrk="1" fontAlgn="auto" hangingPunct="1">
              <a:spcBef>
                <a:spcPts val="600"/>
              </a:spcBef>
              <a:spcAft>
                <a:spcPts val="600"/>
              </a:spcAft>
              <a:buFont typeface="Arial" panose="020B0604020202020204" pitchFamily="34" charset="0"/>
              <a:buNone/>
              <a:defRPr/>
            </a:pPr>
            <a:r>
              <a:rPr lang="en-US" sz="2100" cap="all" dirty="0">
                <a:solidFill>
                  <a:srgbClr val="C00000"/>
                </a:solidFill>
                <a:latin typeface="+mn-lt"/>
                <a:ea typeface="Yu Gothic Light" panose="020B0300000000000000" pitchFamily="34" charset="-128"/>
                <a:cs typeface="Times New Roman" panose="02020603050405020304" pitchFamily="18" charset="0"/>
              </a:rPr>
              <a:t>Diversity, Equity, and Inclusion submission information </a:t>
            </a:r>
          </a:p>
          <a:p>
            <a:pPr algn="just" eaLnBrk="1" fontAlgn="auto" hangingPunct="1">
              <a:lnSpc>
                <a:spcPct val="150000"/>
              </a:lnSpc>
              <a:spcBef>
                <a:spcPts val="600"/>
              </a:spcBef>
              <a:spcAft>
                <a:spcPts val="600"/>
              </a:spcAft>
              <a:defRPr/>
            </a:pPr>
            <a:r>
              <a:rPr lang="en-US" sz="2100" dirty="0">
                <a:latin typeface="+mj-lt"/>
                <a:ea typeface="Arial Unicode MS"/>
              </a:rPr>
              <a:t>Good-faith efforts to reach out to small businesses, including certified MBEs and certified VSBEs, for contracting and subcontracting opportunities to maximize participation </a:t>
            </a:r>
            <a:endParaRPr lang="en-US" sz="2100" dirty="0">
              <a:latin typeface="+mj-lt"/>
              <a:ea typeface="Calibri" panose="020F0502020204030204" pitchFamily="34" charset="0"/>
            </a:endParaRPr>
          </a:p>
          <a:p>
            <a:pPr marL="457200" lvl="1" indent="0" eaLnBrk="1" fontAlgn="auto" hangingPunct="1">
              <a:spcBef>
                <a:spcPts val="0"/>
              </a:spcBef>
              <a:spcAft>
                <a:spcPts val="0"/>
              </a:spcAft>
              <a:buFont typeface="Arial" panose="020B0604020202020204" pitchFamily="34" charset="0"/>
              <a:buNone/>
              <a:defRPr/>
            </a:pPr>
            <a:endParaRPr lang="en-US" sz="2000" dirty="0">
              <a:ea typeface="Times New Roman" panose="02020603050405020304" pitchFamily="18" charset="0"/>
            </a:endParaRPr>
          </a:p>
        </p:txBody>
      </p:sp>
      <p:sp>
        <p:nvSpPr>
          <p:cNvPr id="81924" name="Slide Number Placeholder 2">
            <a:extLst>
              <a:ext uri="{FF2B5EF4-FFF2-40B4-BE49-F238E27FC236}">
                <a16:creationId xmlns:a16="http://schemas.microsoft.com/office/drawing/2014/main" id="{D2EEE863-0620-A2B1-F86D-4BEC47E0A591}"/>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F9A569-BD4F-48B4-B8F8-6FF0155B75A9}" type="slidenum">
              <a:rPr lang="en-US" altLang="en-US" smtClean="0"/>
              <a:pPr fontAlgn="base">
                <a:spcBef>
                  <a:spcPct val="0"/>
                </a:spcBef>
                <a:spcAft>
                  <a:spcPct val="0"/>
                </a:spcAft>
              </a:pPr>
              <a:t>41</a:t>
            </a:fld>
            <a:endParaRPr lang="en-US"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849060-0AF4-EBCB-DC39-25096A3D39F8}"/>
              </a:ext>
            </a:extLst>
          </p:cNvPr>
          <p:cNvSpPr txBox="1">
            <a:spLocks/>
          </p:cNvSpPr>
          <p:nvPr/>
        </p:nvSpPr>
        <p:spPr>
          <a:xfrm>
            <a:off x="352425" y="698500"/>
            <a:ext cx="8639175" cy="6953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Open discussion</a:t>
            </a:r>
            <a:endParaRPr lang="en-US" sz="3600" dirty="0"/>
          </a:p>
        </p:txBody>
      </p:sp>
      <p:sp>
        <p:nvSpPr>
          <p:cNvPr id="86019" name="Content Placeholder 2">
            <a:extLst>
              <a:ext uri="{FF2B5EF4-FFF2-40B4-BE49-F238E27FC236}">
                <a16:creationId xmlns:a16="http://schemas.microsoft.com/office/drawing/2014/main" id="{DD7DEAD5-721B-FF63-981E-D19D4DF6DDFA}"/>
              </a:ext>
            </a:extLst>
          </p:cNvPr>
          <p:cNvSpPr>
            <a:spLocks noGrp="1" noChangeArrowheads="1"/>
          </p:cNvSpPr>
          <p:nvPr>
            <p:ph idx="1"/>
          </p:nvPr>
        </p:nvSpPr>
        <p:spPr>
          <a:xfrm>
            <a:off x="461963" y="1547813"/>
            <a:ext cx="8158162" cy="4654550"/>
          </a:xfrm>
        </p:spPr>
        <p:txBody>
          <a:bodyPr/>
          <a:lstStyle/>
          <a:p>
            <a:pPr marL="457200" lvl="1" indent="0" eaLnBrk="1" hangingPunct="1">
              <a:spcBef>
                <a:spcPct val="0"/>
              </a:spcBef>
              <a:buFont typeface="Arial" panose="020B0604020202020204" pitchFamily="34" charset="0"/>
              <a:buNone/>
            </a:pPr>
            <a:endParaRPr lang="en-US" altLang="en-US" sz="2000" dirty="0">
              <a:cs typeface="Times New Roman" panose="02020603050405020304" pitchFamily="18" charset="0"/>
            </a:endParaRPr>
          </a:p>
          <a:p>
            <a:pPr marL="457200" lvl="1" indent="0" eaLnBrk="1" hangingPunct="1">
              <a:spcBef>
                <a:spcPct val="0"/>
              </a:spcBef>
              <a:buFont typeface="Arial" panose="020B0604020202020204" pitchFamily="34" charset="0"/>
              <a:buNone/>
            </a:pPr>
            <a:endParaRPr lang="en-US" altLang="en-US" sz="2000" dirty="0">
              <a:cs typeface="Times New Roman" panose="02020603050405020304" pitchFamily="18" charset="0"/>
            </a:endParaRPr>
          </a:p>
          <a:p>
            <a:pPr marL="457200" lvl="1" indent="0" eaLnBrk="1" hangingPunct="1">
              <a:spcBef>
                <a:spcPct val="0"/>
              </a:spcBef>
              <a:buFont typeface="Arial" panose="020B0604020202020204" pitchFamily="34" charset="0"/>
              <a:buNone/>
            </a:pPr>
            <a:r>
              <a:rPr lang="en-US" altLang="en-US" sz="3200" dirty="0">
                <a:cs typeface="Times New Roman" panose="02020603050405020304" pitchFamily="18" charset="0"/>
              </a:rPr>
              <a:t>REMINDER: ALL QUESTIONS MUST BE SUBMITTED IN WRITING TO THE CONTRACTING OFFICER (JOY ABRAMS) FOR AN OFFICIAL RESPONSE IN WRITING </a:t>
            </a:r>
          </a:p>
          <a:p>
            <a:pPr marL="457200" lvl="1" indent="0" eaLnBrk="1" hangingPunct="1">
              <a:spcBef>
                <a:spcPct val="0"/>
              </a:spcBef>
              <a:buFont typeface="Arial" panose="020B0604020202020204" pitchFamily="34" charset="0"/>
              <a:buNone/>
            </a:pPr>
            <a:endParaRPr lang="en-US" altLang="en-US" sz="2000" dirty="0">
              <a:cs typeface="Times New Roman" panose="02020603050405020304" pitchFamily="18" charset="0"/>
            </a:endParaRPr>
          </a:p>
          <a:p>
            <a:pPr marL="457200" lvl="1" indent="0" eaLnBrk="1" hangingPunct="1">
              <a:spcBef>
                <a:spcPct val="0"/>
              </a:spcBef>
              <a:buFont typeface="Arial" panose="020B0604020202020204" pitchFamily="34" charset="0"/>
              <a:buNone/>
            </a:pPr>
            <a:endParaRPr lang="en-US" altLang="en-US" sz="2000" dirty="0">
              <a:cs typeface="Times New Roman" panose="02020603050405020304" pitchFamily="18" charset="0"/>
            </a:endParaRPr>
          </a:p>
        </p:txBody>
      </p:sp>
      <p:sp>
        <p:nvSpPr>
          <p:cNvPr id="86020" name="Slide Number Placeholder 2">
            <a:extLst>
              <a:ext uri="{FF2B5EF4-FFF2-40B4-BE49-F238E27FC236}">
                <a16:creationId xmlns:a16="http://schemas.microsoft.com/office/drawing/2014/main" id="{FCAC393F-A4E1-EDEE-3D47-4B8CC13FE09E}"/>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D402C3F-4D3E-43AC-AACE-471E5E761CC0}" type="slidenum">
              <a:rPr lang="en-US" altLang="en-US" smtClean="0"/>
              <a:pPr fontAlgn="base">
                <a:spcBef>
                  <a:spcPct val="0"/>
                </a:spcBef>
                <a:spcAft>
                  <a:spcPct val="0"/>
                </a:spcAft>
              </a:pPr>
              <a:t>42</a:t>
            </a:fld>
            <a:endParaRPr lang="en-US"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A39811-BA5B-663A-8C94-82FBFC19B1FC}"/>
              </a:ext>
            </a:extLst>
          </p:cNvPr>
          <p:cNvSpPr txBox="1">
            <a:spLocks/>
          </p:cNvSpPr>
          <p:nvPr/>
        </p:nvSpPr>
        <p:spPr>
          <a:xfrm>
            <a:off x="352425" y="698500"/>
            <a:ext cx="8639175" cy="6953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CONCLUSION </a:t>
            </a:r>
            <a:endParaRPr lang="en-US" sz="3600" dirty="0"/>
          </a:p>
        </p:txBody>
      </p:sp>
      <p:sp>
        <p:nvSpPr>
          <p:cNvPr id="90115" name="Content Placeholder 2">
            <a:extLst>
              <a:ext uri="{FF2B5EF4-FFF2-40B4-BE49-F238E27FC236}">
                <a16:creationId xmlns:a16="http://schemas.microsoft.com/office/drawing/2014/main" id="{0C3E9ECB-BFF0-56F8-C495-9894AAB55941}"/>
              </a:ext>
            </a:extLst>
          </p:cNvPr>
          <p:cNvSpPr>
            <a:spLocks noGrp="1" noChangeArrowheads="1"/>
          </p:cNvSpPr>
          <p:nvPr>
            <p:ph idx="1"/>
          </p:nvPr>
        </p:nvSpPr>
        <p:spPr>
          <a:xfrm>
            <a:off x="461963" y="1547813"/>
            <a:ext cx="8158162" cy="4654550"/>
          </a:xfrm>
        </p:spPr>
        <p:txBody>
          <a:bodyPr/>
          <a:lstStyle/>
          <a:p>
            <a:pPr marL="457200" lvl="1" indent="0" algn="ctr" eaLnBrk="1" hangingPunct="1">
              <a:spcBef>
                <a:spcPct val="0"/>
              </a:spcBef>
              <a:buFont typeface="Arial" panose="020B0604020202020204" pitchFamily="34" charset="0"/>
              <a:buNone/>
            </a:pPr>
            <a:endParaRPr lang="en-US" altLang="en-US" sz="2400" dirty="0">
              <a:cs typeface="Times New Roman" panose="02020603050405020304" pitchFamily="18" charset="0"/>
            </a:endParaRPr>
          </a:p>
          <a:p>
            <a:pPr marL="457200" lvl="1" indent="0" algn="ctr" eaLnBrk="1" hangingPunct="1">
              <a:spcBef>
                <a:spcPct val="0"/>
              </a:spcBef>
              <a:buFont typeface="Arial" panose="020B0604020202020204" pitchFamily="34" charset="0"/>
              <a:buNone/>
            </a:pPr>
            <a:endParaRPr lang="en-US" altLang="en-US" sz="2400" dirty="0">
              <a:cs typeface="Times New Roman" panose="02020603050405020304" pitchFamily="18" charset="0"/>
            </a:endParaRPr>
          </a:p>
          <a:p>
            <a:pPr marL="457200" lvl="1" indent="0" algn="ctr" eaLnBrk="1" hangingPunct="1">
              <a:spcBef>
                <a:spcPct val="0"/>
              </a:spcBef>
              <a:buFont typeface="Arial" panose="020B0604020202020204" pitchFamily="34" charset="0"/>
              <a:buNone/>
            </a:pPr>
            <a:r>
              <a:rPr lang="en-US" altLang="en-US" sz="3600" dirty="0">
                <a:cs typeface="Times New Roman" panose="02020603050405020304" pitchFamily="18" charset="0"/>
              </a:rPr>
              <a:t>Enjoy the mixer/ networking session</a:t>
            </a:r>
          </a:p>
        </p:txBody>
      </p:sp>
      <p:sp>
        <p:nvSpPr>
          <p:cNvPr id="90116" name="Slide Number Placeholder 2">
            <a:extLst>
              <a:ext uri="{FF2B5EF4-FFF2-40B4-BE49-F238E27FC236}">
                <a16:creationId xmlns:a16="http://schemas.microsoft.com/office/drawing/2014/main" id="{97CA6BF5-9B46-2F9C-55A8-2CD14B3E270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FD34FA-6450-4FBE-8AF8-982402EC3AC0}" type="slidenum">
              <a:rPr lang="en-US" altLang="en-US" smtClean="0"/>
              <a:pPr fontAlgn="base">
                <a:spcBef>
                  <a:spcPct val="0"/>
                </a:spcBef>
                <a:spcAft>
                  <a:spcPct val="0"/>
                </a:spcAft>
              </a:pPr>
              <a:t>43</a:t>
            </a:fld>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4">
            <a:extLst>
              <a:ext uri="{FF2B5EF4-FFF2-40B4-BE49-F238E27FC236}">
                <a16:creationId xmlns:a16="http://schemas.microsoft.com/office/drawing/2014/main" id="{38D63EAB-F355-DC94-E334-66BD53765EDA}"/>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7DD884-34CD-4B5F-B653-5EE4831FF545}" type="slidenum">
              <a:rPr lang="en-US" altLang="en-US" smtClean="0"/>
              <a:pPr fontAlgn="base">
                <a:spcBef>
                  <a:spcPct val="0"/>
                </a:spcBef>
                <a:spcAft>
                  <a:spcPct val="0"/>
                </a:spcAft>
              </a:pPr>
              <a:t>4</a:t>
            </a:fld>
            <a:endParaRPr lang="en-US" altLang="en-US" dirty="0"/>
          </a:p>
          <a:p>
            <a:pPr fontAlgn="base">
              <a:spcBef>
                <a:spcPct val="0"/>
              </a:spcBef>
              <a:spcAft>
                <a:spcPct val="0"/>
              </a:spcAft>
            </a:pPr>
            <a:endParaRPr lang="en-US" altLang="en-US" dirty="0"/>
          </a:p>
        </p:txBody>
      </p:sp>
      <p:sp>
        <p:nvSpPr>
          <p:cNvPr id="36868" name="TextBox 11">
            <a:extLst>
              <a:ext uri="{FF2B5EF4-FFF2-40B4-BE49-F238E27FC236}">
                <a16:creationId xmlns:a16="http://schemas.microsoft.com/office/drawing/2014/main" id="{940C6290-B3A2-E038-8EF2-4E08C9B9CD70}"/>
              </a:ext>
            </a:extLst>
          </p:cNvPr>
          <p:cNvSpPr txBox="1">
            <a:spLocks noChangeArrowheads="1"/>
          </p:cNvSpPr>
          <p:nvPr/>
        </p:nvSpPr>
        <p:spPr bwMode="auto">
          <a:xfrm>
            <a:off x="485615" y="1378102"/>
            <a:ext cx="8359775" cy="5012654"/>
          </a:xfrm>
          <a:prstGeom prst="rect">
            <a:avLst/>
          </a:prstGeom>
          <a:noFill/>
          <a:ln>
            <a:noFill/>
          </a:ln>
        </p:spPr>
        <p:txBody>
          <a:bodyPr>
            <a:spAutoFit/>
          </a:bodyPr>
          <a:lstStyle>
            <a:lvl1pPr marL="171450" indent="-171450" defTabSz="685800">
              <a:lnSpc>
                <a:spcPct val="90000"/>
              </a:lnSpc>
              <a:spcBef>
                <a:spcPts val="750"/>
              </a:spcBef>
              <a:buClr>
                <a:srgbClr val="A51E36"/>
              </a:buClr>
              <a:buSzPct val="125000"/>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1pPr>
            <a:lvl2pPr marL="742950" indent="-285750" defTabSz="685800">
              <a:lnSpc>
                <a:spcPct val="90000"/>
              </a:lnSpc>
              <a:spcBef>
                <a:spcPts val="375"/>
              </a:spcBef>
              <a:buClr>
                <a:srgbClr val="A51E36"/>
              </a:buClr>
              <a:buSzPct val="125000"/>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2pPr>
            <a:lvl3pPr marL="1143000" indent="-228600" defTabSz="685800">
              <a:lnSpc>
                <a:spcPct val="90000"/>
              </a:lnSpc>
              <a:spcBef>
                <a:spcPts val="375"/>
              </a:spcBef>
              <a:buClr>
                <a:srgbClr val="A51E36"/>
              </a:buClr>
              <a:buSzPct val="125000"/>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3pPr>
            <a:lvl4pPr marL="1600200" indent="-228600" defTabSz="685800">
              <a:lnSpc>
                <a:spcPct val="90000"/>
              </a:lnSpc>
              <a:spcBef>
                <a:spcPts val="375"/>
              </a:spcBef>
              <a:buClr>
                <a:srgbClr val="A51E36"/>
              </a:buClr>
              <a:buSzPct val="125000"/>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defTabSz="685800">
              <a:lnSpc>
                <a:spcPct val="90000"/>
              </a:lnSpc>
              <a:spcBef>
                <a:spcPts val="375"/>
              </a:spcBef>
              <a:buClr>
                <a:srgbClr val="A51E36"/>
              </a:buClr>
              <a:buSzPct val="125000"/>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defTabSz="685800" eaLnBrk="0" fontAlgn="base" hangingPunct="0">
              <a:lnSpc>
                <a:spcPct val="90000"/>
              </a:lnSpc>
              <a:spcBef>
                <a:spcPts val="375"/>
              </a:spcBef>
              <a:spcAft>
                <a:spcPct val="0"/>
              </a:spcAft>
              <a:buClr>
                <a:srgbClr val="A51E36"/>
              </a:buClr>
              <a:buSzPct val="125000"/>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defTabSz="685800" eaLnBrk="0" fontAlgn="base" hangingPunct="0">
              <a:lnSpc>
                <a:spcPct val="90000"/>
              </a:lnSpc>
              <a:spcBef>
                <a:spcPts val="375"/>
              </a:spcBef>
              <a:spcAft>
                <a:spcPct val="0"/>
              </a:spcAft>
              <a:buClr>
                <a:srgbClr val="A51E36"/>
              </a:buClr>
              <a:buSzPct val="125000"/>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defTabSz="685800" eaLnBrk="0" fontAlgn="base" hangingPunct="0">
              <a:lnSpc>
                <a:spcPct val="90000"/>
              </a:lnSpc>
              <a:spcBef>
                <a:spcPts val="375"/>
              </a:spcBef>
              <a:spcAft>
                <a:spcPct val="0"/>
              </a:spcAft>
              <a:buClr>
                <a:srgbClr val="A51E36"/>
              </a:buClr>
              <a:buSzPct val="125000"/>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defTabSz="685800" eaLnBrk="0" fontAlgn="base" hangingPunct="0">
              <a:lnSpc>
                <a:spcPct val="90000"/>
              </a:lnSpc>
              <a:spcBef>
                <a:spcPts val="375"/>
              </a:spcBef>
              <a:spcAft>
                <a:spcPct val="0"/>
              </a:spcAft>
              <a:buClr>
                <a:srgbClr val="A51E36"/>
              </a:buClr>
              <a:buSzPct val="125000"/>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marL="0" indent="0" eaLnBrk="1" hangingPunct="1">
              <a:lnSpc>
                <a:spcPct val="120000"/>
              </a:lnSpc>
              <a:buFont typeface="Arial" panose="020B0604020202020204" pitchFamily="34" charset="0"/>
              <a:buNone/>
              <a:defRPr/>
            </a:pPr>
            <a:r>
              <a:rPr lang="en-US" altLang="en-US" sz="2000" dirty="0">
                <a:ea typeface="Arial Unicode MS"/>
                <a:cs typeface="Arial Unicode MS"/>
              </a:rPr>
              <a:t>The purpose of the Pre-Proposal Conference is to discuss the requirements and objectives of this RFP.</a:t>
            </a:r>
          </a:p>
          <a:p>
            <a:pPr eaLnBrk="1" hangingPunct="1">
              <a:lnSpc>
                <a:spcPct val="120000"/>
              </a:lnSpc>
              <a:defRPr/>
            </a:pPr>
            <a:r>
              <a:rPr lang="en-US" altLang="en-US" sz="2000" dirty="0">
                <a:ea typeface="Arial Unicode MS"/>
                <a:cs typeface="Arial Unicode MS"/>
              </a:rPr>
              <a:t>To receive an official response, all questions must be submitted in writing to the Contracting Officer by the Questions &amp; Answers due date. </a:t>
            </a:r>
            <a:r>
              <a:rPr lang="en-US" altLang="en-US" sz="2000" u="sng" dirty="0">
                <a:ea typeface="Arial Unicode MS"/>
                <a:cs typeface="Arial Unicode MS"/>
              </a:rPr>
              <a:t>Only responses provided by the Contracting Officer are binding. </a:t>
            </a:r>
          </a:p>
          <a:p>
            <a:pPr eaLnBrk="1" hangingPunct="1">
              <a:lnSpc>
                <a:spcPct val="120000"/>
              </a:lnSpc>
              <a:defRPr/>
            </a:pPr>
            <a:r>
              <a:rPr lang="en-US" altLang="en-US" sz="2000" dirty="0">
                <a:ea typeface="Arial Unicode MS"/>
                <a:cs typeface="Arial Unicode MS"/>
              </a:rPr>
              <a:t>MDOT will answer questions during the Pre-Proposal Conference but note that verbal answers are </a:t>
            </a:r>
            <a:r>
              <a:rPr lang="en-US" altLang="en-US" sz="2000" u="sng" dirty="0">
                <a:ea typeface="Arial Unicode MS"/>
                <a:cs typeface="Arial Unicode MS"/>
              </a:rPr>
              <a:t>not official or binding to the State</a:t>
            </a:r>
            <a:r>
              <a:rPr lang="en-US" altLang="en-US" sz="2000" dirty="0">
                <a:ea typeface="Arial Unicode MS"/>
                <a:cs typeface="Arial Unicode MS"/>
              </a:rPr>
              <a:t>. </a:t>
            </a:r>
          </a:p>
          <a:p>
            <a:pPr eaLnBrk="1" hangingPunct="1">
              <a:lnSpc>
                <a:spcPct val="120000"/>
              </a:lnSpc>
              <a:defRPr/>
            </a:pPr>
            <a:r>
              <a:rPr lang="en-US" altLang="en-US" sz="2000" dirty="0">
                <a:ea typeface="Arial Unicode MS"/>
                <a:cs typeface="Arial Unicode MS"/>
              </a:rPr>
              <a:t> MDOT reserves the right to defer answering questions at the Pre-Proposal Conference and to address them after they have been submitted in writing.</a:t>
            </a:r>
          </a:p>
          <a:p>
            <a:pPr eaLnBrk="1" hangingPunct="1">
              <a:lnSpc>
                <a:spcPct val="120000"/>
              </a:lnSpc>
              <a:defRPr/>
            </a:pPr>
            <a:r>
              <a:rPr lang="en-US" altLang="en-US" sz="2000" dirty="0">
                <a:ea typeface="Arial Unicode MS"/>
                <a:cs typeface="Arial Unicode MS"/>
              </a:rPr>
              <a:t>Media questions must be submitted to The Maryland Department of Transportation Office of Public Affairs:  Jim Joyner- 410-865-1030 or David Broughton- 410-865-1029</a:t>
            </a:r>
          </a:p>
        </p:txBody>
      </p:sp>
      <p:sp>
        <p:nvSpPr>
          <p:cNvPr id="4" name="Title 1">
            <a:extLst>
              <a:ext uri="{FF2B5EF4-FFF2-40B4-BE49-F238E27FC236}">
                <a16:creationId xmlns:a16="http://schemas.microsoft.com/office/drawing/2014/main" id="{DF724C17-ED8B-E04D-65C2-AAACCE0F8D67}"/>
              </a:ext>
            </a:extLst>
          </p:cNvPr>
          <p:cNvSpPr txBox="1">
            <a:spLocks/>
          </p:cNvSpPr>
          <p:nvPr/>
        </p:nvSpPr>
        <p:spPr>
          <a:xfrm>
            <a:off x="404813" y="604838"/>
            <a:ext cx="8477250" cy="7080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GENERAL INFORMATION</a:t>
            </a:r>
            <a:endParaRPr lang="en-US" sz="3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837FE3B-9B99-0FA6-17AC-4893C36B04CA}"/>
              </a:ext>
            </a:extLst>
          </p:cNvPr>
          <p:cNvSpPr>
            <a:spLocks noGrp="1"/>
          </p:cNvSpPr>
          <p:nvPr>
            <p:ph idx="1"/>
          </p:nvPr>
        </p:nvSpPr>
        <p:spPr>
          <a:xfrm>
            <a:off x="479425" y="1384300"/>
            <a:ext cx="8326438" cy="4830763"/>
          </a:xfrm>
        </p:spPr>
        <p:txBody>
          <a:bodyPr rtlCol="0">
            <a:normAutofit fontScale="92500" lnSpcReduction="20000"/>
          </a:bodyPr>
          <a:lstStyle/>
          <a:p>
            <a:pPr marL="0" indent="0" eaLnBrk="1" fontAlgn="auto" hangingPunct="1">
              <a:lnSpc>
                <a:spcPct val="120000"/>
              </a:lnSpc>
              <a:spcAft>
                <a:spcPts val="0"/>
              </a:spcAft>
              <a:buFont typeface="Arial" panose="020B0604020202020204" pitchFamily="34" charset="0"/>
              <a:buNone/>
              <a:defRPr/>
            </a:pPr>
            <a:r>
              <a:rPr lang="en-US" sz="2200" kern="0" dirty="0">
                <a:solidFill>
                  <a:srgbClr val="C00000"/>
                </a:solidFill>
                <a:latin typeface="+mj-lt"/>
                <a:ea typeface="Yu Mincho" panose="020B0400000000000000" pitchFamily="18" charset="-128"/>
                <a:cs typeface="Arial Nova" panose="020B0504020202020204" pitchFamily="34" charset="0"/>
              </a:rPr>
              <a:t>Mandatory Qualifications (Section III)</a:t>
            </a:r>
          </a:p>
          <a:p>
            <a:pPr marL="285750" indent="-285750" eaLnBrk="1" fontAlgn="auto" hangingPunct="1">
              <a:lnSpc>
                <a:spcPct val="150000"/>
              </a:lnSpc>
              <a:spcBef>
                <a:spcPts val="600"/>
              </a:spcBef>
              <a:spcAft>
                <a:spcPts val="600"/>
              </a:spcAft>
              <a:defRPr/>
            </a:pPr>
            <a:r>
              <a:rPr lang="en-US" spc="-30" dirty="0">
                <a:solidFill>
                  <a:prstClr val="black"/>
                </a:solidFill>
                <a:latin typeface="+mn-lt"/>
              </a:rPr>
              <a:t>If the Proposer is a joint venture, partnership, or newly formed entity, the Proposer shall demonstrate that the majority stakeholder of the proposing entity satisfies the concession development and management experience qualification. </a:t>
            </a:r>
          </a:p>
          <a:p>
            <a:pPr marL="285750" indent="-285750" eaLnBrk="1" fontAlgn="auto" hangingPunct="1">
              <a:lnSpc>
                <a:spcPct val="150000"/>
              </a:lnSpc>
              <a:spcBef>
                <a:spcPts val="600"/>
              </a:spcBef>
              <a:spcAft>
                <a:spcPts val="600"/>
              </a:spcAft>
              <a:defRPr/>
            </a:pPr>
            <a:r>
              <a:rPr lang="en-US" spc="-30" dirty="0">
                <a:solidFill>
                  <a:prstClr val="black"/>
                </a:solidFill>
                <a:latin typeface="+mn-lt"/>
              </a:rPr>
              <a:t>Must have at least seven consecutive years within the last ten years of demonstrated experience in designing, developing, leasing, financing, and managing the day-to-day operations of an airport concessions program, retail mall, and/or retail lifestyle center.</a:t>
            </a:r>
          </a:p>
          <a:p>
            <a:pPr marL="628650" lvl="2" indent="-285750" eaLnBrk="1" fontAlgn="auto" hangingPunct="1">
              <a:lnSpc>
                <a:spcPct val="150000"/>
              </a:lnSpc>
              <a:spcBef>
                <a:spcPts val="600"/>
              </a:spcBef>
              <a:spcAft>
                <a:spcPts val="600"/>
              </a:spcAft>
              <a:defRPr/>
            </a:pPr>
            <a:r>
              <a:rPr lang="en-US" spc="-30" dirty="0">
                <a:solidFill>
                  <a:prstClr val="black"/>
                </a:solidFill>
                <a:latin typeface="+mn-lt"/>
              </a:rPr>
              <a:t>Please note that MDOT shall not accept the experience of individual employees, combinations of employees, or a Guarantor to meet the Mandatory Qualification for experience. </a:t>
            </a:r>
          </a:p>
          <a:p>
            <a:pPr marL="285750" indent="-285750" eaLnBrk="1" fontAlgn="auto" hangingPunct="1">
              <a:lnSpc>
                <a:spcPct val="150000"/>
              </a:lnSpc>
              <a:spcBef>
                <a:spcPts val="600"/>
              </a:spcBef>
              <a:spcAft>
                <a:spcPts val="600"/>
              </a:spcAft>
              <a:defRPr/>
            </a:pPr>
            <a:r>
              <a:rPr lang="en-US" spc="-30" dirty="0">
                <a:solidFill>
                  <a:prstClr val="black"/>
                </a:solidFill>
                <a:latin typeface="+mn-lt"/>
              </a:rPr>
              <a:t>Must agree to cause each of its sublessees and subcontractors to enter into a labor peace agreement.</a:t>
            </a:r>
          </a:p>
          <a:p>
            <a:pPr lvl="1" eaLnBrk="1" fontAlgn="auto" hangingPunct="1">
              <a:lnSpc>
                <a:spcPct val="120000"/>
              </a:lnSpc>
              <a:spcAft>
                <a:spcPts val="0"/>
              </a:spcAft>
              <a:defRPr/>
            </a:pPr>
            <a:endParaRPr lang="en-US" sz="1900" kern="0" spc="-30" dirty="0">
              <a:latin typeface="Arial Nova" panose="020B0504020202020204" pitchFamily="34" charset="0"/>
              <a:ea typeface="Times New Roman" panose="02020603050405020304" pitchFamily="18" charset="0"/>
              <a:cs typeface="Times New Roman" panose="02020603050405020304" pitchFamily="18" charset="0"/>
            </a:endParaRPr>
          </a:p>
          <a:p>
            <a:pPr lvl="1" eaLnBrk="1" fontAlgn="auto" hangingPunct="1">
              <a:lnSpc>
                <a:spcPct val="120000"/>
              </a:lnSpc>
              <a:spcAft>
                <a:spcPts val="0"/>
              </a:spcAft>
              <a:defRPr/>
            </a:pPr>
            <a:endParaRPr lang="en-US" sz="1900" kern="0" spc="-30" dirty="0">
              <a:latin typeface="Arial Nova" panose="020B0504020202020204" pitchFamily="34" charset="0"/>
              <a:ea typeface="Times New Roman" panose="02020603050405020304" pitchFamily="18" charset="0"/>
              <a:cs typeface="Times New Roman" panose="02020603050405020304" pitchFamily="18" charset="0"/>
            </a:endParaRPr>
          </a:p>
          <a:p>
            <a:pPr lvl="1" eaLnBrk="1" fontAlgn="auto" hangingPunct="1">
              <a:lnSpc>
                <a:spcPct val="120000"/>
              </a:lnSpc>
              <a:spcAft>
                <a:spcPts val="0"/>
              </a:spcAft>
              <a:defRPr/>
            </a:pPr>
            <a:endParaRPr lang="en-US" kern="0" dirty="0">
              <a:latin typeface="Arial Nova" panose="020B0504020202020204" pitchFamily="34" charset="0"/>
              <a:ea typeface="Calibri" panose="020F0502020204030204" pitchFamily="34" charset="0"/>
              <a:cs typeface="Times New Roman" panose="02020603050405020304" pitchFamily="18" charset="0"/>
            </a:endParaRPr>
          </a:p>
          <a:p>
            <a:pPr lvl="1" eaLnBrk="1" fontAlgn="auto" hangingPunct="1">
              <a:lnSpc>
                <a:spcPct val="120000"/>
              </a:lnSpc>
              <a:spcAft>
                <a:spcPts val="0"/>
              </a:spcAft>
              <a:defRPr/>
            </a:pPr>
            <a:endParaRPr lang="en-US" kern="0" dirty="0">
              <a:latin typeface="Arial Nova" panose="020B0504020202020204" pitchFamily="34" charset="0"/>
              <a:ea typeface="Calibri" panose="020F0502020204030204" pitchFamily="34" charset="0"/>
              <a:cs typeface="Times New Roman" panose="02020603050405020304" pitchFamily="18" charset="0"/>
            </a:endParaRPr>
          </a:p>
          <a:p>
            <a:pPr lvl="1" eaLnBrk="1" fontAlgn="auto" hangingPunct="1">
              <a:lnSpc>
                <a:spcPct val="120000"/>
              </a:lnSpc>
              <a:spcAft>
                <a:spcPts val="0"/>
              </a:spcAft>
              <a:defRPr/>
            </a:pPr>
            <a:endParaRPr lang="en-US" sz="2000" kern="0" dirty="0">
              <a:latin typeface="Arial Nova" panose="020B0504020202020204" pitchFamily="34" charset="0"/>
              <a:ea typeface="Yu Mincho" panose="020B0400000000000000" pitchFamily="18" charset="-128"/>
              <a:cs typeface="Arial Nova" panose="020B0504020202020204" pitchFamily="34" charset="0"/>
            </a:endParaRPr>
          </a:p>
          <a:p>
            <a:pPr lvl="1" eaLnBrk="1" fontAlgn="auto" hangingPunct="1">
              <a:lnSpc>
                <a:spcPct val="120000"/>
              </a:lnSpc>
              <a:spcAft>
                <a:spcPts val="0"/>
              </a:spcAft>
              <a:defRPr/>
            </a:pPr>
            <a:endParaRPr lang="en-US" sz="2000" dirty="0"/>
          </a:p>
        </p:txBody>
      </p:sp>
      <p:sp>
        <p:nvSpPr>
          <p:cNvPr id="38916" name="Slide Number Placeholder 2">
            <a:extLst>
              <a:ext uri="{FF2B5EF4-FFF2-40B4-BE49-F238E27FC236}">
                <a16:creationId xmlns:a16="http://schemas.microsoft.com/office/drawing/2014/main" id="{226E1BAB-F05D-FFBB-6E09-C745A0F0AEC4}"/>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7527FD5-F2AC-4E3D-9B39-4CC8F88E99FA}" type="slidenum">
              <a:rPr lang="en-US" altLang="en-US" smtClean="0"/>
              <a:pPr fontAlgn="base">
                <a:spcBef>
                  <a:spcPct val="0"/>
                </a:spcBef>
                <a:spcAft>
                  <a:spcPct val="0"/>
                </a:spcAft>
              </a:pPr>
              <a:t>5</a:t>
            </a:fld>
            <a:endParaRPr lang="en-US" altLang="en-US" dirty="0"/>
          </a:p>
        </p:txBody>
      </p:sp>
      <p:sp>
        <p:nvSpPr>
          <p:cNvPr id="2" name="Title 1">
            <a:extLst>
              <a:ext uri="{FF2B5EF4-FFF2-40B4-BE49-F238E27FC236}">
                <a16:creationId xmlns:a16="http://schemas.microsoft.com/office/drawing/2014/main" id="{0E11E8CF-2681-FB96-1B4D-8DB3AA8702A5}"/>
              </a:ext>
            </a:extLst>
          </p:cNvPr>
          <p:cNvSpPr txBox="1">
            <a:spLocks/>
          </p:cNvSpPr>
          <p:nvPr/>
        </p:nvSpPr>
        <p:spPr>
          <a:xfrm>
            <a:off x="404813" y="604838"/>
            <a:ext cx="8477250" cy="7080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GENERAL INFORMATION</a:t>
            </a:r>
            <a:endParaRPr lang="en-US"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DE96E1-F5D6-586E-5100-C0139629D10C}"/>
              </a:ext>
            </a:extLst>
          </p:cNvPr>
          <p:cNvSpPr txBox="1">
            <a:spLocks/>
          </p:cNvSpPr>
          <p:nvPr/>
        </p:nvSpPr>
        <p:spPr>
          <a:xfrm>
            <a:off x="404813" y="604838"/>
            <a:ext cx="8477250" cy="7080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GENERAL INFORMATION</a:t>
            </a:r>
            <a:endParaRPr lang="en-US" sz="3600" dirty="0"/>
          </a:p>
        </p:txBody>
      </p:sp>
      <p:sp>
        <p:nvSpPr>
          <p:cNvPr id="7" name="Content Placeholder 2">
            <a:extLst>
              <a:ext uri="{FF2B5EF4-FFF2-40B4-BE49-F238E27FC236}">
                <a16:creationId xmlns:a16="http://schemas.microsoft.com/office/drawing/2014/main" id="{4942C2C8-8B7D-6C7C-6527-C26B3698C7A7}"/>
              </a:ext>
            </a:extLst>
          </p:cNvPr>
          <p:cNvSpPr>
            <a:spLocks noGrp="1"/>
          </p:cNvSpPr>
          <p:nvPr>
            <p:ph idx="1"/>
          </p:nvPr>
        </p:nvSpPr>
        <p:spPr>
          <a:xfrm>
            <a:off x="479425" y="1384300"/>
            <a:ext cx="8326438" cy="4830763"/>
          </a:xfrm>
        </p:spPr>
        <p:txBody>
          <a:bodyPr rtlCol="0">
            <a:normAutofit/>
          </a:bodyPr>
          <a:lstStyle/>
          <a:p>
            <a:pPr marL="0" indent="0" eaLnBrk="1" fontAlgn="auto" hangingPunct="1">
              <a:lnSpc>
                <a:spcPct val="120000"/>
              </a:lnSpc>
              <a:spcAft>
                <a:spcPts val="0"/>
              </a:spcAft>
              <a:buFont typeface="Arial" panose="020B0604020202020204" pitchFamily="34" charset="0"/>
              <a:buNone/>
              <a:defRPr/>
            </a:pPr>
            <a:r>
              <a:rPr lang="en-US" sz="2000" kern="0" dirty="0">
                <a:solidFill>
                  <a:srgbClr val="C00000"/>
                </a:solidFill>
                <a:latin typeface="+mn-lt"/>
                <a:ea typeface="Yu Mincho" panose="020B0400000000000000" pitchFamily="18" charset="-128"/>
                <a:cs typeface="Arial Nova" panose="020B0504020202020204" pitchFamily="34" charset="0"/>
              </a:rPr>
              <a:t>Mandatory Qualifications (Section III)</a:t>
            </a:r>
          </a:p>
          <a:p>
            <a:pPr marL="285750" indent="-285750" eaLnBrk="1" fontAlgn="auto" hangingPunct="1">
              <a:lnSpc>
                <a:spcPct val="150000"/>
              </a:lnSpc>
              <a:spcBef>
                <a:spcPts val="600"/>
              </a:spcBef>
              <a:spcAft>
                <a:spcPts val="600"/>
              </a:spcAft>
              <a:defRPr/>
            </a:pPr>
            <a:r>
              <a:rPr lang="en-US" spc="-30" dirty="0">
                <a:solidFill>
                  <a:prstClr val="black"/>
                </a:solidFill>
                <a:latin typeface="+mn-lt"/>
                <a:ea typeface="Times New Roman" panose="02020603050405020304" pitchFamily="18" charset="0"/>
              </a:rPr>
              <a:t>Must be financially capable of </a:t>
            </a:r>
            <a:r>
              <a:rPr lang="en-US" dirty="0">
                <a:solidFill>
                  <a:prstClr val="black"/>
                </a:solidFill>
                <a:latin typeface="+mn-lt"/>
                <a:ea typeface="Times New Roman" panose="02020603050405020304" pitchFamily="18" charset="0"/>
              </a:rPr>
              <a:t>successfully </a:t>
            </a:r>
            <a:r>
              <a:rPr lang="en-US" spc="-30" dirty="0">
                <a:solidFill>
                  <a:prstClr val="black"/>
                </a:solidFill>
                <a:latin typeface="+mn-lt"/>
                <a:ea typeface="Times New Roman" panose="02020603050405020304" pitchFamily="18" charset="0"/>
              </a:rPr>
              <a:t>financing, designing, constructing, </a:t>
            </a:r>
            <a:r>
              <a:rPr lang="en-US" dirty="0">
                <a:solidFill>
                  <a:prstClr val="black"/>
                </a:solidFill>
                <a:latin typeface="+mn-lt"/>
                <a:ea typeface="Times New Roman" panose="02020603050405020304" pitchFamily="18" charset="0"/>
              </a:rPr>
              <a:t>implementing,</a:t>
            </a:r>
            <a:r>
              <a:rPr lang="en-US" spc="-30" dirty="0">
                <a:solidFill>
                  <a:prstClr val="black"/>
                </a:solidFill>
                <a:latin typeface="+mn-lt"/>
                <a:ea typeface="Times New Roman" panose="02020603050405020304" pitchFamily="18" charset="0"/>
              </a:rPr>
              <a:t> and managing the proposed concessions management service</a:t>
            </a:r>
            <a:r>
              <a:rPr lang="en-US" dirty="0">
                <a:solidFill>
                  <a:prstClr val="black"/>
                </a:solidFill>
                <a:latin typeface="+mn-lt"/>
                <a:ea typeface="Times New Roman" panose="02020603050405020304" pitchFamily="18" charset="0"/>
              </a:rPr>
              <a:t> based on submitted information/documentation demonstrating the Proposer’s ability to finance and undertake monetary commitments for a minimum of $30 million</a:t>
            </a:r>
          </a:p>
          <a:p>
            <a:pPr marL="285750" indent="-285750" eaLnBrk="1" fontAlgn="auto" hangingPunct="1">
              <a:lnSpc>
                <a:spcPct val="150000"/>
              </a:lnSpc>
              <a:spcBef>
                <a:spcPts val="600"/>
              </a:spcBef>
              <a:spcAft>
                <a:spcPts val="600"/>
              </a:spcAft>
              <a:defRPr/>
            </a:pPr>
            <a:r>
              <a:rPr lang="en-US" dirty="0">
                <a:solidFill>
                  <a:prstClr val="black"/>
                </a:solidFill>
                <a:latin typeface="+mn-lt"/>
                <a:ea typeface="Times New Roman" panose="02020603050405020304" pitchFamily="18" charset="0"/>
              </a:rPr>
              <a:t>Must submit all other information required to be submitted by this RPF.</a:t>
            </a:r>
            <a:endParaRPr lang="en-US" dirty="0">
              <a:latin typeface="+mn-lt"/>
              <a:ea typeface="Calibri" panose="020F0502020204030204" pitchFamily="34" charset="0"/>
            </a:endParaRPr>
          </a:p>
          <a:p>
            <a:pPr algn="just" eaLnBrk="1" fontAlgn="auto" hangingPunct="1">
              <a:lnSpc>
                <a:spcPct val="150000"/>
              </a:lnSpc>
              <a:spcBef>
                <a:spcPts val="600"/>
              </a:spcBef>
              <a:spcAft>
                <a:spcPts val="600"/>
              </a:spcAft>
              <a:defRPr/>
            </a:pPr>
            <a:r>
              <a:rPr lang="en-US" b="1" u="sng" spc="-30" dirty="0">
                <a:latin typeface="+mn-lt"/>
                <a:ea typeface="Times New Roman" panose="02020603050405020304" pitchFamily="18" charset="0"/>
              </a:rPr>
              <a:t>Failure of a Proposer to meet the Mandatory Qualifications shall result in MDOT finding the Proposer’s submittal to be non-responsive and thus not susceptible to award and will result in the rejection of the Proposal</a:t>
            </a:r>
            <a:r>
              <a:rPr lang="en-US" spc="-30" dirty="0">
                <a:latin typeface="+mn-lt"/>
                <a:ea typeface="Times New Roman" panose="02020603050405020304" pitchFamily="18" charset="0"/>
              </a:rPr>
              <a:t>.</a:t>
            </a:r>
            <a:endParaRPr lang="en-US" dirty="0">
              <a:latin typeface="+mn-lt"/>
              <a:ea typeface="Calibri" panose="020F0502020204030204" pitchFamily="34" charset="0"/>
            </a:endParaRPr>
          </a:p>
          <a:p>
            <a:pPr lvl="1" eaLnBrk="1" fontAlgn="auto" hangingPunct="1">
              <a:lnSpc>
                <a:spcPct val="120000"/>
              </a:lnSpc>
              <a:spcAft>
                <a:spcPts val="0"/>
              </a:spcAft>
              <a:defRPr/>
            </a:pPr>
            <a:endParaRPr lang="en-US" sz="1900" kern="0" spc="-30" dirty="0">
              <a:latin typeface="+mn-lt"/>
              <a:ea typeface="Times New Roman" panose="02020603050405020304" pitchFamily="18" charset="0"/>
              <a:cs typeface="Times New Roman" panose="02020603050405020304" pitchFamily="18" charset="0"/>
            </a:endParaRPr>
          </a:p>
          <a:p>
            <a:pPr lvl="1" eaLnBrk="1" fontAlgn="auto" hangingPunct="1">
              <a:lnSpc>
                <a:spcPct val="120000"/>
              </a:lnSpc>
              <a:spcAft>
                <a:spcPts val="0"/>
              </a:spcAft>
              <a:defRPr/>
            </a:pPr>
            <a:endParaRPr lang="en-US" sz="1900" kern="0" spc="-30" dirty="0">
              <a:latin typeface="+mn-lt"/>
              <a:ea typeface="Times New Roman" panose="02020603050405020304" pitchFamily="18" charset="0"/>
              <a:cs typeface="Times New Roman" panose="02020603050405020304" pitchFamily="18" charset="0"/>
            </a:endParaRPr>
          </a:p>
          <a:p>
            <a:pPr lvl="1" eaLnBrk="1" fontAlgn="auto" hangingPunct="1">
              <a:lnSpc>
                <a:spcPct val="120000"/>
              </a:lnSpc>
              <a:spcAft>
                <a:spcPts val="0"/>
              </a:spcAft>
              <a:defRPr/>
            </a:pPr>
            <a:endParaRPr lang="en-US" kern="0" dirty="0">
              <a:latin typeface="+mn-lt"/>
              <a:ea typeface="Calibri" panose="020F0502020204030204" pitchFamily="34" charset="0"/>
              <a:cs typeface="Times New Roman" panose="02020603050405020304" pitchFamily="18" charset="0"/>
            </a:endParaRPr>
          </a:p>
          <a:p>
            <a:pPr lvl="1" eaLnBrk="1" fontAlgn="auto" hangingPunct="1">
              <a:lnSpc>
                <a:spcPct val="120000"/>
              </a:lnSpc>
              <a:spcAft>
                <a:spcPts val="0"/>
              </a:spcAft>
              <a:defRPr/>
            </a:pPr>
            <a:endParaRPr lang="en-US" kern="0" dirty="0">
              <a:latin typeface="+mn-lt"/>
              <a:ea typeface="Calibri" panose="020F0502020204030204" pitchFamily="34" charset="0"/>
              <a:cs typeface="Times New Roman" panose="02020603050405020304" pitchFamily="18" charset="0"/>
            </a:endParaRPr>
          </a:p>
          <a:p>
            <a:pPr lvl="1" eaLnBrk="1" fontAlgn="auto" hangingPunct="1">
              <a:lnSpc>
                <a:spcPct val="120000"/>
              </a:lnSpc>
              <a:spcAft>
                <a:spcPts val="0"/>
              </a:spcAft>
              <a:defRPr/>
            </a:pPr>
            <a:endParaRPr lang="en-US" sz="2000" kern="0" dirty="0">
              <a:latin typeface="+mn-lt"/>
              <a:ea typeface="Yu Mincho" panose="020B0400000000000000" pitchFamily="18" charset="-128"/>
              <a:cs typeface="Arial Nova" panose="020B0504020202020204" pitchFamily="34" charset="0"/>
            </a:endParaRPr>
          </a:p>
          <a:p>
            <a:pPr lvl="1" eaLnBrk="1" fontAlgn="auto" hangingPunct="1">
              <a:lnSpc>
                <a:spcPct val="120000"/>
              </a:lnSpc>
              <a:spcAft>
                <a:spcPts val="0"/>
              </a:spcAft>
              <a:defRPr/>
            </a:pPr>
            <a:endParaRPr lang="en-US" sz="2000" dirty="0">
              <a:latin typeface="+mn-lt"/>
            </a:endParaRPr>
          </a:p>
        </p:txBody>
      </p:sp>
      <p:sp>
        <p:nvSpPr>
          <p:cNvPr id="40964" name="Slide Number Placeholder 2">
            <a:extLst>
              <a:ext uri="{FF2B5EF4-FFF2-40B4-BE49-F238E27FC236}">
                <a16:creationId xmlns:a16="http://schemas.microsoft.com/office/drawing/2014/main" id="{BA1A8532-BD3D-BAAF-1E53-66B7141247D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4D85FC4-3754-47E4-8C63-007939AC963A}" type="slidenum">
              <a:rPr lang="en-US" altLang="en-US" smtClean="0"/>
              <a:pPr fontAlgn="base">
                <a:spcBef>
                  <a:spcPct val="0"/>
                </a:spcBef>
                <a:spcAft>
                  <a:spcPct val="0"/>
                </a:spcAft>
              </a:pPr>
              <a:t>6</a:t>
            </a:fld>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Slide Number Placeholder 2">
            <a:extLst>
              <a:ext uri="{FF2B5EF4-FFF2-40B4-BE49-F238E27FC236}">
                <a16:creationId xmlns:a16="http://schemas.microsoft.com/office/drawing/2014/main" id="{3DD54FDD-14D4-211E-46D9-EF945324B7B1}"/>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F8BBE3-5649-40D6-82B2-9CFAEDAAC3F7}" type="slidenum">
              <a:rPr lang="en-US" altLang="en-US" smtClean="0"/>
              <a:pPr fontAlgn="base">
                <a:spcBef>
                  <a:spcPct val="0"/>
                </a:spcBef>
                <a:spcAft>
                  <a:spcPct val="0"/>
                </a:spcAft>
              </a:pPr>
              <a:t>7</a:t>
            </a:fld>
            <a:endParaRPr lang="en-US" altLang="en-US" dirty="0"/>
          </a:p>
          <a:p>
            <a:pPr fontAlgn="base">
              <a:spcBef>
                <a:spcPct val="0"/>
              </a:spcBef>
              <a:spcAft>
                <a:spcPct val="0"/>
              </a:spcAft>
            </a:pPr>
            <a:endParaRPr lang="en-US" altLang="en-US" dirty="0"/>
          </a:p>
        </p:txBody>
      </p:sp>
      <p:sp>
        <p:nvSpPr>
          <p:cNvPr id="8" name="TextBox 7">
            <a:extLst>
              <a:ext uri="{FF2B5EF4-FFF2-40B4-BE49-F238E27FC236}">
                <a16:creationId xmlns:a16="http://schemas.microsoft.com/office/drawing/2014/main" id="{6AC05A16-78BA-9947-4108-3391DFEE30C4}"/>
              </a:ext>
            </a:extLst>
          </p:cNvPr>
          <p:cNvSpPr txBox="1"/>
          <p:nvPr/>
        </p:nvSpPr>
        <p:spPr>
          <a:xfrm>
            <a:off x="514350" y="1381089"/>
            <a:ext cx="7896225" cy="4257675"/>
          </a:xfrm>
          <a:prstGeom prst="rect">
            <a:avLst/>
          </a:prstGeom>
          <a:noFill/>
        </p:spPr>
        <p:txBody>
          <a:bodyPr>
            <a:spAutoFit/>
          </a:bodyPr>
          <a:lstStyle/>
          <a:p>
            <a:pPr eaLnBrk="1" fontAlgn="auto" hangingPunct="1">
              <a:spcBef>
                <a:spcPts val="1200"/>
              </a:spcBef>
              <a:spcAft>
                <a:spcPts val="900"/>
              </a:spcAft>
              <a:defRPr/>
            </a:pPr>
            <a:r>
              <a:rPr lang="en-US" sz="2000" cap="all" dirty="0">
                <a:solidFill>
                  <a:srgbClr val="C00000"/>
                </a:solidFill>
                <a:latin typeface="+mj-lt"/>
                <a:ea typeface="Yu Gothic Light" panose="020B0300000000000000" pitchFamily="34" charset="-128"/>
                <a:cs typeface="Times New Roman" panose="02020603050405020304" pitchFamily="18" charset="0"/>
              </a:rPr>
              <a:t>Exceptions</a:t>
            </a:r>
          </a:p>
          <a:p>
            <a:pPr algn="just" eaLnBrk="1" fontAlgn="auto" hangingPunct="1">
              <a:lnSpc>
                <a:spcPct val="150000"/>
              </a:lnSpc>
              <a:spcBef>
                <a:spcPts val="600"/>
              </a:spcBef>
              <a:spcAft>
                <a:spcPts val="600"/>
              </a:spcAft>
              <a:defRPr/>
            </a:pPr>
            <a:r>
              <a:rPr lang="en-US" dirty="0">
                <a:latin typeface="+mn-lt"/>
                <a:ea typeface="Arial Unicode MS"/>
              </a:rPr>
              <a:t>By submitting a Proposal in response to this RFP, a Proposer, if selected for award, shall be deemed to have accepted the terms and conditions of this RFP and the Contract, attached as Exhibit A. Exceptions to the requirements must be included in the Proposal submission. Any other exceptions shall be so noted in and </a:t>
            </a:r>
            <a:r>
              <a:rPr lang="en-US" u="sng" dirty="0">
                <a:latin typeface="+mn-lt"/>
                <a:ea typeface="Arial Unicode MS"/>
              </a:rPr>
              <a:t>clearly identified in the Exceptions Matrix (Form 4)</a:t>
            </a:r>
            <a:r>
              <a:rPr lang="en-US" dirty="0">
                <a:latin typeface="+mn-lt"/>
                <a:ea typeface="Arial Unicode MS"/>
              </a:rPr>
              <a:t> of the Proposal.  All exceptions will be taken into consideration when evaluating the Proposer’s submission. MDOT reserves the right to accept or reject any exceptions. At the sole discretion of the MDOT, exceptions to any part of the RFP may deem the Proposers proposal to be non-responsive and not susceptible for award.</a:t>
            </a:r>
            <a:endParaRPr lang="en-US" sz="1600" dirty="0">
              <a:latin typeface="+mn-lt"/>
              <a:ea typeface="Calibri" panose="020F0502020204030204" pitchFamily="34" charset="0"/>
            </a:endParaRPr>
          </a:p>
        </p:txBody>
      </p:sp>
      <p:cxnSp>
        <p:nvCxnSpPr>
          <p:cNvPr id="9" name="Straight Arrow Connector 8">
            <a:extLst>
              <a:ext uri="{FF2B5EF4-FFF2-40B4-BE49-F238E27FC236}">
                <a16:creationId xmlns:a16="http://schemas.microsoft.com/office/drawing/2014/main" id="{8377D4E4-098B-08B2-EBF2-BDA9DF97A9B7}"/>
              </a:ext>
            </a:extLst>
          </p:cNvPr>
          <p:cNvCxnSpPr/>
          <p:nvPr/>
        </p:nvCxnSpPr>
        <p:spPr>
          <a:xfrm>
            <a:off x="514350" y="1323975"/>
            <a:ext cx="8115300" cy="0"/>
          </a:xfrm>
          <a:prstGeom prst="straightConnector1">
            <a:avLst/>
          </a:prstGeom>
          <a:ln w="25400">
            <a:solidFill>
              <a:srgbClr val="A51E36"/>
            </a:solidFill>
            <a:tailEnd type="triangle"/>
          </a:ln>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D29DC8A-4454-08DC-62E0-CDE7F6719192}"/>
              </a:ext>
            </a:extLst>
          </p:cNvPr>
          <p:cNvSpPr txBox="1">
            <a:spLocks/>
          </p:cNvSpPr>
          <p:nvPr/>
        </p:nvSpPr>
        <p:spPr>
          <a:xfrm>
            <a:off x="404813" y="604838"/>
            <a:ext cx="8477250" cy="7080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GENERAL INFORMATION</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lide Number Placeholder 2">
            <a:extLst>
              <a:ext uri="{FF2B5EF4-FFF2-40B4-BE49-F238E27FC236}">
                <a16:creationId xmlns:a16="http://schemas.microsoft.com/office/drawing/2014/main" id="{3624076A-BEF2-B58F-024B-82463DCF7120}"/>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92BEDB3-95A2-408A-A64A-35F444B962AB}" type="slidenum">
              <a:rPr lang="en-US" altLang="en-US" smtClean="0"/>
              <a:pPr fontAlgn="base">
                <a:spcBef>
                  <a:spcPct val="0"/>
                </a:spcBef>
                <a:spcAft>
                  <a:spcPct val="0"/>
                </a:spcAft>
              </a:pPr>
              <a:t>8</a:t>
            </a:fld>
            <a:endParaRPr lang="en-US" altLang="en-US" dirty="0"/>
          </a:p>
          <a:p>
            <a:pPr fontAlgn="base">
              <a:spcBef>
                <a:spcPct val="0"/>
              </a:spcBef>
              <a:spcAft>
                <a:spcPct val="0"/>
              </a:spcAft>
            </a:pPr>
            <a:endParaRPr lang="en-US" altLang="en-US" dirty="0"/>
          </a:p>
        </p:txBody>
      </p:sp>
      <p:sp>
        <p:nvSpPr>
          <p:cNvPr id="8" name="TextBox 7">
            <a:extLst>
              <a:ext uri="{FF2B5EF4-FFF2-40B4-BE49-F238E27FC236}">
                <a16:creationId xmlns:a16="http://schemas.microsoft.com/office/drawing/2014/main" id="{BA9E7F99-C525-54AD-C982-514CA96D06F9}"/>
              </a:ext>
            </a:extLst>
          </p:cNvPr>
          <p:cNvSpPr txBox="1"/>
          <p:nvPr/>
        </p:nvSpPr>
        <p:spPr>
          <a:xfrm>
            <a:off x="514350" y="1380237"/>
            <a:ext cx="7715250" cy="3654425"/>
          </a:xfrm>
          <a:prstGeom prst="rect">
            <a:avLst/>
          </a:prstGeom>
          <a:noFill/>
        </p:spPr>
        <p:txBody>
          <a:bodyPr>
            <a:spAutoFit/>
          </a:bodyPr>
          <a:lstStyle/>
          <a:p>
            <a:pPr algn="just" eaLnBrk="1" fontAlgn="auto" hangingPunct="1">
              <a:lnSpc>
                <a:spcPct val="150000"/>
              </a:lnSpc>
              <a:spcBef>
                <a:spcPts val="600"/>
              </a:spcBef>
              <a:spcAft>
                <a:spcPts val="600"/>
              </a:spcAft>
              <a:defRPr/>
            </a:pPr>
            <a:r>
              <a:rPr lang="en-US" sz="2000" dirty="0">
                <a:solidFill>
                  <a:srgbClr val="C4220D"/>
                </a:solidFill>
                <a:latin typeface="+mj-lt"/>
                <a:ea typeface="Calibri" panose="020F0502020204030204" pitchFamily="34" charset="0"/>
              </a:rPr>
              <a:t>INTERVIEWS &amp; PRESENTATIONS</a:t>
            </a:r>
          </a:p>
          <a:p>
            <a:pPr algn="just" eaLnBrk="1" fontAlgn="auto" hangingPunct="1">
              <a:lnSpc>
                <a:spcPct val="150000"/>
              </a:lnSpc>
              <a:spcBef>
                <a:spcPts val="600"/>
              </a:spcBef>
              <a:spcAft>
                <a:spcPts val="600"/>
              </a:spcAft>
              <a:defRPr/>
            </a:pPr>
            <a:r>
              <a:rPr lang="en-US" sz="2000" dirty="0">
                <a:latin typeface="+mn-lt"/>
                <a:ea typeface="Arial Unicode MS"/>
              </a:rPr>
              <a:t>The Selection Evaluation Committee reviews and ranks Proposals received from Proposers that have been “preliminarily deemed reasonably susceptible for award” according to the criteria in this RFP. </a:t>
            </a:r>
          </a:p>
          <a:p>
            <a:pPr algn="just" eaLnBrk="1" fontAlgn="auto" hangingPunct="1">
              <a:lnSpc>
                <a:spcPct val="150000"/>
              </a:lnSpc>
              <a:spcBef>
                <a:spcPts val="600"/>
              </a:spcBef>
              <a:spcAft>
                <a:spcPts val="600"/>
              </a:spcAft>
              <a:defRPr/>
            </a:pPr>
            <a:r>
              <a:rPr lang="en-US" sz="2000" u="sng" dirty="0">
                <a:latin typeface="+mn-lt"/>
                <a:ea typeface="Arial Unicode MS"/>
              </a:rPr>
              <a:t>At the sole discretion of MDOT Proposers may be invited for interviews with the Selection Evaluation Committee.</a:t>
            </a:r>
            <a:endParaRPr lang="en-US" sz="2000" u="sng" dirty="0">
              <a:latin typeface="+mn-lt"/>
              <a:ea typeface="Calibri" panose="020F0502020204030204" pitchFamily="34" charset="0"/>
            </a:endParaRPr>
          </a:p>
          <a:p>
            <a:pPr algn="just" eaLnBrk="1" fontAlgn="auto" hangingPunct="1">
              <a:lnSpc>
                <a:spcPct val="150000"/>
              </a:lnSpc>
              <a:spcBef>
                <a:spcPts val="600"/>
              </a:spcBef>
              <a:spcAft>
                <a:spcPts val="600"/>
              </a:spcAft>
              <a:defRPr/>
            </a:pPr>
            <a:endParaRPr lang="en-US" sz="1600" dirty="0">
              <a:latin typeface="+mn-lt"/>
              <a:ea typeface="Calibri" panose="020F0502020204030204" pitchFamily="34" charset="0"/>
            </a:endParaRPr>
          </a:p>
        </p:txBody>
      </p:sp>
      <p:cxnSp>
        <p:nvCxnSpPr>
          <p:cNvPr id="10" name="Straight Arrow Connector 9">
            <a:extLst>
              <a:ext uri="{FF2B5EF4-FFF2-40B4-BE49-F238E27FC236}">
                <a16:creationId xmlns:a16="http://schemas.microsoft.com/office/drawing/2014/main" id="{6123CFB4-6B3D-E76C-14D7-A8445A5BAD0F}"/>
              </a:ext>
            </a:extLst>
          </p:cNvPr>
          <p:cNvCxnSpPr/>
          <p:nvPr/>
        </p:nvCxnSpPr>
        <p:spPr>
          <a:xfrm>
            <a:off x="514350" y="1323975"/>
            <a:ext cx="8115300" cy="0"/>
          </a:xfrm>
          <a:prstGeom prst="straightConnector1">
            <a:avLst/>
          </a:prstGeom>
          <a:ln w="25400">
            <a:solidFill>
              <a:srgbClr val="A51E36"/>
            </a:solidFill>
            <a:tailEnd type="triangle"/>
          </a:ln>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30950537-D215-298D-7306-066542572E88}"/>
              </a:ext>
            </a:extLst>
          </p:cNvPr>
          <p:cNvSpPr txBox="1">
            <a:spLocks/>
          </p:cNvSpPr>
          <p:nvPr/>
        </p:nvSpPr>
        <p:spPr>
          <a:xfrm>
            <a:off x="404813" y="604838"/>
            <a:ext cx="8477250" cy="708025"/>
          </a:xfrm>
          <a:prstGeom prst="rect">
            <a:avLst/>
          </a:prstGeom>
        </p:spPr>
        <p:txBody>
          <a:bodyPr/>
          <a:lstStyle>
            <a:lvl1pPr algn="l" defTabSz="685800" rtl="0" eaLnBrk="1" latinLnBrk="0" hangingPunct="1">
              <a:lnSpc>
                <a:spcPct val="90000"/>
              </a:lnSpc>
              <a:spcBef>
                <a:spcPct val="0"/>
              </a:spcBef>
              <a:buNone/>
              <a:defRPr sz="3000" kern="1200" cap="all" baseline="0">
                <a:solidFill>
                  <a:schemeClr val="tx2">
                    <a:lumMod val="75000"/>
                  </a:schemeClr>
                </a:solidFill>
                <a:latin typeface="Calibri" panose="020F0502020204030204" pitchFamily="34" charset="0"/>
                <a:ea typeface="+mj-ea"/>
                <a:cs typeface="Calibri" panose="020F0502020204030204" pitchFamily="34" charset="0"/>
              </a:defRPr>
            </a:lvl1pPr>
          </a:lstStyle>
          <a:p>
            <a:pPr fontAlgn="auto">
              <a:spcAft>
                <a:spcPts val="0"/>
              </a:spcAft>
              <a:defRPr/>
            </a:pPr>
            <a:r>
              <a:rPr lang="en-US" sz="4000" dirty="0">
                <a:latin typeface="Calibri"/>
                <a:cs typeface="Calibri"/>
              </a:rPr>
              <a:t>GENERAL INFORMATION</a:t>
            </a:r>
            <a:endParaRPr lang="en-US" sz="3600" dirty="0"/>
          </a:p>
        </p:txBody>
      </p:sp>
    </p:spTree>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Proposal Draft  -  Compatibility Mode" id="{4FE14418-4EFB-412C-A47C-98525684DEB2}" vid="{07399545-0027-49AD-ACAA-75B0258EDBB8}"/>
    </a:ext>
  </a:extLst>
</a:theme>
</file>

<file path=ppt/theme/theme2.xml><?xml version="1.0" encoding="utf-8"?>
<a:theme xmlns:a="http://schemas.openxmlformats.org/drawingml/2006/main" name="Office Theme">
  <a:themeElements>
    <a:clrScheme name="Custom 19">
      <a:dk1>
        <a:sysClr val="windowText" lastClr="000000"/>
      </a:dk1>
      <a:lt1>
        <a:sysClr val="window" lastClr="FFFFFF"/>
      </a:lt1>
      <a:dk2>
        <a:srgbClr val="44546A"/>
      </a:dk2>
      <a:lt2>
        <a:srgbClr val="E7E6E6"/>
      </a:lt2>
      <a:accent1>
        <a:srgbClr val="C00000"/>
      </a:accent1>
      <a:accent2>
        <a:srgbClr val="FFC000"/>
      </a:accent2>
      <a:accent3>
        <a:srgbClr val="70AD47"/>
      </a:accent3>
      <a:accent4>
        <a:srgbClr val="0563C1"/>
      </a:accent4>
      <a:accent5>
        <a:srgbClr val="E7E6E6"/>
      </a:accent5>
      <a:accent6>
        <a:srgbClr val="44546A"/>
      </a:accent6>
      <a:hlink>
        <a:srgbClr val="0563C1"/>
      </a:hlink>
      <a:folHlink>
        <a:srgbClr val="954F72"/>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Proposal Draft  -  Compatibility Mode" id="{4FE14418-4EFB-412C-A47C-98525684DEB2}" vid="{D7B163FA-8853-4CBD-86BB-8B5188F37C41}"/>
    </a:ext>
  </a:extLst>
</a:theme>
</file>

<file path=ppt/theme/theme3.xml><?xml version="1.0" encoding="utf-8"?>
<a:theme xmlns:a="http://schemas.openxmlformats.org/drawingml/2006/main" name="Contents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Proposal Draft  -  Compatibility Mode" id="{4FE14418-4EFB-412C-A47C-98525684DEB2}" vid="{AD726876-29A8-4EFA-AAED-14AA166D9C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F0892382E27B4D9C3763931635D32C" ma:contentTypeVersion="0" ma:contentTypeDescription="Create a new document." ma:contentTypeScope="" ma:versionID="d98dc2df638e728870b80f453eb2eee7">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DBFF5E-EEF0-462D-B5E3-203762389FAC}"/>
</file>

<file path=customXml/itemProps2.xml><?xml version="1.0" encoding="utf-8"?>
<ds:datastoreItem xmlns:ds="http://schemas.openxmlformats.org/officeDocument/2006/customXml" ds:itemID="{325C9D49-C788-47CC-8FD3-4F85E16583E4}">
  <ds:schemaRefs>
    <ds:schemaRef ds:uri="http://schemas.microsoft.com/sharepoint/v3/contenttype/forms"/>
  </ds:schemaRefs>
</ds:datastoreItem>
</file>

<file path=customXml/itemProps3.xml><?xml version="1.0" encoding="utf-8"?>
<ds:datastoreItem xmlns:ds="http://schemas.openxmlformats.org/officeDocument/2006/customXml" ds:itemID="{CE1C1386-631E-426A-82B6-371C44F0035D}">
  <ds:schemaRefs>
    <ds:schemaRef ds:uri="http://schemas.openxmlformats.org/package/2006/metadata/core-properties"/>
    <ds:schemaRef ds:uri="http://schemas.microsoft.com/office/2006/metadata/properties"/>
    <ds:schemaRef ds:uri="http://purl.org/dc/elements/1.1/"/>
    <ds:schemaRef ds:uri="77409300-f2d6-43c5-b5dc-452101b9e894"/>
    <ds:schemaRef ds:uri="18e066c9-faa3-4c7e-9b8f-0ded385e4a14"/>
    <ds:schemaRef ds:uri="http://schemas.microsoft.com/sharepoint/v3"/>
    <ds:schemaRef ds:uri="http://schemas.microsoft.com/office/2006/documentManagement/typ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2277</TotalTime>
  <Words>2460</Words>
  <Application>Microsoft Office PowerPoint</Application>
  <PresentationFormat>On-screen Show (4:3)</PresentationFormat>
  <Paragraphs>284</Paragraphs>
  <Slides>44</Slides>
  <Notes>17</Notes>
  <HiddenSlides>0</HiddenSlides>
  <MMClips>0</MMClips>
  <ScaleCrop>false</ScaleCrop>
  <HeadingPairs>
    <vt:vector size="4" baseType="variant">
      <vt:variant>
        <vt:lpstr>Theme</vt:lpstr>
      </vt:variant>
      <vt:variant>
        <vt:i4>3</vt:i4>
      </vt:variant>
      <vt:variant>
        <vt:lpstr>Slide Titles</vt:lpstr>
      </vt:variant>
      <vt:variant>
        <vt:i4>44</vt:i4>
      </vt:variant>
    </vt:vector>
  </HeadingPairs>
  <TitlesOfParts>
    <vt:vector size="47" baseType="lpstr">
      <vt:lpstr>Vapor Trail</vt:lpstr>
      <vt:lpstr>Office Theme</vt:lpstr>
      <vt:lpstr>Contents Slide Master</vt:lpstr>
      <vt:lpstr>PowerPoint Presentation</vt:lpstr>
      <vt:lpstr>PRESENTERS:  JOY ABRAMS, CONTRACTING OFFICER DIRECTOR OF PROCUREMENT, THE SECRETARY’S OFFICE  JAMES G. WALSH, A.A.E. CHIEF FINANCIAL OFFICER, MARYLAND AVIATION ADMINISTRATION  JO A. SCHNEIDER AIA, LEED AP MARYLAND AVIATION ADMINISTRATION  J. KEITH SCROGGINS DIRECTOR, DIVERSITY, EQUITY &amp; INCLUSION, MARYLAND AVIATION ADMINISTRATION</vt:lpstr>
      <vt:lpstr>PowerPoint Presentation</vt:lpstr>
      <vt:lpstr>At the time of issuance of this RFP, a restriction on communication regarding all inquiries relating to this RFP will be imposed.  Proposers and their representatives are substantially restricted from communicating with any party involved in the solicitation process including MDOT, its authorized officers, directors, agents, employees, volunteers, representatives, contractors, and consultants regarding this RFP.  This restriction extends to phone calls, letters, emails, and any other form of contact that directly discusses this RFP and/or Proposals submitted in response to this RFP.   All inquiries and submissions relating to and regarding this RFP shall be directed to the Contracting Officer.  Violation of this restriction by a Proposer and/or its agent may lead to disqualifying the Proposer’s submittal from consideration.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Airport overview     </vt:lpstr>
      <vt:lpstr>Airport Overview   </vt:lpstr>
      <vt:lpstr>Airport Overview   </vt:lpstr>
      <vt:lpstr>Airport Overview   </vt:lpstr>
      <vt:lpstr>Design and Development overview     </vt:lpstr>
      <vt:lpstr>Design and Development overview     </vt:lpstr>
      <vt:lpstr>Design and Development overview     </vt:lpstr>
      <vt:lpstr>Design and Development overview     </vt:lpstr>
      <vt:lpstr>Design and Development overview    CONCESSION ARCHITECTURE: EXISTING CONDITIONS - CONCOURSE A </vt:lpstr>
      <vt:lpstr>Design and Development overview    CONCESSION ARCHITECTURE: EXISTING CONDITIONS – A/B Food court</vt:lpstr>
      <vt:lpstr>Design and Development overview   CONCESSION ARCHITECTURE: EXISTING CONDITIONS – C CONCOURSE/CENTER TERMINAL </vt:lpstr>
      <vt:lpstr>Design and Development overview    Concession ARCHITECTURE: EXISTING CONDITIONS – DX/DY</vt:lpstr>
      <vt:lpstr>Design and Development overview   CONCESSION ARCHITECTURE: EXISTING CONDITIONS – E CONCOURSE/DE CORE </vt:lpstr>
      <vt:lpstr>Design and Development overview           </vt:lpstr>
      <vt:lpstr>Design and Development overview    Future A/B Core Expansion and Baggage Handling </vt:lpstr>
      <vt:lpstr>Design and Development overview     </vt:lpstr>
      <vt:lpstr>Design and Development overview    Future A/B Core Expansion and Baggage Handling - Aerial Rendering</vt:lpstr>
      <vt:lpstr>Design and Development overview    Future A/B Core Expansion &amp; Baggage Handling - Interior Rendering  </vt:lpstr>
      <vt:lpstr>Design and Development overview    Future A/B Core Expansion &amp; Baggage Handling - Interior Rendering</vt:lpstr>
      <vt:lpstr>PowerPoint Presentation</vt:lpstr>
      <vt:lpstr>PowerPoint Presentation</vt:lpstr>
      <vt:lpstr>Design and Development overview   CONCESSION ARCHITECTURE: DESIGN STANDARDS &amp; PROCESS/PERMITTING  </vt:lpstr>
      <vt:lpstr>ACDBE Requirements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Lorian Lipton</dc:creator>
  <cp:lastModifiedBy>Joy Abrams</cp:lastModifiedBy>
  <cp:revision>86</cp:revision>
  <cp:lastPrinted>2023-09-29T21:13:28Z</cp:lastPrinted>
  <dcterms:created xsi:type="dcterms:W3CDTF">2021-01-19T12:54:09Z</dcterms:created>
  <dcterms:modified xsi:type="dcterms:W3CDTF">2023-10-13T14:53:36Z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0x010100B2F0892382E27B4D9C3763931635D32C</vt:lpwstr>
  </property>
  <property fmtid="{D5CDD505-2E9C-101B-9397-08002B2CF9AE}" pid="3" name="MediaServiceImageTags">
    <vt:lpwstr/>
  </property>
  <property fmtid="{D5CDD505-2E9C-101B-9397-08002B2CF9AE}" pid="4" name="SharedWithUsers">
    <vt:lpwstr>763;#Corey Stottlemyer;#5;#All Authenticated Users</vt:lpwstr>
  </property>
  <property fmtid="{D5CDD505-2E9C-101B-9397-08002B2CF9AE}" pid="5" name="_ip_UnifiedCompliancePolicyUIAction">
    <vt:lpwstr/>
  </property>
  <property fmtid="{D5CDD505-2E9C-101B-9397-08002B2CF9AE}" pid="6" name="_ip_UnifiedCompliancePolicyProperties">
    <vt:lpwstr/>
  </property>
  <property fmtid="{D5CDD505-2E9C-101B-9397-08002B2CF9AE}" pid="7" name="TaxCatchAll">
    <vt:lpwstr/>
  </property>
  <property fmtid="{D5CDD505-2E9C-101B-9397-08002B2CF9AE}" pid="8" name="lcf76f155ced4ddcb4097134ff3c332f">
    <vt:lpwstr/>
  </property>
</Properties>
</file>